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13"/>
  </p:handoutMasterIdLst>
  <p:sldIdLst>
    <p:sldId id="256" r:id="rId2"/>
    <p:sldId id="269" r:id="rId3"/>
    <p:sldId id="265" r:id="rId4"/>
    <p:sldId id="257" r:id="rId5"/>
    <p:sldId id="264" r:id="rId6"/>
    <p:sldId id="259" r:id="rId7"/>
    <p:sldId id="263" r:id="rId8"/>
    <p:sldId id="266" r:id="rId9"/>
    <p:sldId id="267" r:id="rId10"/>
    <p:sldId id="261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AE5EB-8F72-406E-9033-EC008D076B2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36A1-9BF9-4CE2-BA57-54F154404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23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2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7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4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7165"/>
            <a:ext cx="819048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dunitian/p/482280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55857574?from=search&amp;seid=30437305961465271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4254" y="2482983"/>
            <a:ext cx="8661127" cy="437501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Linux</a:t>
            </a:r>
            <a:r>
              <a:rPr lang="zh-CN" altLang="en-US" sz="3600" dirty="0"/>
              <a:t>简单基础</a:t>
            </a:r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                                                 crow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298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98E8A-12D0-4FDB-96B0-21A53B2C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4007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详细版本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ED4C2-C4C7-423B-B81A-BA1D8A96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https://www.cnblogs.com/dunitian/p/4822807.html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02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6128-14D4-4417-9214-6A06FCC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3176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修改源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AD338-F9E0-4DDB-80A0-39FF8104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34292"/>
            <a:ext cx="10661072" cy="5999017"/>
          </a:xfrm>
        </p:spPr>
        <p:txBody>
          <a:bodyPr/>
          <a:lstStyle/>
          <a:p>
            <a:r>
              <a:rPr lang="zh-CN" altLang="en-US" dirty="0"/>
              <a:t>备份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/apt/</a:t>
            </a:r>
            <a:r>
              <a:rPr lang="en-US" altLang="zh-CN" dirty="0" err="1"/>
              <a:t>sources.list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添加阿里源</a:t>
            </a:r>
            <a:br>
              <a:rPr lang="zh-CN" altLang="en-US" dirty="0"/>
            </a:br>
            <a:r>
              <a:rPr lang="en-US" altLang="zh-CN" dirty="0"/>
              <a:t>deb http://mirrors.aliyun.com/ubuntu/ bionic main restricted universe multiverse</a:t>
            </a:r>
            <a:br>
              <a:rPr lang="en-US" altLang="zh-CN" dirty="0"/>
            </a:br>
            <a:r>
              <a:rPr lang="en-US" altLang="zh-CN" dirty="0"/>
              <a:t>deb http://mirrors.aliyun.com/ubuntu/ bionic-security main restricted universe multiverse</a:t>
            </a:r>
            <a:br>
              <a:rPr lang="en-US" altLang="zh-CN" dirty="0"/>
            </a:br>
            <a:r>
              <a:rPr lang="en-US" altLang="zh-CN" dirty="0"/>
              <a:t>deb http://mirrors.aliyun.com/ubuntu/ bionic-updates main restricted universe multiverse</a:t>
            </a:r>
            <a:br>
              <a:rPr lang="en-US" altLang="zh-CN" dirty="0"/>
            </a:br>
            <a:r>
              <a:rPr lang="en-US" altLang="zh-CN" dirty="0"/>
              <a:t>deb http://mirrors.aliyun.com/ubuntu/ bionic-proposed main restricted universe multiverse</a:t>
            </a:r>
            <a:br>
              <a:rPr lang="en-US" altLang="zh-CN" dirty="0"/>
            </a:br>
            <a:r>
              <a:rPr lang="en-US" altLang="zh-CN" dirty="0"/>
              <a:t>deb http://mirrors.aliyun.com/ubuntu/ bionic-backports main restricted universe multiverse</a:t>
            </a:r>
            <a:br>
              <a:rPr lang="en-US" altLang="zh-CN" dirty="0"/>
            </a:br>
            <a:r>
              <a:rPr lang="en-US" altLang="zh-CN" dirty="0"/>
              <a:t>deb-</a:t>
            </a:r>
            <a:r>
              <a:rPr lang="en-US" altLang="zh-CN" dirty="0" err="1"/>
              <a:t>src</a:t>
            </a:r>
            <a:r>
              <a:rPr lang="en-US" altLang="zh-CN" dirty="0"/>
              <a:t> http://mirrors.aliyun.com/ubuntu/ bionic main restricted universe multiverse</a:t>
            </a:r>
            <a:br>
              <a:rPr lang="en-US" altLang="zh-CN" dirty="0"/>
            </a:br>
            <a:r>
              <a:rPr lang="en-US" altLang="zh-CN" dirty="0"/>
              <a:t>deb-</a:t>
            </a:r>
            <a:r>
              <a:rPr lang="en-US" altLang="zh-CN" dirty="0" err="1"/>
              <a:t>src</a:t>
            </a:r>
            <a:r>
              <a:rPr lang="en-US" altLang="zh-CN" dirty="0"/>
              <a:t> http://mirrors.aliyun.com/ubuntu/ bionic-security main restricted universe multiverse</a:t>
            </a:r>
            <a:br>
              <a:rPr lang="en-US" altLang="zh-CN" dirty="0"/>
            </a:br>
            <a:r>
              <a:rPr lang="en-US" altLang="zh-CN" dirty="0"/>
              <a:t>deb-</a:t>
            </a:r>
            <a:r>
              <a:rPr lang="en-US" altLang="zh-CN" dirty="0" err="1"/>
              <a:t>src</a:t>
            </a:r>
            <a:r>
              <a:rPr lang="en-US" altLang="zh-CN" dirty="0"/>
              <a:t> http://mirrors.aliyun.com/ubuntu/ bionic-updates main restricted universe multiverse</a:t>
            </a:r>
            <a:br>
              <a:rPr lang="en-US" altLang="zh-CN" dirty="0"/>
            </a:br>
            <a:r>
              <a:rPr lang="en-US" altLang="zh-CN" dirty="0"/>
              <a:t>deb-</a:t>
            </a:r>
            <a:r>
              <a:rPr lang="en-US" altLang="zh-CN" dirty="0" err="1"/>
              <a:t>src</a:t>
            </a:r>
            <a:r>
              <a:rPr lang="en-US" altLang="zh-CN" dirty="0"/>
              <a:t> http://mirrors.aliyun.com/ubuntu/ bionic-proposed main restricted universe multiverse</a:t>
            </a:r>
            <a:br>
              <a:rPr lang="en-US" altLang="zh-CN" dirty="0"/>
            </a:br>
            <a:r>
              <a:rPr lang="en-US" altLang="zh-CN" dirty="0"/>
              <a:t>deb-</a:t>
            </a:r>
            <a:r>
              <a:rPr lang="en-US" altLang="zh-CN" dirty="0" err="1"/>
              <a:t>src</a:t>
            </a:r>
            <a:r>
              <a:rPr lang="en-US" altLang="zh-CN" dirty="0"/>
              <a:t> http://mirrors.aliyun.com/ubuntu/ bionic-backports main restricted universe multiverse</a:t>
            </a:r>
          </a:p>
          <a:p>
            <a:r>
              <a:rPr lang="zh-CN" altLang="en-US" dirty="0"/>
              <a:t>更新源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  <a:br>
              <a:rPr lang="en-US" altLang="zh-CN" dirty="0"/>
            </a:br>
            <a:r>
              <a:rPr lang="en-US" altLang="zh-CN" dirty="0" err="1"/>
              <a:t>sudo</a:t>
            </a:r>
            <a:r>
              <a:rPr lang="en-US" altLang="zh-CN" dirty="0"/>
              <a:t> apt-get upgrade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17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1A247-3686-4FF7-BE6A-8928E20A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650111"/>
          </a:xfrm>
        </p:spPr>
        <p:txBody>
          <a:bodyPr/>
          <a:lstStyle/>
          <a:p>
            <a:r>
              <a:rPr lang="zh-CN" altLang="en-US" dirty="0"/>
              <a:t>参考必读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1EFA8-426E-4941-9A42-0F60CC3E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本次分享的</a:t>
            </a:r>
            <a:r>
              <a:rPr lang="en-US" altLang="zh-CN" dirty="0"/>
              <a:t>PPT</a:t>
            </a:r>
            <a:r>
              <a:rPr lang="zh-CN" altLang="en-US" dirty="0"/>
              <a:t>中很多教程均参考至互联网，而且只是作为教学使用，请勿商用和其他非法用途，若</a:t>
            </a:r>
            <a:r>
              <a:rPr lang="en-US" altLang="zh-CN" dirty="0"/>
              <a:t>ppt</a:t>
            </a:r>
            <a:r>
              <a:rPr lang="zh-CN" altLang="en-US" dirty="0"/>
              <a:t>中存在错误等信息，请和我联系：</a:t>
            </a:r>
            <a:r>
              <a:rPr lang="en-US" altLang="zh-CN" dirty="0">
                <a:hlinkClick r:id="rId2"/>
              </a:rPr>
              <a:t>crow_821@163.com</a:t>
            </a:r>
            <a:r>
              <a:rPr lang="zh-CN" altLang="en-US" dirty="0">
                <a:hlinkClick r:id="rId2"/>
              </a:rPr>
              <a:t>， 或者是在微信公众号：乌鸦安全</a:t>
            </a:r>
            <a:r>
              <a:rPr lang="zh-CN" altLang="en-US" dirty="0"/>
              <a:t> 给我留言，我会第一时间进行修改！如果你在学习中有任何的问题和困难，也可以和我联系，我告诉你我遇到困难的时候是如何退缩的！</a:t>
            </a:r>
            <a:endParaRPr lang="en-US" altLang="zh-CN" dirty="0"/>
          </a:p>
          <a:p>
            <a:r>
              <a:rPr lang="zh-CN" altLang="en-US" dirty="0"/>
              <a:t>哈哈，玩笑话，有问题可以发我邮箱或者是留言，我看到之后都会答复的！</a:t>
            </a:r>
            <a:endParaRPr lang="en-US" altLang="zh-CN" dirty="0"/>
          </a:p>
          <a:p>
            <a:r>
              <a:rPr lang="zh-CN" altLang="en-US" dirty="0"/>
              <a:t>免费分享不易，难免有错，请多多指教！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9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232CE-FC2B-45E2-9EF6-F90AECF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28989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声明</a:t>
            </a:r>
            <a:r>
              <a:rPr lang="en-US" altLang="zh-CN" dirty="0"/>
              <a:t>(</a:t>
            </a:r>
            <a:r>
              <a:rPr lang="zh-CN" altLang="en-US" dirty="0"/>
              <a:t>重要！！！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09644-AB02-4B33-BECB-363C41BB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本次教程中的所有行为均遵循中华人民共和国网络安全法，本次教程的目的仅限用于分享和学习！</a:t>
            </a:r>
            <a:endParaRPr lang="en-US" altLang="zh-CN" dirty="0"/>
          </a:p>
          <a:p>
            <a:r>
              <a:rPr lang="zh-CN" altLang="en-US" dirty="0"/>
              <a:t>本教程中其中有些许知识引用于网络，若未及时标注，请您与我联系。也希望大家尊重知识产权。</a:t>
            </a:r>
            <a:endParaRPr lang="en-US" altLang="zh-CN" dirty="0"/>
          </a:p>
          <a:p>
            <a:r>
              <a:rPr lang="zh-CN" altLang="en-US" dirty="0"/>
              <a:t>视频中如果有错误的地方请多多批评指正，我会第一时间进行修改。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38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245" y="121356"/>
            <a:ext cx="10893778" cy="6736644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linux</a:t>
            </a:r>
            <a:r>
              <a:rPr lang="zh-CN" altLang="en-US" dirty="0"/>
              <a:t>和</a:t>
            </a:r>
            <a:r>
              <a:rPr lang="en-US" altLang="zh-CN" dirty="0" err="1"/>
              <a:t>unix</a:t>
            </a:r>
            <a:r>
              <a:rPr lang="zh-CN" altLang="en-US" dirty="0"/>
              <a:t>的发展和关系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linux</a:t>
            </a:r>
            <a:r>
              <a:rPr lang="zh-CN" altLang="en-US" dirty="0"/>
              <a:t>常见的发行版本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linux</a:t>
            </a:r>
            <a:r>
              <a:rPr lang="zh-CN" altLang="en-US" dirty="0"/>
              <a:t>的优点（针对病毒、漏洞等）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什么是</a:t>
            </a:r>
            <a:r>
              <a:rPr lang="en-US" altLang="zh-CN" dirty="0" err="1"/>
              <a:t>linux</a:t>
            </a:r>
            <a:r>
              <a:rPr lang="zh-CN" altLang="en-US" dirty="0"/>
              <a:t>内核，内核中的区别和联系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linux</a:t>
            </a:r>
            <a:r>
              <a:rPr lang="zh-CN" altLang="en-US" dirty="0"/>
              <a:t>中磁盘分区表示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磁盘和分区结构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文件系统类型，默认使用的文件类型，支持的其他文件系统类型</a:t>
            </a:r>
            <a:endParaRPr lang="en-US" altLang="zh-CN" dirty="0"/>
          </a:p>
          <a:p>
            <a:r>
              <a:rPr lang="en-US" altLang="zh-CN" dirty="0"/>
              <a:t>8.  </a:t>
            </a:r>
            <a:r>
              <a:rPr lang="en-US" altLang="zh-CN" dirty="0" err="1"/>
              <a:t>linux</a:t>
            </a:r>
            <a:r>
              <a:rPr lang="zh-CN" altLang="en-US" dirty="0"/>
              <a:t>系统的安装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vm</a:t>
            </a:r>
            <a:r>
              <a:rPr lang="zh-CN" altLang="en-US" dirty="0"/>
              <a:t>的快照使用</a:t>
            </a:r>
            <a:endParaRPr lang="en-US" altLang="zh-CN" dirty="0"/>
          </a:p>
          <a:p>
            <a:r>
              <a:rPr lang="en-US" altLang="zh-CN" dirty="0"/>
              <a:t>9.  $</a:t>
            </a:r>
            <a:r>
              <a:rPr lang="zh-CN" altLang="en-US" dirty="0"/>
              <a:t> 和 </a:t>
            </a:r>
            <a:r>
              <a:rPr lang="en-US" altLang="zh-CN" dirty="0"/>
              <a:t># </a:t>
            </a:r>
            <a:r>
              <a:rPr lang="zh-CN" altLang="en-US" dirty="0"/>
              <a:t>的不同在哪？ 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。 </a:t>
            </a:r>
            <a:r>
              <a:rPr lang="en-US" altLang="zh-CN" dirty="0" err="1"/>
              <a:t>uname</a:t>
            </a:r>
            <a:r>
              <a:rPr lang="en-US" altLang="zh-CN" dirty="0"/>
              <a:t> –r  -a  </a:t>
            </a:r>
            <a:r>
              <a:rPr lang="zh-CN" altLang="en-US" dirty="0"/>
              <a:t>查看相关信息。</a:t>
            </a:r>
            <a:endParaRPr lang="en-US" altLang="zh-CN" dirty="0"/>
          </a:p>
          <a:p>
            <a:r>
              <a:rPr lang="en-US" altLang="zh-CN" dirty="0"/>
              <a:t>11.linux </a:t>
            </a:r>
            <a:r>
              <a:rPr lang="zh-CN" altLang="en-US" dirty="0"/>
              <a:t>常用命令  </a:t>
            </a:r>
            <a:r>
              <a:rPr lang="en-US" altLang="zh-CN" dirty="0"/>
              <a:t>ls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目录操作命令 </a:t>
            </a:r>
            <a:r>
              <a:rPr lang="en-US" altLang="zh-CN" dirty="0"/>
              <a:t>du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创建目录命令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zh-CN" altLang="en-US" dirty="0"/>
              <a:t>、 创建文件命令 </a:t>
            </a:r>
            <a:r>
              <a:rPr lang="en-US" altLang="zh-CN" dirty="0"/>
              <a:t>touch </a:t>
            </a:r>
            <a:r>
              <a:rPr lang="zh-CN" altLang="en-US" dirty="0"/>
              <a:t>、复制命令</a:t>
            </a:r>
            <a:r>
              <a:rPr lang="en-US" altLang="zh-CN" dirty="0"/>
              <a:t>cp</a:t>
            </a:r>
            <a:r>
              <a:rPr lang="zh-CN" altLang="en-US" dirty="0"/>
              <a:t>、删除操作</a:t>
            </a:r>
            <a:r>
              <a:rPr lang="en-US" altLang="zh-CN" dirty="0"/>
              <a:t>rm</a:t>
            </a:r>
            <a:r>
              <a:rPr lang="zh-CN" altLang="en-US" dirty="0"/>
              <a:t>、移动文件</a:t>
            </a:r>
            <a:r>
              <a:rPr lang="en-US" altLang="zh-CN" dirty="0"/>
              <a:t>mv</a:t>
            </a:r>
            <a:r>
              <a:rPr lang="zh-CN" altLang="en-US" dirty="0"/>
              <a:t>、查找命令</a:t>
            </a:r>
            <a:r>
              <a:rPr lang="en-US" altLang="zh-CN" dirty="0"/>
              <a:t>find</a:t>
            </a:r>
            <a:r>
              <a:rPr lang="zh-CN" altLang="en-US" dirty="0"/>
              <a:t>、编辑文件</a:t>
            </a:r>
            <a:r>
              <a:rPr lang="en-US" altLang="zh-CN" dirty="0" err="1"/>
              <a:t>vi|vim</a:t>
            </a:r>
            <a:r>
              <a:rPr lang="zh-CN" altLang="en-US" dirty="0"/>
              <a:t>、查看文本</a:t>
            </a:r>
            <a:r>
              <a:rPr lang="en-US" altLang="zh-CN" dirty="0"/>
              <a:t>cat</a:t>
            </a:r>
            <a:r>
              <a:rPr lang="zh-CN" altLang="en-US" dirty="0"/>
              <a:t>、解压缩命令</a:t>
            </a:r>
            <a:r>
              <a:rPr lang="en-US" altLang="zh-CN" dirty="0" err="1"/>
              <a:t>gzip</a:t>
            </a:r>
            <a:r>
              <a:rPr lang="en-US" altLang="zh-CN" dirty="0"/>
              <a:t> </a:t>
            </a:r>
            <a:r>
              <a:rPr lang="zh-CN" altLang="en-US" dirty="0"/>
              <a:t>包括高度压缩 </a:t>
            </a:r>
            <a:r>
              <a:rPr lang="en-US" altLang="zh-CN" dirty="0"/>
              <a:t>|</a:t>
            </a:r>
            <a:r>
              <a:rPr lang="zh-CN" altLang="en-US" dirty="0"/>
              <a:t>解压缩、</a:t>
            </a:r>
            <a:r>
              <a:rPr lang="en-US" altLang="zh-CN" dirty="0" err="1"/>
              <a:t>bzip</a:t>
            </a:r>
            <a:r>
              <a:rPr lang="zh-CN" altLang="en-US" dirty="0"/>
              <a:t>、</a:t>
            </a:r>
            <a:r>
              <a:rPr lang="en-US" altLang="zh-CN" dirty="0"/>
              <a:t>tar</a:t>
            </a:r>
            <a:r>
              <a:rPr lang="zh-CN" altLang="en-US" dirty="0"/>
              <a:t>归档命令、</a:t>
            </a:r>
            <a:r>
              <a:rPr lang="en-US" altLang="zh-CN" dirty="0"/>
              <a:t>apt-get</a:t>
            </a:r>
            <a:r>
              <a:rPr lang="zh-CN" altLang="en-US" dirty="0"/>
              <a:t>使用、源、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/shadow</a:t>
            </a:r>
            <a:r>
              <a:rPr lang="zh-CN" altLang="en-US" dirty="0"/>
              <a:t>文件存放文件密码、</a:t>
            </a:r>
            <a:r>
              <a:rPr lang="en-US" altLang="zh-CN" dirty="0"/>
              <a:t>echo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12. netstat </a:t>
            </a:r>
            <a:r>
              <a:rPr lang="zh-CN" altLang="en-US" dirty="0"/>
              <a:t>查看命令（其中包括</a:t>
            </a:r>
            <a:r>
              <a:rPr lang="en-US" altLang="zh-CN" dirty="0" err="1"/>
              <a:t>tcp</a:t>
            </a:r>
            <a:r>
              <a:rPr lang="zh-CN" altLang="en-US" dirty="0"/>
              <a:t>和</a:t>
            </a:r>
            <a:r>
              <a:rPr lang="en-US" altLang="zh-CN" dirty="0" err="1"/>
              <a:t>udp</a:t>
            </a:r>
            <a:r>
              <a:rPr lang="zh-CN" altLang="en-US" dirty="0"/>
              <a:t>的使用）、</a:t>
            </a:r>
            <a:r>
              <a:rPr lang="en-US" altLang="zh-CN" dirty="0" err="1"/>
              <a:t>linux</a:t>
            </a:r>
            <a:r>
              <a:rPr lang="zh-CN" altLang="en-US" dirty="0"/>
              <a:t>中权限分割</a:t>
            </a:r>
            <a:r>
              <a:rPr lang="en-US" altLang="zh-CN" dirty="0"/>
              <a:t>777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13. iptables</a:t>
            </a:r>
            <a:r>
              <a:rPr lang="zh-CN" altLang="en-US" dirty="0"/>
              <a:t>防火墙设置、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44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83C08-FAAD-4929-A2F8-33AA6FA5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3314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基础推荐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5CC58-3D14-4C94-A515-6216DEA8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python</a:t>
            </a:r>
            <a:r>
              <a:rPr lang="zh-CN" altLang="en-US" dirty="0"/>
              <a:t>深入浅出进阶教程</a:t>
            </a:r>
            <a:r>
              <a:rPr lang="en-US" altLang="zh-CN" dirty="0"/>
              <a:t>【</a:t>
            </a:r>
            <a:r>
              <a:rPr lang="zh-CN" altLang="en-US" dirty="0"/>
              <a:t>黑马程序员</a:t>
            </a:r>
            <a:r>
              <a:rPr lang="en-US" altLang="zh-CN" dirty="0"/>
              <a:t>】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https://www.bilibili.com/video/av55857574?from=search&amp;seid=3043730596146527102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5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C2B28-CF25-4D66-9A3E-DB9DD385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2898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 err="1"/>
              <a:t>unix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79BAF-7A84-427D-B7D5-09F6A07F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UNIX</a:t>
            </a:r>
            <a:r>
              <a:rPr lang="zh-CN" altLang="en-US"/>
              <a:t>是历史最悠久的通用操作系统。</a:t>
            </a:r>
            <a:r>
              <a:rPr lang="en-US" altLang="zh-CN"/>
              <a:t>1969</a:t>
            </a:r>
            <a:r>
              <a:rPr lang="zh-CN" altLang="en-US"/>
              <a:t>年，美国贝尔实验室的</a:t>
            </a:r>
            <a:r>
              <a:rPr lang="en-US" altLang="zh-CN"/>
              <a:t>K.Thompson</a:t>
            </a:r>
            <a:r>
              <a:rPr lang="zh-CN" altLang="en-US"/>
              <a:t>和</a:t>
            </a:r>
            <a:r>
              <a:rPr lang="en-US" altLang="zh-CN"/>
              <a:t>D.M.Ritchie</a:t>
            </a:r>
            <a:r>
              <a:rPr lang="zh-CN" altLang="en-US"/>
              <a:t>在规模较小及较简单的分时操作系统 </a:t>
            </a:r>
            <a:r>
              <a:rPr lang="en-US" altLang="zh-CN"/>
              <a:t>MULTICS</a:t>
            </a:r>
            <a:r>
              <a:rPr lang="zh-CN" altLang="en-US"/>
              <a:t>的基础上开发出</a:t>
            </a:r>
            <a:r>
              <a:rPr lang="en-US" altLang="zh-CN"/>
              <a:t>UNIX, </a:t>
            </a:r>
            <a:r>
              <a:rPr lang="zh-CN" altLang="en-US"/>
              <a:t>当时是在</a:t>
            </a:r>
            <a:r>
              <a:rPr lang="en-US" altLang="zh-CN"/>
              <a:t>DEC</a:t>
            </a:r>
            <a:r>
              <a:rPr lang="zh-CN" altLang="en-US"/>
              <a:t>的</a:t>
            </a:r>
            <a:r>
              <a:rPr lang="en-US" altLang="zh-CN"/>
              <a:t>PDP—7</a:t>
            </a:r>
            <a:r>
              <a:rPr lang="zh-CN" altLang="en-US"/>
              <a:t>小型计算机上实现的，</a:t>
            </a:r>
            <a:r>
              <a:rPr lang="en-US" altLang="zh-CN"/>
              <a:t>1970</a:t>
            </a:r>
            <a:r>
              <a:rPr lang="zh-CN" altLang="en-US"/>
              <a:t>年正式投入运行。此后数年，</a:t>
            </a:r>
            <a:r>
              <a:rPr lang="en-US" altLang="zh-CN"/>
              <a:t>UNIX</a:t>
            </a:r>
            <a:r>
              <a:rPr lang="zh-CN" altLang="en-US"/>
              <a:t>一直是一个限于在</a:t>
            </a:r>
            <a:r>
              <a:rPr lang="en-US" altLang="zh-CN"/>
              <a:t>AT&amp;T</a:t>
            </a:r>
            <a:r>
              <a:rPr lang="zh-CN" altLang="en-US"/>
              <a:t>内部使用的操作系统。 </a:t>
            </a:r>
            <a:r>
              <a:rPr lang="en-US" altLang="zh-CN"/>
              <a:t>1971</a:t>
            </a:r>
            <a:r>
              <a:rPr lang="zh-CN" altLang="en-US"/>
              <a:t>年，发展出以 </a:t>
            </a:r>
            <a:r>
              <a:rPr lang="en-US" altLang="zh-CN"/>
              <a:t>PDP-11/20</a:t>
            </a:r>
            <a:r>
              <a:rPr lang="zh-CN" altLang="en-US"/>
              <a:t>汇编语言所写成的</a:t>
            </a:r>
            <a:r>
              <a:rPr lang="en-US" altLang="zh-CN"/>
              <a:t>V1</a:t>
            </a:r>
            <a:r>
              <a:rPr lang="zh-CN" altLang="en-US"/>
              <a:t>版，包括最基本的文件系统和一些简单的软件，之后，又经历了一些改进。而</a:t>
            </a:r>
            <a:r>
              <a:rPr lang="en-US" altLang="zh-CN"/>
              <a:t>Linux</a:t>
            </a:r>
            <a:r>
              <a:rPr lang="zh-CN" altLang="en-US"/>
              <a:t>是一套免费使用和自由传播的类</a:t>
            </a:r>
            <a:r>
              <a:rPr lang="en-US" altLang="zh-CN"/>
              <a:t>Unix</a:t>
            </a:r>
            <a:r>
              <a:rPr lang="zh-CN" altLang="en-US"/>
              <a:t>操作系统，它主要用于基于</a:t>
            </a:r>
            <a:r>
              <a:rPr lang="en-US" altLang="zh-CN"/>
              <a:t>Intel x86</a:t>
            </a:r>
            <a:r>
              <a:rPr lang="zh-CN" altLang="en-US"/>
              <a:t>系列</a:t>
            </a:r>
            <a:r>
              <a:rPr lang="en-US" altLang="zh-CN"/>
              <a:t>CPU</a:t>
            </a:r>
            <a:r>
              <a:rPr lang="zh-CN" altLang="en-US"/>
              <a:t>的计算机上。这个系统是由全世界各地的成千上万的程序员设计和实现的。其目的是建立不受任何商品化软件的版权制约的、全世界都能自由使用的</a:t>
            </a:r>
            <a:r>
              <a:rPr lang="en-US" altLang="zh-CN"/>
              <a:t>Unix</a:t>
            </a:r>
            <a:r>
              <a:rPr lang="zh-CN" altLang="en-US"/>
              <a:t>兼容产品。 </a:t>
            </a:r>
          </a:p>
        </p:txBody>
      </p:sp>
    </p:spTree>
    <p:extLst>
      <p:ext uri="{BB962C8B-B14F-4D97-AF65-F5344CB8AC3E}">
        <p14:creationId xmlns:p14="http://schemas.microsoft.com/office/powerpoint/2010/main" val="12504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D035A-AE64-4B9A-9CC6-CD6AE76C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284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简单基础命令</a:t>
            </a:r>
            <a:r>
              <a:rPr lang="en-US" altLang="zh-CN" dirty="0"/>
              <a:t>_1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09B70-5971-46A4-A7F1-4B3EADB8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97527"/>
            <a:ext cx="11090563" cy="5583382"/>
          </a:xfrm>
        </p:spPr>
        <p:txBody>
          <a:bodyPr/>
          <a:lstStyle/>
          <a:p>
            <a:r>
              <a:rPr lang="en-US" altLang="zh-CN" dirty="0" err="1"/>
              <a:t>uname</a:t>
            </a:r>
            <a:r>
              <a:rPr lang="en-US" altLang="zh-CN" dirty="0"/>
              <a:t> -r</a:t>
            </a:r>
            <a:r>
              <a:rPr lang="zh-CN" altLang="en-US" dirty="0"/>
              <a:t>查看内核版本号</a:t>
            </a:r>
            <a:endParaRPr lang="en-US" altLang="zh-CN" dirty="0"/>
          </a:p>
          <a:p>
            <a:r>
              <a:rPr lang="en-US" altLang="zh-CN" dirty="0" err="1"/>
              <a:t>uname</a:t>
            </a:r>
            <a:r>
              <a:rPr lang="en-US" altLang="zh-CN" dirty="0"/>
              <a:t> -a</a:t>
            </a:r>
            <a:r>
              <a:rPr lang="zh-CN" altLang="en-US" dirty="0"/>
              <a:t>查看整个的内核相关信息</a:t>
            </a:r>
            <a:endParaRPr lang="en-US" altLang="zh-CN" dirty="0"/>
          </a:p>
          <a:p>
            <a:r>
              <a:rPr lang="en-US" altLang="zh-CN" dirty="0"/>
              <a:t>Hostname    </a:t>
            </a:r>
            <a:r>
              <a:rPr lang="zh-CN" altLang="en-US" dirty="0"/>
              <a:t>查看系统主机名</a:t>
            </a:r>
            <a:endParaRPr lang="en-US" altLang="zh-CN" dirty="0"/>
          </a:p>
          <a:p>
            <a:r>
              <a:rPr lang="en-US" altLang="zh-CN" dirty="0"/>
              <a:t>Reboot </a:t>
            </a:r>
            <a:r>
              <a:rPr lang="zh-CN" altLang="en-US" dirty="0"/>
              <a:t>重启</a:t>
            </a:r>
            <a:endParaRPr lang="en-US" altLang="zh-CN" dirty="0"/>
          </a:p>
          <a:p>
            <a:r>
              <a:rPr lang="en-US" altLang="zh-CN" dirty="0" err="1"/>
              <a:t>Poweroff</a:t>
            </a:r>
            <a:r>
              <a:rPr lang="en-US" altLang="zh-CN" dirty="0"/>
              <a:t> </a:t>
            </a:r>
            <a:r>
              <a:rPr lang="zh-CN" altLang="en-US" dirty="0"/>
              <a:t>关机</a:t>
            </a:r>
            <a:endParaRPr lang="en-US" altLang="zh-CN" dirty="0"/>
          </a:p>
          <a:p>
            <a:r>
              <a:rPr lang="en-US" altLang="zh-CN" dirty="0"/>
              <a:t>shutdown –r now </a:t>
            </a:r>
            <a:r>
              <a:rPr lang="zh-CN" altLang="en-US" dirty="0"/>
              <a:t>立即重启</a:t>
            </a:r>
            <a:endParaRPr lang="en-US" altLang="zh-CN" dirty="0"/>
          </a:p>
          <a:p>
            <a:r>
              <a:rPr lang="en-US" altLang="zh-CN" dirty="0"/>
              <a:t>shutdown –h now </a:t>
            </a:r>
            <a:r>
              <a:rPr lang="zh-CN" altLang="en-US" dirty="0"/>
              <a:t>立即关机</a:t>
            </a:r>
            <a:endParaRPr lang="en-US" altLang="zh-CN" dirty="0"/>
          </a:p>
          <a:p>
            <a:r>
              <a:rPr lang="en-US" altLang="zh-CN" dirty="0"/>
              <a:t>Ifconfig     </a:t>
            </a:r>
            <a:r>
              <a:rPr lang="zh-CN" altLang="en-US" b="1" dirty="0"/>
              <a:t>查看系统</a:t>
            </a:r>
            <a:r>
              <a:rPr lang="en-US" altLang="zh-CN" b="1" dirty="0"/>
              <a:t>IP  ifconfig   ipconfig</a:t>
            </a:r>
          </a:p>
          <a:p>
            <a:r>
              <a:rPr lang="en-US" altLang="zh-CN" dirty="0" err="1"/>
              <a:t>useradd</a:t>
            </a:r>
            <a:r>
              <a:rPr lang="en-US" altLang="zh-CN" dirty="0"/>
              <a:t> user  </a:t>
            </a:r>
            <a:r>
              <a:rPr lang="zh-CN" altLang="en-US" dirty="0"/>
              <a:t>增加用户</a:t>
            </a:r>
            <a:endParaRPr lang="en-US" altLang="zh-CN" dirty="0"/>
          </a:p>
          <a:p>
            <a:r>
              <a:rPr lang="en-US" altLang="zh-CN" dirty="0"/>
              <a:t>passwd user</a:t>
            </a:r>
            <a:r>
              <a:rPr lang="zh-CN" altLang="en-US" b="1" dirty="0"/>
              <a:t>修改用户的密码</a:t>
            </a:r>
          </a:p>
          <a:p>
            <a:r>
              <a:rPr lang="en-US" altLang="zh-CN" dirty="0" err="1"/>
              <a:t>su</a:t>
            </a:r>
            <a:r>
              <a:rPr lang="en-US" altLang="zh-CN" dirty="0"/>
              <a:t> user  </a:t>
            </a:r>
            <a:r>
              <a:rPr lang="zh-CN" altLang="en-US" dirty="0"/>
              <a:t>切换用户  </a:t>
            </a:r>
            <a:r>
              <a:rPr lang="en-US" altLang="zh-CN" dirty="0"/>
              <a:t>ubuntu   test   ubuntu </a:t>
            </a:r>
          </a:p>
          <a:p>
            <a:r>
              <a:rPr lang="en-US" altLang="zh-CN" dirty="0" err="1"/>
              <a:t>userdel</a:t>
            </a:r>
            <a:r>
              <a:rPr lang="en-US" altLang="zh-CN" dirty="0"/>
              <a:t> user </a:t>
            </a:r>
            <a:r>
              <a:rPr lang="zh-CN" altLang="en-US" dirty="0"/>
              <a:t>删除用户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78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D035A-AE64-4B9A-9CC6-CD6AE76C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284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简单基础命令</a:t>
            </a:r>
            <a:r>
              <a:rPr lang="en-US" altLang="zh-CN" dirty="0"/>
              <a:t>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09B70-5971-46A4-A7F1-4B3EADB8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00" y="1356692"/>
            <a:ext cx="11090563" cy="534890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pwd</a:t>
            </a:r>
            <a:r>
              <a:rPr lang="zh-CN" altLang="en-US" dirty="0"/>
              <a:t>：显示当前工作目录的绝对路径</a:t>
            </a:r>
          </a:p>
          <a:p>
            <a:r>
              <a:rPr lang="en-US" altLang="zh-CN" dirty="0"/>
              <a:t>ls:</a:t>
            </a:r>
            <a:r>
              <a:rPr lang="zh-CN" altLang="en-US" dirty="0"/>
              <a:t>列出目录的内容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: </a:t>
            </a:r>
            <a:r>
              <a:rPr lang="zh-CN" altLang="en-US" dirty="0"/>
              <a:t>创建一个新的目录</a:t>
            </a:r>
          </a:p>
          <a:p>
            <a:r>
              <a:rPr lang="en-US" altLang="zh-CN" dirty="0"/>
              <a:t>touch:</a:t>
            </a:r>
            <a:r>
              <a:rPr lang="zh-CN" altLang="en-US" dirty="0"/>
              <a:t>创建空文件</a:t>
            </a:r>
            <a:endParaRPr lang="en-US" altLang="zh-CN" dirty="0"/>
          </a:p>
          <a:p>
            <a:r>
              <a:rPr lang="en-US" altLang="zh-CN" dirty="0"/>
              <a:t>cd:</a:t>
            </a:r>
            <a:r>
              <a:rPr lang="zh-CN" altLang="en-US" dirty="0"/>
              <a:t>切换目录</a:t>
            </a:r>
          </a:p>
          <a:p>
            <a:r>
              <a:rPr lang="en-US" altLang="zh-CN" dirty="0"/>
              <a:t>cd ~      </a:t>
            </a:r>
            <a:r>
              <a:rPr lang="zh-CN" altLang="en-US" dirty="0"/>
              <a:t>回到自己的家目录</a:t>
            </a:r>
          </a:p>
          <a:p>
            <a:r>
              <a:rPr lang="en-US" altLang="zh-CN" dirty="0"/>
              <a:t>cd -    </a:t>
            </a:r>
            <a:r>
              <a:rPr lang="zh-CN" altLang="en-US" dirty="0"/>
              <a:t>回到上一次所在目录</a:t>
            </a:r>
          </a:p>
          <a:p>
            <a:r>
              <a:rPr lang="en-US" altLang="zh-CN" dirty="0"/>
              <a:t>cd ..    </a:t>
            </a:r>
            <a:r>
              <a:rPr lang="zh-CN" altLang="en-US" dirty="0"/>
              <a:t>回到当前目录的上一级目录</a:t>
            </a:r>
            <a:endParaRPr lang="en-US" altLang="zh-CN" dirty="0"/>
          </a:p>
          <a:p>
            <a:r>
              <a:rPr lang="en-US" altLang="zh-CN" dirty="0"/>
              <a:t>cp   </a:t>
            </a:r>
            <a:r>
              <a:rPr lang="zh-CN" altLang="en-US" dirty="0"/>
              <a:t>源文件 目标文件     复制文件或目录</a:t>
            </a:r>
            <a:endParaRPr lang="en-US" altLang="zh-CN" dirty="0"/>
          </a:p>
          <a:p>
            <a:r>
              <a:rPr lang="en-US" altLang="zh-CN" dirty="0"/>
              <a:t>cp -r </a:t>
            </a:r>
            <a:r>
              <a:rPr lang="zh-CN" altLang="en-US" dirty="0"/>
              <a:t>源文件 目标文件        递归复制 </a:t>
            </a:r>
            <a:endParaRPr lang="en-US" altLang="zh-CN" dirty="0"/>
          </a:p>
          <a:p>
            <a:r>
              <a:rPr lang="en-US" altLang="zh-CN" dirty="0"/>
              <a:t>rm </a:t>
            </a:r>
            <a:r>
              <a:rPr lang="zh-CN" altLang="en-US" dirty="0"/>
              <a:t>：移除文件或目录</a:t>
            </a:r>
          </a:p>
          <a:p>
            <a:r>
              <a:rPr lang="en-US" altLang="zh-CN" dirty="0"/>
              <a:t>mv</a:t>
            </a:r>
            <a:r>
              <a:rPr lang="zh-CN" altLang="en-US" dirty="0"/>
              <a:t>： 移动文件（源文件没有了）与目录或重命名</a:t>
            </a:r>
          </a:p>
          <a:p>
            <a:r>
              <a:rPr lang="en-US" altLang="zh-CN" dirty="0"/>
              <a:t>cat </a:t>
            </a:r>
            <a:r>
              <a:rPr lang="zh-CN" altLang="en-US" dirty="0"/>
              <a:t>：查看文件内容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73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D035A-AE64-4B9A-9CC6-CD6AE76C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284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简单基础命令</a:t>
            </a:r>
            <a:r>
              <a:rPr lang="en-US" altLang="zh-CN" dirty="0"/>
              <a:t>_3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09B70-5971-46A4-A7F1-4B3EADB8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1092402"/>
            <a:ext cx="11694454" cy="57655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重定向命令</a:t>
            </a:r>
          </a:p>
          <a:p>
            <a:r>
              <a:rPr lang="en-US" altLang="zh-CN" dirty="0"/>
              <a:t>ls –l </a:t>
            </a:r>
            <a:r>
              <a:rPr lang="zh-CN" altLang="en-US" dirty="0"/>
              <a:t> </a:t>
            </a:r>
            <a:r>
              <a:rPr lang="en-US" altLang="zh-CN" dirty="0"/>
              <a:t>&gt;</a:t>
            </a:r>
            <a:r>
              <a:rPr lang="zh-CN" altLang="en-US" dirty="0"/>
              <a:t>文件           列表的内容写入文件</a:t>
            </a:r>
            <a:r>
              <a:rPr lang="en-US" altLang="zh-CN" dirty="0"/>
              <a:t>a.txt</a:t>
            </a:r>
            <a:r>
              <a:rPr lang="zh-CN" altLang="en-US" dirty="0"/>
              <a:t>中（覆盖写）</a:t>
            </a:r>
          </a:p>
          <a:p>
            <a:r>
              <a:rPr lang="en-US" altLang="zh-CN" dirty="0"/>
              <a:t>ls –al  &gt;&gt;</a:t>
            </a:r>
            <a:r>
              <a:rPr lang="zh-CN" altLang="en-US" dirty="0"/>
              <a:t>文件         列表的内容追加到文件</a:t>
            </a:r>
            <a:r>
              <a:rPr lang="en-US" altLang="zh-CN" dirty="0"/>
              <a:t>aa.txt</a:t>
            </a:r>
            <a:r>
              <a:rPr lang="zh-CN" altLang="en-US" dirty="0"/>
              <a:t>的末尾</a:t>
            </a:r>
            <a:endParaRPr lang="en-US" altLang="zh-CN" dirty="0"/>
          </a:p>
          <a:p>
            <a:r>
              <a:rPr lang="en-US" altLang="zh-CN" dirty="0" err="1"/>
              <a:t>ps</a:t>
            </a:r>
            <a:r>
              <a:rPr lang="en-US" altLang="zh-CN" dirty="0"/>
              <a:t> –aux      </a:t>
            </a:r>
            <a:r>
              <a:rPr lang="zh-CN" altLang="en-US" dirty="0"/>
              <a:t>查看系统中所有进程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：该进程是由哪个用户产生的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：进程的</a:t>
            </a:r>
            <a:r>
              <a:rPr lang="en-US" altLang="zh-CN" dirty="0"/>
              <a:t>ID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%CPU</a:t>
            </a:r>
            <a:r>
              <a:rPr lang="zh-CN" altLang="en-US" dirty="0"/>
              <a:t>：该进程占用</a:t>
            </a:r>
            <a:r>
              <a:rPr lang="en-US" altLang="zh-CN" dirty="0"/>
              <a:t>CPU</a:t>
            </a:r>
            <a:r>
              <a:rPr lang="zh-CN" altLang="en-US" dirty="0"/>
              <a:t>资源的百分比，占用越高，进程越耗费资源</a:t>
            </a:r>
            <a:endParaRPr lang="en-US" altLang="zh-CN" dirty="0"/>
          </a:p>
          <a:p>
            <a:r>
              <a:rPr lang="en-US" altLang="zh-CN" dirty="0"/>
              <a:t>%MEM</a:t>
            </a:r>
            <a:r>
              <a:rPr lang="zh-CN" altLang="en-US" dirty="0"/>
              <a:t>：该进程占用物理内存的百分比，占用越高，进程越耗费资源；</a:t>
            </a:r>
            <a:endParaRPr lang="en-US" altLang="zh-CN" dirty="0"/>
          </a:p>
          <a:p>
            <a:r>
              <a:rPr lang="en-US" altLang="zh-CN" dirty="0"/>
              <a:t>VSZ</a:t>
            </a:r>
            <a:r>
              <a:rPr lang="zh-CN" altLang="en-US" dirty="0"/>
              <a:t>：该进程占用虚拟内存的大小，单位</a:t>
            </a:r>
            <a:r>
              <a:rPr lang="en-US" altLang="zh-CN" dirty="0"/>
              <a:t>KB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RSS</a:t>
            </a:r>
            <a:r>
              <a:rPr lang="zh-CN" altLang="en-US" dirty="0"/>
              <a:t>：该进程占用实际物理内存的大小，单位</a:t>
            </a:r>
            <a:r>
              <a:rPr lang="en-US" altLang="zh-CN" dirty="0"/>
              <a:t>KB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TTY</a:t>
            </a:r>
            <a:r>
              <a:rPr lang="zh-CN" altLang="en-US" dirty="0"/>
              <a:t>：该进程是在哪个终端中运行的。其中</a:t>
            </a:r>
            <a:r>
              <a:rPr lang="en-US" altLang="zh-CN" dirty="0"/>
              <a:t>tty1-tty7</a:t>
            </a:r>
            <a:r>
              <a:rPr lang="zh-CN" altLang="en-US" dirty="0"/>
              <a:t>代表本地控制台终端，</a:t>
            </a:r>
            <a:r>
              <a:rPr lang="en-US" altLang="zh-CN" dirty="0"/>
              <a:t>tty1-tty6</a:t>
            </a:r>
            <a:r>
              <a:rPr lang="zh-CN" altLang="en-US" dirty="0"/>
              <a:t>是本地的字符界面终端，</a:t>
            </a:r>
            <a:r>
              <a:rPr lang="en-US" altLang="zh-CN" dirty="0"/>
              <a:t>tty7</a:t>
            </a:r>
            <a:r>
              <a:rPr lang="zh-CN" altLang="en-US" dirty="0"/>
              <a:t>是图形终端。</a:t>
            </a:r>
            <a:r>
              <a:rPr lang="en-US" altLang="zh-CN" dirty="0"/>
              <a:t>pts/0-255</a:t>
            </a:r>
            <a:r>
              <a:rPr lang="zh-CN" altLang="en-US" dirty="0"/>
              <a:t>代表虚拟终端。</a:t>
            </a:r>
            <a:endParaRPr lang="en-US" altLang="zh-CN" dirty="0"/>
          </a:p>
          <a:p>
            <a:r>
              <a:rPr lang="en-US" altLang="zh-CN" dirty="0"/>
              <a:t>STAT</a:t>
            </a:r>
            <a:r>
              <a:rPr lang="zh-CN" altLang="en-US" dirty="0"/>
              <a:t>：进程状态。常见的状态有：</a:t>
            </a:r>
            <a:r>
              <a:rPr lang="en-US" altLang="zh-CN" dirty="0"/>
              <a:t>R</a:t>
            </a:r>
            <a:r>
              <a:rPr lang="zh-CN" altLang="en-US" dirty="0"/>
              <a:t>：运行、</a:t>
            </a:r>
            <a:r>
              <a:rPr lang="en-US" altLang="zh-CN" dirty="0"/>
              <a:t>S</a:t>
            </a:r>
            <a:r>
              <a:rPr lang="zh-CN" altLang="en-US" dirty="0"/>
              <a:t>：睡眠、</a:t>
            </a:r>
            <a:r>
              <a:rPr lang="en-US" altLang="zh-CN" dirty="0"/>
              <a:t>T</a:t>
            </a:r>
            <a:r>
              <a:rPr lang="zh-CN" altLang="en-US" dirty="0"/>
              <a:t>：停止状态、</a:t>
            </a:r>
            <a:r>
              <a:rPr lang="en-US" altLang="zh-CN" dirty="0"/>
              <a:t>s</a:t>
            </a:r>
            <a:r>
              <a:rPr lang="zh-CN" altLang="en-US" dirty="0"/>
              <a:t>：包含子进程、</a:t>
            </a:r>
            <a:r>
              <a:rPr lang="en-US" altLang="zh-CN" dirty="0"/>
              <a:t>+</a:t>
            </a:r>
            <a:r>
              <a:rPr lang="zh-CN" altLang="en-US" dirty="0"/>
              <a:t>：位于后台</a:t>
            </a:r>
            <a:endParaRPr lang="en-US" altLang="zh-CN" dirty="0"/>
          </a:p>
          <a:p>
            <a:r>
              <a:rPr lang="en-US" altLang="zh-CN" dirty="0"/>
              <a:t>START</a:t>
            </a:r>
            <a:r>
              <a:rPr lang="zh-CN" altLang="en-US" dirty="0"/>
              <a:t>：该进程的启动时间</a:t>
            </a:r>
            <a:endParaRPr lang="en-US" altLang="zh-CN" dirty="0"/>
          </a:p>
          <a:p>
            <a:r>
              <a:rPr lang="en-US" altLang="zh-CN" dirty="0"/>
              <a:t>TIME</a:t>
            </a:r>
            <a:r>
              <a:rPr lang="zh-CN" altLang="en-US" dirty="0"/>
              <a:t>：该进程占用</a:t>
            </a:r>
            <a:r>
              <a:rPr lang="en-US" altLang="zh-CN" dirty="0"/>
              <a:t>CPU</a:t>
            </a:r>
            <a:r>
              <a:rPr lang="zh-CN" altLang="en-US" dirty="0"/>
              <a:t>的运算时间，注意不是系统时间</a:t>
            </a:r>
            <a:endParaRPr lang="en-US" altLang="zh-CN" dirty="0"/>
          </a:p>
          <a:p>
            <a:r>
              <a:rPr lang="en-US" altLang="zh-CN" dirty="0"/>
              <a:t>COMMAND</a:t>
            </a:r>
            <a:r>
              <a:rPr lang="zh-CN" altLang="en-US" dirty="0"/>
              <a:t>：产生此进程的命令名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282</TotalTime>
  <Words>789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天体</vt:lpstr>
      <vt:lpstr>PowerPoint 演示文稿</vt:lpstr>
      <vt:lpstr>参考必读</vt:lpstr>
      <vt:lpstr>声明(重要！！！)</vt:lpstr>
      <vt:lpstr>PowerPoint 演示文稿</vt:lpstr>
      <vt:lpstr>Linux基础推荐</vt:lpstr>
      <vt:lpstr>Linux和unix区别</vt:lpstr>
      <vt:lpstr>Linux简单基础命令_1</vt:lpstr>
      <vt:lpstr>Linux简单基础命令_2</vt:lpstr>
      <vt:lpstr>Linux简单基础命令_3</vt:lpstr>
      <vt:lpstr>详细版本</vt:lpstr>
      <vt:lpstr>Linux修改源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crow</cp:lastModifiedBy>
  <cp:revision>34</cp:revision>
  <dcterms:created xsi:type="dcterms:W3CDTF">2019-06-18T11:44:20Z</dcterms:created>
  <dcterms:modified xsi:type="dcterms:W3CDTF">2019-09-23T09:02:27Z</dcterms:modified>
</cp:coreProperties>
</file>