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8" r:id="rId4"/>
    <p:sldId id="262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dbf-/p/1152480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01.alicdn.com/kf/U7678c7f7afdc4ddc9a732cb4a9858a05k.jpg" TargetMode="External"/><Relationship Id="rId2" Type="http://schemas.openxmlformats.org/officeDocument/2006/relationships/hyperlink" Target="https://www.runoob.com/python/python-reg-express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37699336/article/details/8498168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pjn_hx/article/details/811513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3-multithread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66.com/pythonxitongbiancheng/74.html" TargetMode="External"/><Relationship Id="rId2" Type="http://schemas.openxmlformats.org/officeDocument/2006/relationships/hyperlink" Target="https://blog.csdn.net/growl_/article/details/9531787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2" y="1908850"/>
            <a:ext cx="8478982" cy="2421464"/>
          </a:xfrm>
        </p:spPr>
        <p:txBody>
          <a:bodyPr/>
          <a:lstStyle/>
          <a:p>
            <a:pPr algn="ctr"/>
            <a:r>
              <a:rPr lang="zh-CN" altLang="en-US" dirty="0"/>
              <a:t>百度采集</a:t>
            </a:r>
            <a:r>
              <a:rPr lang="en-US" altLang="zh-CN" dirty="0" err="1"/>
              <a:t>url</a:t>
            </a:r>
            <a:r>
              <a:rPr lang="zh-CN" altLang="en-US" dirty="0"/>
              <a:t>简单基础教程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0" y="4330314"/>
            <a:ext cx="880052" cy="366377"/>
          </a:xfrm>
        </p:spPr>
        <p:txBody>
          <a:bodyPr/>
          <a:lstStyle/>
          <a:p>
            <a:r>
              <a:rPr lang="en-US" altLang="zh-CN" dirty="0"/>
              <a:t>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65BE-EC8E-4D7A-9A13-58CBEC59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360218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Python3_02</a:t>
            </a:r>
            <a:r>
              <a:rPr lang="zh-CN" altLang="en-US" dirty="0"/>
              <a:t>百度</a:t>
            </a:r>
            <a:r>
              <a:rPr lang="en-US" altLang="zh-CN" dirty="0" err="1"/>
              <a:t>url</a:t>
            </a:r>
            <a:r>
              <a:rPr lang="zh-CN" altLang="en-US" dirty="0"/>
              <a:t>采集器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5F8AEA-FB48-4960-A6D5-4E5FD639B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" y="831273"/>
            <a:ext cx="3992620" cy="602672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377420-6275-4126-809E-4CF8370384FC}"/>
              </a:ext>
            </a:extLst>
          </p:cNvPr>
          <p:cNvSpPr txBox="1"/>
          <p:nvPr/>
        </p:nvSpPr>
        <p:spPr>
          <a:xfrm>
            <a:off x="4343400" y="61284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图片可以放大看</a:t>
            </a:r>
          </a:p>
        </p:txBody>
      </p:sp>
    </p:spTree>
    <p:extLst>
      <p:ext uri="{BB962C8B-B14F-4D97-AF65-F5344CB8AC3E}">
        <p14:creationId xmlns:p14="http://schemas.microsoft.com/office/powerpoint/2010/main" val="25664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中存在错误等信息，请和我联系：</a:t>
            </a:r>
            <a:r>
              <a:rPr kumimoji="0" lang="en-US" altLang="zh-CN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crow_821@163.com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 或者是在微信公众号：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乌鸦安全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给我留言，我会第一时间进行修改！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 3139354876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哈哈，玩笑话，有问题可以发我邮箱或者是留言，大家一起学习进步。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本教程只是非常简单的教程，其中大部分使用的都是最基础、最简单的模块，所以大牛勿嘲！！！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本次只是实现最简单的百度</a:t>
            </a: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url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采集器，重在思想！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录制的意义在哪？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网上已经有非常多的、极优秀工具了，为什么还要重复造轮子？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理解原理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为以后的更大、更复杂的脚本编写做准备工作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理解思想为重！！！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6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1330-EA9C-4A82-96F2-BF26D1DD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419" y="221674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模块安装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EDD26-0470-47E8-9F79-198B5A6F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052945"/>
            <a:ext cx="11499272" cy="5444837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我使用的是</a:t>
            </a:r>
            <a:r>
              <a:rPr lang="en-US" altLang="zh-CN" sz="2000" dirty="0"/>
              <a:t>pip</a:t>
            </a:r>
            <a:r>
              <a:rPr lang="zh-CN" altLang="en-US" sz="2000" dirty="0"/>
              <a:t>进行安装：</a:t>
            </a:r>
            <a:endParaRPr lang="en-US" altLang="zh-CN" sz="2000" dirty="0"/>
          </a:p>
          <a:p>
            <a:r>
              <a:rPr lang="zh-CN" altLang="en-US" sz="2000" dirty="0"/>
              <a:t>命令大致是：</a:t>
            </a:r>
            <a:r>
              <a:rPr lang="en-US" altLang="zh-CN" sz="2000" dirty="0"/>
              <a:t>pip install xxx</a:t>
            </a:r>
          </a:p>
          <a:p>
            <a:r>
              <a:rPr lang="zh-CN" altLang="en-US" sz="2000" dirty="0"/>
              <a:t>需要安装的模块有</a:t>
            </a:r>
            <a:r>
              <a:rPr lang="zh-CN" altLang="en-US" sz="2000" dirty="0"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ym typeface="Wingdings" panose="05000000000000000000" pitchFamily="2" charset="2"/>
              </a:rPr>
              <a:t>windows10</a:t>
            </a:r>
            <a:r>
              <a:rPr lang="zh-CN" altLang="en-US" sz="2000" dirty="0">
                <a:sym typeface="Wingdings" panose="05000000000000000000" pitchFamily="2" charset="2"/>
              </a:rPr>
              <a:t> 、</a:t>
            </a:r>
            <a:r>
              <a:rPr lang="en-US" altLang="zh-CN" sz="2000" dirty="0">
                <a:sym typeface="Wingdings" panose="05000000000000000000" pitchFamily="2" charset="2"/>
              </a:rPr>
              <a:t>pyhton3.6.5</a:t>
            </a:r>
            <a:endParaRPr lang="en-US" altLang="zh-CN" sz="2000" dirty="0"/>
          </a:p>
          <a:p>
            <a:r>
              <a:rPr lang="en-US" altLang="zh-CN" sz="2000" dirty="0"/>
              <a:t>re</a:t>
            </a:r>
          </a:p>
          <a:p>
            <a:r>
              <a:rPr lang="en-US" altLang="zh-CN" sz="2000" dirty="0"/>
              <a:t>requests</a:t>
            </a:r>
          </a:p>
          <a:p>
            <a:r>
              <a:rPr lang="en-US" altLang="zh-CN" sz="2000" dirty="0" err="1"/>
              <a:t>urllib</a:t>
            </a:r>
            <a:endParaRPr lang="en-US" altLang="zh-CN" sz="2000" dirty="0"/>
          </a:p>
          <a:p>
            <a:r>
              <a:rPr lang="en-US" altLang="zh-CN" sz="2000" dirty="0"/>
              <a:t>queue</a:t>
            </a:r>
          </a:p>
          <a:p>
            <a:r>
              <a:rPr lang="en-US" altLang="zh-CN" sz="2000" dirty="0"/>
              <a:t>threading</a:t>
            </a:r>
          </a:p>
          <a:p>
            <a:r>
              <a:rPr lang="en-US" altLang="zh-CN" sz="2000" dirty="0"/>
              <a:t>bs4</a:t>
            </a:r>
          </a:p>
          <a:p>
            <a:r>
              <a:rPr lang="en-US" altLang="zh-CN" sz="2000" dirty="0" err="1"/>
              <a:t>lxml</a:t>
            </a:r>
            <a:endParaRPr lang="en-US" altLang="zh-CN" sz="2000" dirty="0"/>
          </a:p>
          <a:p>
            <a:r>
              <a:rPr lang="zh-CN" altLang="en-US" sz="2000" dirty="0"/>
              <a:t>在安装之前，建议先将本机的</a:t>
            </a:r>
            <a:r>
              <a:rPr lang="en-US" altLang="zh-CN" sz="2000" dirty="0"/>
              <a:t>pip</a:t>
            </a:r>
            <a:r>
              <a:rPr lang="zh-CN" altLang="en-US" sz="2000" dirty="0"/>
              <a:t>的源切换至国内的镜像源</a:t>
            </a:r>
            <a:endParaRPr lang="en-US" altLang="zh-CN" sz="2000" dirty="0"/>
          </a:p>
          <a:p>
            <a:r>
              <a:rPr lang="zh-CN" altLang="en-US" sz="2000" dirty="0"/>
              <a:t>参考链接：</a:t>
            </a:r>
            <a:r>
              <a:rPr lang="en-US" altLang="zh-CN" sz="2000" dirty="0">
                <a:hlinkClick r:id="rId2"/>
              </a:rPr>
              <a:t>https://www.cnblogs.com/dbf-/p/11524802.html</a:t>
            </a:r>
            <a:endParaRPr lang="en-US" altLang="zh-CN" sz="2000" dirty="0"/>
          </a:p>
          <a:p>
            <a:r>
              <a:rPr lang="zh-CN" altLang="en-US" sz="2000" dirty="0"/>
              <a:t>模块安装方法可以参考网上教程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0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12CF-FC0B-4905-B548-E6484D95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7" y="207819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正则表达式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2764B-D57C-4BA8-B444-1288BFAE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928255"/>
            <a:ext cx="11651673" cy="57219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参考链接：</a:t>
            </a:r>
            <a:r>
              <a:rPr lang="en-US" altLang="zh-CN" sz="2000" dirty="0">
                <a:hlinkClick r:id="rId2"/>
              </a:rPr>
              <a:t>https://www.runoob.com/python/python-reg-expressions.html</a:t>
            </a:r>
            <a:endParaRPr lang="en-US" altLang="zh-CN" sz="2000" dirty="0"/>
          </a:p>
          <a:p>
            <a:r>
              <a:rPr lang="zh-CN" altLang="en-US" sz="2000" dirty="0"/>
              <a:t>示例：如何匹配里面的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链接？</a:t>
            </a:r>
            <a:endParaRPr lang="en-US" altLang="zh-CN" sz="2000" dirty="0"/>
          </a:p>
          <a:p>
            <a:r>
              <a:rPr lang="en-US" altLang="zh-CN" sz="2000" dirty="0"/>
              <a:t>A =“”” data-original=</a:t>
            </a:r>
            <a:r>
              <a:rPr lang="en-US" altLang="zh-CN" sz="2000" dirty="0">
                <a:hlinkClick r:id="rId3"/>
              </a:rPr>
              <a:t>https://sc01.alicdn.com/</a:t>
            </a:r>
            <a:r>
              <a:rPr lang="en-US" altLang="zh-CN" sz="2000" dirty="0" err="1">
                <a:hlinkClick r:id="rId3"/>
              </a:rPr>
              <a:t>kf</a:t>
            </a:r>
            <a:r>
              <a:rPr lang="en-US" altLang="zh-CN" sz="2000" dirty="0">
                <a:hlinkClick r:id="rId3"/>
              </a:rPr>
              <a:t>/U7678c7f7afdc4ddc9a732cb4a9858a05k.jpg</a:t>
            </a:r>
            <a:r>
              <a:rPr lang="en-US" altLang="zh-CN" sz="2000" dirty="0"/>
              <a:t>””””</a:t>
            </a:r>
          </a:p>
          <a:p>
            <a:r>
              <a:rPr lang="en-US" altLang="zh-CN" sz="2000" dirty="0" err="1"/>
              <a:t>re.findall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r’data</a:t>
            </a:r>
            <a:r>
              <a:rPr lang="en-US" altLang="zh-CN" sz="2000" dirty="0"/>
              <a:t>-original(.*?)”,A)</a:t>
            </a:r>
          </a:p>
          <a:p>
            <a:r>
              <a:rPr lang="zh-CN" altLang="en-US" sz="2000" dirty="0"/>
              <a:t>如何理解 </a:t>
            </a:r>
            <a:r>
              <a:rPr lang="en-US" altLang="zh-CN" sz="2000" dirty="0">
                <a:sym typeface="Wingdings" panose="05000000000000000000" pitchFamily="2" charset="2"/>
              </a:rPr>
              <a:t>(.*?)    </a:t>
            </a:r>
            <a:r>
              <a:rPr lang="zh-CN" altLang="en-US" sz="2000" dirty="0">
                <a:sym typeface="Wingdings" panose="05000000000000000000" pitchFamily="2" charset="2"/>
              </a:rPr>
              <a:t>参考：</a:t>
            </a:r>
            <a:r>
              <a:rPr lang="en-US" altLang="zh-CN" sz="2000" dirty="0">
                <a:hlinkClick r:id="rId4"/>
              </a:rPr>
              <a:t>https://blog.csdn.net/qq_37699336/article/details/84981687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. </a:t>
            </a:r>
            <a:r>
              <a:rPr lang="zh-CN" altLang="en-US" sz="2000" dirty="0"/>
              <a:t>匹配任意除换行符“</a:t>
            </a:r>
            <a:r>
              <a:rPr lang="en-US" altLang="zh-CN" sz="2000" dirty="0"/>
              <a:t>\n”</a:t>
            </a:r>
            <a:r>
              <a:rPr lang="zh-CN" altLang="en-US" sz="2000" dirty="0"/>
              <a:t>外的字符；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、*表示匹配前一个字符</a:t>
            </a:r>
            <a:r>
              <a:rPr lang="en-US" altLang="zh-CN" sz="2000" dirty="0"/>
              <a:t>0</a:t>
            </a:r>
            <a:r>
              <a:rPr lang="zh-CN" altLang="en-US" sz="2000" dirty="0"/>
              <a:t>次或无限次；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+</a:t>
            </a:r>
            <a:r>
              <a:rPr lang="zh-CN" altLang="en-US" sz="2000" dirty="0"/>
              <a:t>或*后跟？表示非贪婪匹配，即尽可能少的匹配，如*？重复任意次，但尽可能少重复；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 </a:t>
            </a:r>
            <a:r>
              <a:rPr lang="en-US" altLang="zh-CN" sz="2000" dirty="0"/>
              <a:t>.*? </a:t>
            </a:r>
            <a:r>
              <a:rPr lang="zh-CN" altLang="en-US" sz="2000" dirty="0"/>
              <a:t>表示匹配任意数量的重复，但是在能使整个匹配成功的前提下使用最少的重复。</a:t>
            </a:r>
          </a:p>
          <a:p>
            <a:r>
              <a:rPr lang="zh-CN" altLang="en-US" sz="2000" dirty="0"/>
              <a:t>如：</a:t>
            </a:r>
            <a:r>
              <a:rPr lang="en-US" altLang="zh-CN" sz="2000" dirty="0"/>
              <a:t>a.*?b</a:t>
            </a:r>
            <a:r>
              <a:rPr lang="zh-CN" altLang="en-US" sz="2000" dirty="0"/>
              <a:t>匹配最短的，以</a:t>
            </a:r>
            <a:r>
              <a:rPr lang="en-US" altLang="zh-CN" sz="2000" dirty="0"/>
              <a:t>a</a:t>
            </a:r>
            <a:r>
              <a:rPr lang="zh-CN" altLang="en-US" sz="2000" dirty="0"/>
              <a:t>开始，以</a:t>
            </a:r>
            <a:r>
              <a:rPr lang="en-US" altLang="zh-CN" sz="2000" dirty="0"/>
              <a:t>b</a:t>
            </a:r>
            <a:r>
              <a:rPr lang="zh-CN" altLang="en-US" sz="2000" dirty="0"/>
              <a:t>结束的字符串。如果把它应用于</a:t>
            </a:r>
            <a:r>
              <a:rPr lang="en-US" altLang="zh-CN" sz="2000" dirty="0" err="1"/>
              <a:t>aabab</a:t>
            </a:r>
            <a:r>
              <a:rPr lang="zh-CN" altLang="en-US" sz="2000" dirty="0"/>
              <a:t>的话，它会匹配</a:t>
            </a:r>
            <a:r>
              <a:rPr lang="en-US" altLang="zh-CN" sz="2000" dirty="0" err="1"/>
              <a:t>aab</a:t>
            </a:r>
            <a:r>
              <a:rPr lang="zh-CN" altLang="en-US" sz="2000" dirty="0"/>
              <a:t>和</a:t>
            </a:r>
            <a:r>
              <a:rPr lang="en-US" altLang="zh-CN" sz="2000" dirty="0"/>
              <a:t>ab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13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12CF-FC0B-4905-B548-E6484D95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7" y="207819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Requests</a:t>
            </a:r>
            <a:r>
              <a:rPr lang="zh-CN" altLang="en-US" dirty="0"/>
              <a:t>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0AAC1A-0AC9-4159-BE5F-7E6E79DDE3F3}"/>
              </a:ext>
            </a:extLst>
          </p:cNvPr>
          <p:cNvSpPr txBox="1">
            <a:spLocks/>
          </p:cNvSpPr>
          <p:nvPr/>
        </p:nvSpPr>
        <p:spPr>
          <a:xfrm>
            <a:off x="207818" y="886691"/>
            <a:ext cx="11623963" cy="57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requests</a:t>
            </a:r>
            <a:r>
              <a:rPr lang="zh-CN" altLang="en-US" sz="2000" dirty="0"/>
              <a:t>比</a:t>
            </a:r>
            <a:r>
              <a:rPr lang="en-US" altLang="zh-CN" sz="2000" dirty="0" err="1"/>
              <a:t>urllib</a:t>
            </a:r>
            <a:r>
              <a:rPr lang="zh-CN" altLang="en-US" sz="2000" dirty="0"/>
              <a:t>等更加好用</a:t>
            </a:r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安装命令： </a:t>
            </a:r>
            <a:r>
              <a:rPr lang="en-US" altLang="zh-CN" sz="2000" dirty="0"/>
              <a:t>pip install requests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发送网络请求</a:t>
            </a:r>
            <a:r>
              <a:rPr lang="en-US" altLang="zh-CN" sz="2000" dirty="0"/>
              <a:t>    3. 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传递参数</a:t>
            </a:r>
            <a:r>
              <a:rPr lang="en-US" altLang="zh-CN" sz="2000" dirty="0"/>
              <a:t>   4. </a:t>
            </a:r>
            <a:r>
              <a:rPr lang="zh-CN" altLang="en-US" sz="2000" dirty="0"/>
              <a:t>响应内容</a:t>
            </a:r>
            <a:r>
              <a:rPr lang="en-US" altLang="zh-CN" sz="2000" dirty="0"/>
              <a:t>     4. </a:t>
            </a:r>
            <a:r>
              <a:rPr lang="zh-CN" altLang="en-US" sz="2000" dirty="0"/>
              <a:t>二进制响应内容</a:t>
            </a:r>
            <a:r>
              <a:rPr lang="en-US" altLang="zh-CN" sz="2000" dirty="0"/>
              <a:t>      5. </a:t>
            </a:r>
            <a:r>
              <a:rPr lang="zh-CN" altLang="en-US" sz="2000" dirty="0"/>
              <a:t>定制请求头</a:t>
            </a:r>
            <a:r>
              <a:rPr lang="en-US" altLang="zh-CN" sz="2000" dirty="0"/>
              <a:t>  6. </a:t>
            </a:r>
            <a:r>
              <a:rPr lang="zh-CN" altLang="en-US" sz="2000" dirty="0"/>
              <a:t>复杂的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</a:t>
            </a:r>
            <a:r>
              <a:rPr lang="en-US" altLang="zh-CN" sz="2000" dirty="0"/>
              <a:t>    7. </a:t>
            </a:r>
            <a:r>
              <a:rPr lang="zh-CN" altLang="en-US" sz="2000" dirty="0"/>
              <a:t>响应状态码</a:t>
            </a:r>
            <a:r>
              <a:rPr lang="en-US" altLang="zh-CN" sz="2000" dirty="0"/>
              <a:t>    8.</a:t>
            </a:r>
            <a:r>
              <a:rPr lang="zh-CN" altLang="en-US" sz="2000" dirty="0"/>
              <a:t>响应头</a:t>
            </a:r>
            <a:r>
              <a:rPr lang="en-US" altLang="zh-CN" sz="2000" dirty="0"/>
              <a:t>    9. cookies    10. </a:t>
            </a:r>
            <a:r>
              <a:rPr lang="zh-CN" altLang="en-US" sz="2000" dirty="0"/>
              <a:t>超时</a:t>
            </a:r>
            <a:r>
              <a:rPr lang="en-US" altLang="zh-CN" sz="2000" dirty="0"/>
              <a:t>     11. </a:t>
            </a:r>
            <a:r>
              <a:rPr lang="zh-CN" altLang="en-US" sz="2000" dirty="0"/>
              <a:t>错误和异常</a:t>
            </a:r>
            <a:endParaRPr lang="en-US" altLang="zh-CN" sz="2000" dirty="0"/>
          </a:p>
          <a:p>
            <a:r>
              <a:rPr lang="zh-CN" altLang="en-US" sz="2000" dirty="0"/>
              <a:t>可参考链接：</a:t>
            </a:r>
            <a:r>
              <a:rPr lang="en-US" altLang="zh-CN" sz="2000" dirty="0">
                <a:hlinkClick r:id="rId2"/>
              </a:rPr>
              <a:t>https://blog.csdn.net/pjn_hx/article/details/81151365</a:t>
            </a:r>
            <a:r>
              <a:rPr lang="zh-CN" altLang="en-US" sz="2000" dirty="0"/>
              <a:t>（其实非常多）</a:t>
            </a:r>
            <a:endParaRPr lang="en-US" altLang="zh-CN" sz="2000" dirty="0"/>
          </a:p>
          <a:p>
            <a:r>
              <a:rPr lang="zh-CN" altLang="en-US" sz="2000" dirty="0"/>
              <a:t>示例：最常用的两种方法的演示</a:t>
            </a:r>
            <a:endParaRPr lang="en-US" altLang="zh-CN" sz="2000" dirty="0"/>
          </a:p>
          <a:p>
            <a:r>
              <a:rPr lang="en-US" altLang="zh-CN" sz="2000" dirty="0"/>
              <a:t>response = </a:t>
            </a:r>
            <a:r>
              <a:rPr lang="en-US" altLang="zh-CN" sz="2000" dirty="0" err="1"/>
              <a:t>requests.get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response = </a:t>
            </a:r>
            <a:r>
              <a:rPr lang="en-US" altLang="zh-CN" sz="2000" dirty="0" err="1"/>
              <a:t>requests.post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url,data</a:t>
            </a:r>
            <a:r>
              <a:rPr lang="en-US" altLang="zh-CN" sz="2000" dirty="0"/>
              <a:t>=data)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06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65BE-EC8E-4D7A-9A13-58CBEC59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360218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Python3</a:t>
            </a:r>
            <a:r>
              <a:rPr lang="zh-CN" altLang="en-US" dirty="0"/>
              <a:t>多线程</a:t>
            </a:r>
            <a:r>
              <a:rPr lang="en-US" altLang="zh-CN" dirty="0"/>
              <a:t>_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B0C9F-E042-4BD5-A347-B8B0122A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914400"/>
            <a:ext cx="11513127" cy="538941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参考链接：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https://www.runoob.com/python3/python3-multithreading.html</a:t>
            </a:r>
            <a:endParaRPr lang="en-US" altLang="zh-CN" sz="2000" dirty="0"/>
          </a:p>
          <a:p>
            <a:r>
              <a:rPr lang="zh-CN" altLang="en-US" sz="2000" dirty="0"/>
              <a:t>这方面的资料网上非常多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167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65BE-EC8E-4D7A-9A13-58CBEC59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360218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Python3_</a:t>
            </a:r>
            <a:r>
              <a:rPr lang="zh-CN" altLang="en-US" dirty="0"/>
              <a:t>类的继承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B0C9F-E042-4BD5-A347-B8B0122A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914400"/>
            <a:ext cx="11513127" cy="538941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参考链接：</a:t>
            </a:r>
            <a:endParaRPr lang="en-US" altLang="zh-CN" sz="2000" dirty="0"/>
          </a:p>
          <a:p>
            <a:r>
              <a:rPr lang="en-US" altLang="zh-CN" sz="2000" b="1" dirty="0"/>
              <a:t>Python </a:t>
            </a:r>
            <a:r>
              <a:rPr lang="zh-CN" altLang="en-US" sz="2000" b="1" dirty="0"/>
              <a:t>重写父类方法  </a:t>
            </a:r>
            <a:r>
              <a:rPr lang="en-US" altLang="zh-CN" sz="2000" dirty="0">
                <a:hlinkClick r:id="rId2"/>
              </a:rPr>
              <a:t>https://blog.csdn.net/growl_/article/details/95317872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http://python66.com/pythonxitongbiancheng/74.html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374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65BE-EC8E-4D7A-9A13-58CBEC59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360218"/>
            <a:ext cx="10131425" cy="31865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Python3_01</a:t>
            </a:r>
            <a:r>
              <a:rPr lang="zh-CN" altLang="en-US" dirty="0"/>
              <a:t>爬取某电影网站的所有电影图片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682C94-378B-4869-91FB-06A3C9EC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7" y="997527"/>
            <a:ext cx="4921863" cy="586047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DDAE6A-F54B-491F-AD1C-5CBD7FB28210}"/>
              </a:ext>
            </a:extLst>
          </p:cNvPr>
          <p:cNvSpPr txBox="1"/>
          <p:nvPr/>
        </p:nvSpPr>
        <p:spPr>
          <a:xfrm>
            <a:off x="5527964" y="601287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图片可以放大看</a:t>
            </a:r>
          </a:p>
        </p:txBody>
      </p:sp>
    </p:spTree>
    <p:extLst>
      <p:ext uri="{BB962C8B-B14F-4D97-AF65-F5344CB8AC3E}">
        <p14:creationId xmlns:p14="http://schemas.microsoft.com/office/powerpoint/2010/main" val="80434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7156</TotalTime>
  <Words>723</Words>
  <Application>Microsoft Office PowerPoint</Application>
  <PresentationFormat>宽屏</PresentationFormat>
  <Paragraphs>60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天体</vt:lpstr>
      <vt:lpstr>百度采集url简单基础教程 </vt:lpstr>
      <vt:lpstr>PowerPoint 演示文稿</vt:lpstr>
      <vt:lpstr>PowerPoint 演示文稿</vt:lpstr>
      <vt:lpstr>模块安装</vt:lpstr>
      <vt:lpstr>Python正则表达式_</vt:lpstr>
      <vt:lpstr>Requests库</vt:lpstr>
      <vt:lpstr>Python3多线程_队列</vt:lpstr>
      <vt:lpstr>Python3_类的继承</vt:lpstr>
      <vt:lpstr>Python3_01爬取某电影网站的所有电影图片</vt:lpstr>
      <vt:lpstr>Python3_02百度url采集器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crow</cp:lastModifiedBy>
  <cp:revision>555</cp:revision>
  <dcterms:created xsi:type="dcterms:W3CDTF">2019-10-19T13:02:25Z</dcterms:created>
  <dcterms:modified xsi:type="dcterms:W3CDTF">2019-11-23T08:19:43Z</dcterms:modified>
</cp:coreProperties>
</file>