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8" r:id="rId4"/>
    <p:sldId id="270" r:id="rId5"/>
    <p:sldId id="269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6" autoAdjust="0"/>
    <p:restoredTop sz="94676" autoAdjust="0"/>
  </p:normalViewPr>
  <p:slideViewPr>
    <p:cSldViewPr snapToGrid="0">
      <p:cViewPr varScale="1">
        <p:scale>
          <a:sx n="160" d="100"/>
          <a:sy n="160" d="100"/>
        </p:scale>
        <p:origin x="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0785-7D2C-453F-9A84-95CC288BD253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6845-F88F-4A6C-9048-28C9597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2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6845-F88F-4A6C-9048-28C959745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5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7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448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8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5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7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7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4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5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                                            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                                                                                                      crow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D0363-82E4-42FB-BE47-2DDD4EBD23A0}" type="datetimeFigureOut">
              <a:rPr lang="zh-CN" altLang="en-US" smtClean="0"/>
              <a:t>2020/3/26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5F1E40-54F2-46EE-885F-7DB7CBD6B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5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row_821@163.com&#65292;&#25110;&#32773;&#26159;&#22312;&#24494;&#20449;&#20844;&#20247;&#21495;&#65306;&#20044;&#40486;&#23433;&#20840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plugins.com/tool/mac-extension-loc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284B-BA3B-4EFE-ADC8-365BC6DB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582" y="1908850"/>
            <a:ext cx="8478982" cy="2421464"/>
          </a:xfrm>
        </p:spPr>
        <p:txBody>
          <a:bodyPr/>
          <a:lstStyle/>
          <a:p>
            <a:pPr algn="ctr"/>
            <a:r>
              <a:rPr lang="en-US" altLang="zh-CN" dirty="0" err="1"/>
              <a:t>Hackbar</a:t>
            </a:r>
            <a:r>
              <a:rPr lang="zh-CN" altLang="en-US" dirty="0"/>
              <a:t>安装指南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86D1E-6AE1-4CC8-8B67-5FDAD4B82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890" y="4330314"/>
            <a:ext cx="880052" cy="366377"/>
          </a:xfrm>
        </p:spPr>
        <p:txBody>
          <a:bodyPr/>
          <a:lstStyle/>
          <a:p>
            <a:r>
              <a:rPr lang="en-US" altLang="zh-CN" dirty="0"/>
              <a:t>crow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30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参考必读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本次分享的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中很多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参考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教程均参考至互联网，而且只是作为教学使用，请勿商用和其他非法用途，若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中存在错误等信息，请和我联系：</a:t>
            </a:r>
            <a:r>
              <a:rPr kumimoji="0" lang="en-US" altLang="zh-CN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crow_821@163.com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， 或者是在微信公众号：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乌鸦安全</a:t>
            </a:r>
            <a:r>
              <a:rPr kumimoji="0" lang="zh-CN" altLang="en-US" sz="1800" b="0" i="0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给我留言（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貌似我只有在更新视频的时候才会去看公众号的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），我会第一时间进行修改！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 3139354876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如果你在学习中有任何的问题和困难，也可以和我联系，我告诉你我遇到困难的时候是如何退缩的！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哈哈，玩笑话，有问题可以发我邮箱或者是留言，大家一起学习进步。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免费分享不易，难免有错，请多多指教！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本教程只是非常简单的教程，其中大部分使用的都是最基础、最简单的模块，所以大牛勿嘲！！！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本次只是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简单的 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hackbar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使用指南，重在思想！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hackbar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的作者！有条件请使用正版！！！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09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all" spc="0" normalizeH="0" baseline="0" noProof="0" dirty="0" err="1">
                <a:ln w="3175" cmpd="sng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j-cs"/>
              </a:rPr>
              <a:t>hackbar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Hackbar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是一款</a:t>
            </a: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Web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渗透利器，几乎适合所有的渗透工程师使用。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目前已经收费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缺点：在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windows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主机下使用，无法使用英文的问号？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94375E-41B9-A341-95DB-EDD38F04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8" y="849989"/>
            <a:ext cx="10323443" cy="19641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26C9C3-5FF2-ED4C-AC62-B8A46EE8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98" y="4158532"/>
            <a:ext cx="10456742" cy="17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54CA13F-1D0E-48C4-9C87-45F5A8AE9184}"/>
              </a:ext>
            </a:extLst>
          </p:cNvPr>
          <p:cNvSpPr txBox="1">
            <a:spLocks/>
          </p:cNvSpPr>
          <p:nvPr/>
        </p:nvSpPr>
        <p:spPr>
          <a:xfrm>
            <a:off x="1956298" y="125743"/>
            <a:ext cx="10131425" cy="6501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Calibri Light" panose="020F0302020204030204"/>
                <a:ea typeface="宋体" panose="02010600030101010101" pitchFamily="2" charset="-122"/>
              </a:rPr>
              <a:t>如何教程</a:t>
            </a:r>
            <a:endParaRPr kumimoji="0" lang="zh-CN" altLang="en-US" sz="3600" b="0" i="0" u="none" strike="noStrike" kern="1200" cap="all" spc="0" normalizeH="0" baseline="0" noProof="0" dirty="0">
              <a:ln w="3175" cmpd="sng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D209308-3058-435A-B1FF-A15CD505AC2C}"/>
              </a:ext>
            </a:extLst>
          </p:cNvPr>
          <p:cNvSpPr txBox="1">
            <a:spLocks/>
          </p:cNvSpPr>
          <p:nvPr/>
        </p:nvSpPr>
        <p:spPr>
          <a:xfrm>
            <a:off x="128338" y="1025236"/>
            <a:ext cx="11935323" cy="4807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 使用同样的免费替代品来使用</a:t>
            </a: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自己老版本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hackbar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 破解</a:t>
            </a:r>
            <a:r>
              <a:rPr lang="en-US" altLang="zh-CN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hackbar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lang="en-US" altLang="zh-CN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ysClr val="window" lastClr="FFFFFF"/>
              </a:buClr>
              <a:buSzPct val="100000"/>
              <a:buFont typeface="Arial"/>
              <a:buChar char="•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18B0F7-73F8-904E-B0FC-670FB0BA2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8" y="2483155"/>
            <a:ext cx="5648131" cy="412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9584F-A854-A542-89B5-5E77E4B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firefox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59B6E-8709-584A-B41F-6B12B5BE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3" y="1804947"/>
            <a:ext cx="10535478" cy="145626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800" dirty="0"/>
              <a:t>1.</a:t>
            </a:r>
            <a:r>
              <a:rPr kumimoji="1" lang="zh-CN" altLang="en-US" sz="1800" dirty="0"/>
              <a:t>  </a:t>
            </a:r>
            <a:r>
              <a:rPr kumimoji="1" lang="en-US" altLang="zh-CN" sz="1800" dirty="0" err="1"/>
              <a:t>firefox</a:t>
            </a:r>
            <a:r>
              <a:rPr kumimoji="1" lang="zh-CN" altLang="en-US" sz="1800" dirty="0"/>
              <a:t>：使用老版本的</a:t>
            </a:r>
            <a:r>
              <a:rPr kumimoji="1" lang="en-US" altLang="zh-CN" sz="1800" dirty="0" err="1"/>
              <a:t>hackbar</a:t>
            </a:r>
            <a:r>
              <a:rPr kumimoji="1" lang="zh-CN" altLang="en-US" sz="1800" dirty="0"/>
              <a:t>插件：</a:t>
            </a:r>
            <a:endParaRPr kumimoji="1" lang="en-US" altLang="zh-CN" sz="1800" dirty="0"/>
          </a:p>
          <a:p>
            <a:r>
              <a:rPr kumimoji="1" lang="zh-CN" altLang="en-US" sz="1800" dirty="0"/>
              <a:t>顺序：添加附件</a:t>
            </a:r>
            <a:r>
              <a:rPr kumimoji="1" lang="en-US" altLang="zh-CN" sz="1800" dirty="0">
                <a:sym typeface="Wingdings" pitchFamily="2" charset="2"/>
              </a:rPr>
              <a:t></a:t>
            </a:r>
            <a:r>
              <a:rPr kumimoji="1" lang="zh-CN" altLang="en-US" sz="1800" dirty="0">
                <a:sym typeface="Wingdings" pitchFamily="2" charset="2"/>
              </a:rPr>
              <a:t>从文件安装附加组件</a:t>
            </a:r>
            <a:r>
              <a:rPr kumimoji="1" lang="en-US" altLang="zh-CN" sz="1800" dirty="0">
                <a:sym typeface="Wingdings" pitchFamily="2" charset="2"/>
              </a:rPr>
              <a:t></a:t>
            </a:r>
            <a:r>
              <a:rPr kumimoji="1" lang="zh-CN" altLang="en-US" sz="1800" dirty="0">
                <a:sym typeface="Wingdings" pitchFamily="2" charset="2"/>
              </a:rPr>
              <a:t>直接安装</a:t>
            </a:r>
            <a:endParaRPr kumimoji="1" lang="en-US" altLang="zh-CN" sz="1800" dirty="0">
              <a:sym typeface="Wingdings" pitchFamily="2" charset="2"/>
            </a:endParaRPr>
          </a:p>
          <a:p>
            <a:r>
              <a:rPr kumimoji="1" lang="zh-CN" altLang="en-US" sz="1800" dirty="0"/>
              <a:t>此方法适用于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win</a:t>
            </a:r>
            <a:r>
              <a:rPr kumimoji="1" lang="zh-CN" altLang="en-US" sz="1800" dirty="0"/>
              <a:t>下的</a:t>
            </a:r>
            <a:r>
              <a:rPr kumimoji="1" lang="en-US" altLang="zh-CN" sz="1800" dirty="0"/>
              <a:t>Firefox</a:t>
            </a:r>
            <a:r>
              <a:rPr kumimoji="1" lang="zh-CN" altLang="en-US" sz="1800" dirty="0"/>
              <a:t>浏览器</a:t>
            </a:r>
            <a:endParaRPr kumimoji="1" lang="en-US" altLang="zh-CN" sz="1800" dirty="0"/>
          </a:p>
          <a:p>
            <a:r>
              <a:rPr kumimoji="1" lang="zh-CN" altLang="en-US" sz="1800" dirty="0"/>
              <a:t>注意：</a:t>
            </a:r>
            <a:r>
              <a:rPr kumimoji="1" lang="zh-CN" altLang="en-US" sz="1800" dirty="0">
                <a:solidFill>
                  <a:srgbClr val="FF0000"/>
                </a:solidFill>
              </a:rPr>
              <a:t>安装之后不要更新插件！！！</a:t>
            </a:r>
            <a:endParaRPr kumimoji="1"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02741A-8CFB-364E-BB38-EA604927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210" y="3359426"/>
            <a:ext cx="167998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FA700F-4233-1F42-8113-F0472E6D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4742866"/>
            <a:ext cx="6384897" cy="19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9584F-A854-A542-89B5-5E77E4B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chrome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59B6E-8709-584A-B41F-6B12B5BE8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95" y="1884459"/>
            <a:ext cx="10535478" cy="4182385"/>
          </a:xfrm>
        </p:spPr>
        <p:txBody>
          <a:bodyPr>
            <a:normAutofit/>
          </a:bodyPr>
          <a:lstStyle/>
          <a:p>
            <a:r>
              <a:rPr kumimoji="1" lang="zh-CN" altLang="en-US" sz="1700" dirty="0"/>
              <a:t>破解最新的</a:t>
            </a:r>
            <a:r>
              <a:rPr kumimoji="1" lang="en-US" altLang="zh-CN" sz="1700" dirty="0"/>
              <a:t>backbar</a:t>
            </a:r>
            <a:r>
              <a:rPr kumimoji="1" lang="zh-CN" altLang="en-US" sz="1700" dirty="0"/>
              <a:t>插件（时间：</a:t>
            </a:r>
            <a:r>
              <a:rPr kumimoji="1" lang="en-US" altLang="zh-CN" sz="1700" dirty="0"/>
              <a:t>2020-03-26</a:t>
            </a:r>
            <a:r>
              <a:rPr kumimoji="1" lang="zh-CN" altLang="en-US" sz="1700" dirty="0"/>
              <a:t>）</a:t>
            </a:r>
            <a:endParaRPr kumimoji="1" lang="en-US" altLang="zh-CN" sz="1700" dirty="0"/>
          </a:p>
          <a:p>
            <a:r>
              <a:rPr kumimoji="1" lang="zh-CN" altLang="en-US" sz="1700" dirty="0"/>
              <a:t>这种方法同样适用于</a:t>
            </a:r>
            <a:r>
              <a:rPr kumimoji="1" lang="en-US" altLang="zh-CN" sz="1700" dirty="0"/>
              <a:t>mac</a:t>
            </a:r>
            <a:r>
              <a:rPr kumimoji="1" lang="zh-CN" altLang="en-US" sz="1700" dirty="0"/>
              <a:t>和</a:t>
            </a:r>
            <a:r>
              <a:rPr kumimoji="1" lang="en-US" altLang="zh-CN" sz="1700" dirty="0"/>
              <a:t>win</a:t>
            </a:r>
            <a:r>
              <a:rPr kumimoji="1" lang="zh-CN" altLang="en-US" sz="1700" dirty="0"/>
              <a:t>下的</a:t>
            </a:r>
            <a:r>
              <a:rPr kumimoji="1" lang="en-US" altLang="zh-CN" sz="1700" dirty="0"/>
              <a:t>Chrome</a:t>
            </a:r>
            <a:r>
              <a:rPr kumimoji="1" lang="zh-CN" altLang="en-US" sz="1700" dirty="0"/>
              <a:t>设备，唯一不同的是各自的路径比较难找</a:t>
            </a:r>
            <a:endParaRPr kumimoji="1" lang="en-US" altLang="zh-CN" sz="1700" dirty="0"/>
          </a:p>
          <a:p>
            <a:r>
              <a:rPr kumimoji="1" lang="en-US" altLang="zh-CN" sz="1700" dirty="0"/>
              <a:t>1.</a:t>
            </a:r>
            <a:r>
              <a:rPr kumimoji="1" lang="zh-CN" altLang="en-US" sz="1700" dirty="0"/>
              <a:t> 路径：</a:t>
            </a:r>
            <a:r>
              <a:rPr kumimoji="1" lang="en-US" altLang="zh-CN" sz="1700" dirty="0"/>
              <a:t>Mac</a:t>
            </a:r>
            <a:r>
              <a:rPr kumimoji="1" lang="zh-CN" altLang="en-US" sz="1700" dirty="0"/>
              <a:t>：</a:t>
            </a:r>
            <a:r>
              <a:rPr kumimoji="1" lang="en" altLang="zh-CN" sz="1700" dirty="0"/>
              <a:t>~/Library/Application Support/Google/Chrome/Default/Extensions</a:t>
            </a:r>
            <a:endParaRPr kumimoji="1" lang="en-US" altLang="zh-CN" sz="1700" dirty="0"/>
          </a:p>
          <a:p>
            <a:r>
              <a:rPr kumimoji="1" lang="zh-CN" altLang="en-US" sz="1700" dirty="0"/>
              <a:t>参考文章：</a:t>
            </a:r>
            <a:r>
              <a:rPr lang="en" altLang="zh-CN" sz="1800" dirty="0">
                <a:hlinkClick r:id="rId2"/>
              </a:rPr>
              <a:t>http://www.cnplugins.com/tool/mac-extension-location.html</a:t>
            </a:r>
            <a:r>
              <a:rPr lang="zh-CN" altLang="en-US" sz="1800" dirty="0"/>
              <a:t>（内容很多都一样，我也不知掉到底谁是真正的作者，所以就拿一个进行举例）</a:t>
            </a:r>
            <a:endParaRPr lang="en-US" altLang="zh-CN" sz="1800" dirty="0"/>
          </a:p>
          <a:p>
            <a:r>
              <a:rPr kumimoji="1" lang="en-US" altLang="zh-CN" sz="1800" dirty="0"/>
              <a:t>2.</a:t>
            </a:r>
            <a:r>
              <a:rPr kumimoji="1" lang="zh-CN" altLang="en-US" sz="1800" dirty="0"/>
              <a:t> 文件具体位置：</a:t>
            </a:r>
            <a:r>
              <a:rPr kumimoji="1" lang="en-US" altLang="zh-CN" sz="1700" dirty="0"/>
              <a:t>/Users/crow/Library/Application Support/Google/Chrome/Default/Extensions/</a:t>
            </a:r>
            <a:r>
              <a:rPr kumimoji="1" lang="en-US" altLang="zh-CN" sz="1700" dirty="0" err="1"/>
              <a:t>djmoeoifnlhjolebkehmpaocfnipknbh</a:t>
            </a:r>
            <a:r>
              <a:rPr kumimoji="1" lang="en-US" altLang="zh-CN" sz="1700" dirty="0"/>
              <a:t>/2.2.6_0/theme/</a:t>
            </a:r>
            <a:r>
              <a:rPr kumimoji="1" lang="en-US" altLang="zh-CN" sz="1700" dirty="0" err="1"/>
              <a:t>js</a:t>
            </a:r>
            <a:r>
              <a:rPr kumimoji="1" lang="en-US" altLang="zh-CN" sz="1700" dirty="0"/>
              <a:t>/</a:t>
            </a:r>
            <a:r>
              <a:rPr kumimoji="1" lang="en-US" altLang="zh-CN" sz="1700" dirty="0" err="1"/>
              <a:t>hackbar-panel.js</a:t>
            </a:r>
            <a:endParaRPr kumimoji="1" lang="en-US" altLang="zh-CN" sz="1700" dirty="0"/>
          </a:p>
          <a:p>
            <a:r>
              <a:rPr kumimoji="1" lang="en-US" altLang="zh-CN" sz="1700" dirty="0"/>
              <a:t>3.</a:t>
            </a:r>
            <a:r>
              <a:rPr kumimoji="1" lang="zh-CN" altLang="en-US" sz="1700" dirty="0"/>
              <a:t> </a:t>
            </a:r>
            <a:r>
              <a:rPr kumimoji="1" lang="en-US" altLang="zh-CN" sz="1700" dirty="0"/>
              <a:t>windows</a:t>
            </a:r>
            <a:r>
              <a:rPr kumimoji="1" lang="zh-CN" altLang="en-US" sz="1700" dirty="0"/>
              <a:t>下的路径：</a:t>
            </a:r>
            <a:r>
              <a:rPr kumimoji="1" lang="en" altLang="zh-CN" sz="1700" dirty="0"/>
              <a:t>C:\Users\crow\</a:t>
            </a:r>
            <a:r>
              <a:rPr kumimoji="1" lang="en" altLang="zh-CN" sz="1700" dirty="0" err="1"/>
              <a:t>AppData</a:t>
            </a:r>
            <a:r>
              <a:rPr kumimoji="1" lang="en" altLang="zh-CN" sz="1700" dirty="0"/>
              <a:t>\Local\Google\Chrome\User Data\Default\Extensions\</a:t>
            </a:r>
            <a:r>
              <a:rPr kumimoji="1" lang="en" altLang="zh-CN" sz="1700" dirty="0" err="1"/>
              <a:t>djmoeoifnlhjolebkehmpaocfnipknbh</a:t>
            </a:r>
            <a:r>
              <a:rPr kumimoji="1" lang="en" altLang="zh-CN" sz="1700" dirty="0"/>
              <a:t>\2.2.6_0\theme\</a:t>
            </a:r>
            <a:r>
              <a:rPr kumimoji="1" lang="en" altLang="zh-CN" sz="1700" dirty="0" err="1"/>
              <a:t>js</a:t>
            </a:r>
            <a:endParaRPr kumimoji="1" lang="en" altLang="zh-CN" sz="1700" dirty="0"/>
          </a:p>
          <a:p>
            <a:r>
              <a:rPr kumimoji="1" lang="zh-CN" altLang="en-US" sz="1700" dirty="0"/>
              <a:t>推荐使用</a:t>
            </a:r>
            <a:r>
              <a:rPr kumimoji="1" lang="en-US" altLang="zh-CN" sz="1700" dirty="0"/>
              <a:t>everything</a:t>
            </a:r>
            <a:r>
              <a:rPr kumimoji="1" lang="zh-CN" altLang="en-US" sz="1700" dirty="0"/>
              <a:t>进行搜索</a:t>
            </a:r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42334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9584F-A854-A542-89B5-5E77E4B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Chrome_01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18EB321-55D2-4844-B9F1-5B96AE0C7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01" y="2544417"/>
            <a:ext cx="5448068" cy="19526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BFF673-7D99-1147-ACFB-84647109760E}"/>
              </a:ext>
            </a:extLst>
          </p:cNvPr>
          <p:cNvSpPr txBox="1"/>
          <p:nvPr/>
        </p:nvSpPr>
        <p:spPr>
          <a:xfrm>
            <a:off x="334080" y="5017273"/>
            <a:ext cx="55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搜索关键字：</a:t>
            </a:r>
            <a:r>
              <a:rPr kumimoji="1" lang="en-US" altLang="zh-CN" dirty="0" err="1"/>
              <a:t>disable_hackbar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D80B91-8639-784D-9205-3D83A4C48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567976"/>
            <a:ext cx="5549582" cy="19260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5D02D0-FE5F-8744-96EA-7701755E542C}"/>
              </a:ext>
            </a:extLst>
          </p:cNvPr>
          <p:cNvSpPr txBox="1"/>
          <p:nvPr/>
        </p:nvSpPr>
        <p:spPr>
          <a:xfrm>
            <a:off x="6034611" y="4832607"/>
            <a:ext cx="55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修改为</a:t>
            </a:r>
            <a:r>
              <a:rPr kumimoji="1" lang="en-US" altLang="zh-CN" dirty="0"/>
              <a:t>true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68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9584F-A854-A542-89B5-5E77E4B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Chrome_02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FF673-7D99-1147-ACFB-84647109760E}"/>
              </a:ext>
            </a:extLst>
          </p:cNvPr>
          <p:cNvSpPr txBox="1"/>
          <p:nvPr/>
        </p:nvSpPr>
        <p:spPr>
          <a:xfrm>
            <a:off x="182880" y="1698979"/>
            <a:ext cx="1188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系统会提示此拓展程序损坏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将该拓展文件进行打包安装，打包文件路径：</a:t>
            </a:r>
            <a:r>
              <a:rPr kumimoji="1" lang="en-US" altLang="zh-CN" dirty="0"/>
              <a:t>/Users/crow/Library/</a:t>
            </a:r>
            <a:r>
              <a:rPr kumimoji="1" lang="en-US" altLang="zh-CN" dirty="0" err="1"/>
              <a:t>ApplicationSupport</a:t>
            </a:r>
            <a:r>
              <a:rPr kumimoji="1" lang="en-US" altLang="zh-CN" dirty="0"/>
              <a:t>/Google/Chrome/Default/Extensions/</a:t>
            </a:r>
            <a:r>
              <a:rPr kumimoji="1" lang="en-US" altLang="zh-CN" dirty="0" err="1"/>
              <a:t>djmoeoifnlhjolebkehmpaocfnipknbh</a:t>
            </a:r>
            <a:r>
              <a:rPr kumimoji="1" lang="en-US" altLang="zh-CN" dirty="0"/>
              <a:t>/2.2.6_0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将打包的文件复制出来，单独存放到你的文件夹中，以后这个文件夹的文件不要删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5B8BB1-4862-0E42-BF4D-278019A7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71" y="2236773"/>
            <a:ext cx="2542569" cy="13248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305304-87E0-9840-8E68-4E3A8F3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71" y="4269850"/>
            <a:ext cx="2511569" cy="16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9584F-A854-A542-89B5-5E77E4BB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Chrome_03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FF673-7D99-1147-ACFB-84647109760E}"/>
              </a:ext>
            </a:extLst>
          </p:cNvPr>
          <p:cNvSpPr txBox="1"/>
          <p:nvPr/>
        </p:nvSpPr>
        <p:spPr>
          <a:xfrm>
            <a:off x="182880" y="1698979"/>
            <a:ext cx="1188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将</a:t>
            </a:r>
            <a:r>
              <a:rPr kumimoji="1" lang="en-US" altLang="zh-CN" dirty="0" err="1"/>
              <a:t>crx</a:t>
            </a:r>
            <a:r>
              <a:rPr kumimoji="1" lang="zh-CN" altLang="en-US" dirty="0"/>
              <a:t>文件修改为</a:t>
            </a:r>
            <a:r>
              <a:rPr kumimoji="1" lang="en-US" altLang="zh-CN" dirty="0"/>
              <a:t>.</a:t>
            </a:r>
            <a:r>
              <a:rPr kumimoji="1" lang="en-US" altLang="zh-CN" dirty="0" err="1"/>
              <a:t>rar</a:t>
            </a:r>
            <a:r>
              <a:rPr kumimoji="1" lang="zh-CN" altLang="en-US" dirty="0"/>
              <a:t>文件，并将文件进行解压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中使用开发者模式打开，加载已解压的扩展程序即可！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CADB9-F4A2-F44D-B35B-16FF1849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97" y="4868776"/>
            <a:ext cx="5511800" cy="156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451003-3C3B-ED4B-92A0-0C3676DF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8" y="2380546"/>
            <a:ext cx="4254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2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自定义 2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FC000"/>
      </a:hlink>
      <a:folHlink>
        <a:srgbClr val="CCAEE8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7275</TotalTime>
  <Words>599</Words>
  <Application>Microsoft Macintosh PowerPoint</Application>
  <PresentationFormat>宽屏</PresentationFormat>
  <Paragraphs>77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天体</vt:lpstr>
      <vt:lpstr>Hackbar安装指南 </vt:lpstr>
      <vt:lpstr>PowerPoint 演示文稿</vt:lpstr>
      <vt:lpstr>PowerPoint 演示文稿</vt:lpstr>
      <vt:lpstr>PowerPoint 演示文稿</vt:lpstr>
      <vt:lpstr>firefox</vt:lpstr>
      <vt:lpstr>chrome</vt:lpstr>
      <vt:lpstr>Chrome_01</vt:lpstr>
      <vt:lpstr>Chrome_02</vt:lpstr>
      <vt:lpstr>Chrome_03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crow</dc:creator>
  <cp:lastModifiedBy>Microsoft Office User</cp:lastModifiedBy>
  <cp:revision>580</cp:revision>
  <dcterms:created xsi:type="dcterms:W3CDTF">2019-10-19T13:02:25Z</dcterms:created>
  <dcterms:modified xsi:type="dcterms:W3CDTF">2020-03-26T11:50:30Z</dcterms:modified>
</cp:coreProperties>
</file>