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416" r:id="rId3"/>
    <p:sldId id="259" r:id="rId4"/>
    <p:sldId id="301" r:id="rId5"/>
    <p:sldId id="417" r:id="rId6"/>
    <p:sldId id="419" r:id="rId7"/>
    <p:sldId id="418" r:id="rId8"/>
    <p:sldId id="422" r:id="rId9"/>
    <p:sldId id="423" r:id="rId10"/>
    <p:sldId id="424" r:id="rId11"/>
    <p:sldId id="425" r:id="rId12"/>
    <p:sldId id="420" r:id="rId13"/>
    <p:sldId id="42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2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40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90785-7D2C-453F-9A84-95CC288BD253}" type="datetimeFigureOut">
              <a:rPr lang="zh-CN" altLang="en-US" smtClean="0"/>
              <a:t>2020/1/25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96845-F88F-4A6C-9048-28C959745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177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96845-F88F-4A6C-9048-28C959745D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26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F1D0363-82E4-42FB-BE47-2DDD4EBD23A0}" type="datetimeFigureOut">
              <a:rPr lang="zh-CN" altLang="en-US" smtClean="0"/>
              <a:t>2020/1/25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58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2020/1/25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74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2020/1/25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974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2020/1/25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466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2020/1/25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448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2020/1/25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487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2020/1/25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254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2020/1/25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574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2020/1/25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3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2020/1/25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1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2020/1/25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6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2020/1/25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27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2020/1/25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94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2020/1/25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5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2020/1/25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52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2020/1/25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58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2020/1/25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11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dirty="0"/>
              <a:t>                                            </a:t>
            </a:r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                                                                                                      crow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1D0363-82E4-42FB-BE47-2DDD4EBD23A0}" type="datetimeFigureOut">
              <a:rPr lang="zh-CN" altLang="en-US" smtClean="0"/>
              <a:t>2020/1/25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3588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blog.csdn.net/qiye_/article/details/80544318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rowsec.cn/%E6%B8%97%E9%80%8F/2019/05/09/%E6%9A%B4%E5%8A%9B%E6%B3%95%E7%A0%B4%E8%A7%A3wifi%E7%AC%94%E8%AE%B0/" TargetMode="External"/><Relationship Id="rId2" Type="http://schemas.openxmlformats.org/officeDocument/2006/relationships/hyperlink" Target="https://blog.csdn.net/qiye_/article/details/80544318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blog.csdn.net/Linux_bai/article/details/9863427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somd5.com/download/dic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ow821/crowse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crow_821@163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0284B-BA3B-4EFE-ADC8-365BC6DB3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4946" y="1908850"/>
            <a:ext cx="8354290" cy="2421464"/>
          </a:xfrm>
        </p:spPr>
        <p:txBody>
          <a:bodyPr/>
          <a:lstStyle/>
          <a:p>
            <a:pPr algn="ctr"/>
            <a:r>
              <a:rPr lang="en-US" altLang="zh-CN" dirty="0"/>
              <a:t>Kali-</a:t>
            </a:r>
            <a:r>
              <a:rPr lang="en-US" altLang="zh-CN" dirty="0" err="1"/>
              <a:t>linux</a:t>
            </a:r>
            <a:r>
              <a:rPr lang="zh-CN" altLang="en-US" dirty="0"/>
              <a:t>暴力破解</a:t>
            </a:r>
            <a:r>
              <a:rPr lang="en-US" altLang="zh-CN" dirty="0" err="1"/>
              <a:t>wifi</a:t>
            </a:r>
            <a:r>
              <a:rPr lang="zh-CN" altLang="en-US" dirty="0"/>
              <a:t>补充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386D1E-6AE1-4CC8-8B67-5FDAD4B82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0107" y="4635114"/>
            <a:ext cx="3089566" cy="1114522"/>
          </a:xfrm>
        </p:spPr>
        <p:txBody>
          <a:bodyPr>
            <a:normAutofit/>
          </a:bodyPr>
          <a:lstStyle/>
          <a:p>
            <a:r>
              <a:rPr lang="en-US" altLang="zh-CN" dirty="0"/>
              <a:t>By: Crow</a:t>
            </a:r>
          </a:p>
          <a:p>
            <a:r>
              <a:rPr lang="en-US" altLang="zh-CN" dirty="0"/>
              <a:t>never get anywhere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303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1C79E-5400-46DE-9A3C-56ED10314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735" y="208870"/>
            <a:ext cx="7215411" cy="42843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破解</a:t>
            </a:r>
            <a:r>
              <a:rPr lang="en-US" altLang="zh-CN" dirty="0" err="1"/>
              <a:t>wifi</a:t>
            </a:r>
            <a:r>
              <a:rPr lang="zh-CN" altLang="en-US" dirty="0"/>
              <a:t>的常用方法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74AC7-AA08-4527-AAD5-5BF6F1BBC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069" y="815072"/>
            <a:ext cx="10131425" cy="3649133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4. </a:t>
            </a:r>
            <a:r>
              <a:rPr lang="zh-CN" altLang="en-US" sz="1800" dirty="0"/>
              <a:t>暴力破解</a:t>
            </a:r>
            <a:endParaRPr lang="en-US" altLang="zh-CN" sz="1800" dirty="0"/>
          </a:p>
          <a:p>
            <a:r>
              <a:rPr lang="en-US" altLang="zh-CN" sz="1800" dirty="0"/>
              <a:t>1</a:t>
            </a:r>
            <a:r>
              <a:rPr lang="zh-CN" altLang="en-US" sz="1800" dirty="0"/>
              <a:t>）</a:t>
            </a:r>
            <a:r>
              <a:rPr lang="en-US" altLang="zh-CN" sz="1800" dirty="0"/>
              <a:t>pin</a:t>
            </a:r>
            <a:r>
              <a:rPr lang="zh-CN" altLang="en-US" sz="1800" dirty="0"/>
              <a:t>码破解</a:t>
            </a:r>
            <a:endParaRPr lang="en-US" altLang="zh-CN" sz="1800" dirty="0"/>
          </a:p>
          <a:p>
            <a:r>
              <a:rPr lang="en-US" altLang="zh-CN" sz="1800" dirty="0"/>
              <a:t>2</a:t>
            </a:r>
            <a:r>
              <a:rPr lang="zh-CN" altLang="en-US" sz="1800" dirty="0"/>
              <a:t>）抓包破解</a:t>
            </a:r>
            <a:endParaRPr lang="en-US" altLang="zh-CN" sz="1800" dirty="0"/>
          </a:p>
          <a:p>
            <a:r>
              <a:rPr lang="en-US" altLang="zh-CN" sz="1800" dirty="0"/>
              <a:t>       1</a:t>
            </a:r>
            <a:r>
              <a:rPr lang="zh-CN" altLang="en-US" sz="1800" dirty="0"/>
              <a:t>）</a:t>
            </a:r>
            <a:r>
              <a:rPr lang="en-US" altLang="zh-CN" sz="1800" dirty="0"/>
              <a:t>pin</a:t>
            </a:r>
            <a:r>
              <a:rPr lang="zh-CN" altLang="en-US" sz="1800" dirty="0"/>
              <a:t>码破解</a:t>
            </a:r>
            <a:endParaRPr lang="en-US" altLang="zh-CN" sz="1800" dirty="0"/>
          </a:p>
          <a:p>
            <a:r>
              <a:rPr lang="zh-CN" altLang="en-US" sz="1800" dirty="0"/>
              <a:t>可参考链接：</a:t>
            </a:r>
            <a:r>
              <a:rPr lang="en-US" altLang="zh-CN" sz="1800" dirty="0">
                <a:hlinkClick r:id="rId2"/>
              </a:rPr>
              <a:t> https://blog.csdn.net/qiye_/article/details/80544318</a:t>
            </a:r>
            <a:endParaRPr lang="en-US" altLang="zh-CN" sz="1800" dirty="0"/>
          </a:p>
          <a:p>
            <a:endParaRPr lang="zh-CN" altLang="en-US" sz="1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FCB151-D350-4089-B778-A701F0DDE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305" y="3690529"/>
            <a:ext cx="4790476" cy="3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04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1C79E-5400-46DE-9A3C-56ED10314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735" y="208870"/>
            <a:ext cx="7215411" cy="42843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破解</a:t>
            </a:r>
            <a:r>
              <a:rPr lang="en-US" altLang="zh-CN" dirty="0" err="1"/>
              <a:t>wifi</a:t>
            </a:r>
            <a:r>
              <a:rPr lang="zh-CN" altLang="en-US" dirty="0"/>
              <a:t>的常用方法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74AC7-AA08-4527-AAD5-5BF6F1BBC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767" y="1907892"/>
            <a:ext cx="10131425" cy="3649133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2</a:t>
            </a:r>
            <a:r>
              <a:rPr lang="zh-CN" altLang="en-US" sz="1800" dirty="0"/>
              <a:t>）抓包破解</a:t>
            </a:r>
            <a:endParaRPr lang="en-US" altLang="zh-CN" sz="1800" dirty="0"/>
          </a:p>
          <a:p>
            <a:r>
              <a:rPr lang="zh-CN" altLang="en-US" sz="1800" dirty="0"/>
              <a:t>可参考链接：</a:t>
            </a:r>
            <a:endParaRPr lang="en-US" altLang="zh-CN" sz="1800" dirty="0"/>
          </a:p>
          <a:p>
            <a:r>
              <a:rPr lang="zh-CN" altLang="en-US" sz="1800" dirty="0"/>
              <a:t>很多很多</a:t>
            </a:r>
            <a:r>
              <a:rPr lang="en-US" altLang="zh-CN" sz="1800" dirty="0">
                <a:hlinkClick r:id="rId2"/>
              </a:rPr>
              <a:t> </a:t>
            </a:r>
            <a:r>
              <a:rPr lang="en-US" altLang="zh-CN" sz="1800" dirty="0">
                <a:hlinkClick r:id="rId3"/>
              </a:rPr>
              <a:t>https://crowsec.cn/%E6%B8%97%E9%80%8F/2019/05/09/%E6%9A%B4%E5%8A%9B%E6%B3%95%E7%A0%B4%E8%A7%A3wifi%E7%AC%94%E8%AE%B0/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54757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1C79E-5400-46DE-9A3C-56ED10314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735" y="208870"/>
            <a:ext cx="7215411" cy="42843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字典的生成方法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74AC7-AA08-4527-AAD5-5BF6F1BBC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860" y="826223"/>
            <a:ext cx="10131425" cy="3649133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1) kali </a:t>
            </a:r>
            <a:r>
              <a:rPr lang="en-US" altLang="zh-CN" sz="1800" dirty="0" err="1"/>
              <a:t>linux</a:t>
            </a:r>
            <a:r>
              <a:rPr lang="zh-CN" altLang="en-US" sz="1800" dirty="0"/>
              <a:t>中自带的字典</a:t>
            </a:r>
            <a:endParaRPr lang="en-US" altLang="zh-CN" sz="1800" dirty="0"/>
          </a:p>
          <a:p>
            <a:r>
              <a:rPr lang="zh-CN" altLang="en-US" sz="1800" dirty="0"/>
              <a:t>字典位置：</a:t>
            </a:r>
            <a:endParaRPr lang="en-US" altLang="zh-CN" sz="1800" dirty="0"/>
          </a:p>
          <a:p>
            <a:r>
              <a:rPr lang="en-US" altLang="zh-CN" sz="1800" dirty="0"/>
              <a:t>cd 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/share/wordlists/</a:t>
            </a:r>
          </a:p>
          <a:p>
            <a:r>
              <a:rPr lang="en-US" altLang="zh-CN" sz="1800" dirty="0"/>
              <a:t>2) crunch</a:t>
            </a:r>
            <a:r>
              <a:rPr lang="zh-CN" altLang="en-US" sz="1800" dirty="0"/>
              <a:t>字典生成工具</a:t>
            </a:r>
            <a:endParaRPr lang="en-US" altLang="zh-CN" sz="1800" dirty="0"/>
          </a:p>
          <a:p>
            <a:r>
              <a:rPr lang="en-US" altLang="zh-CN" sz="1800" dirty="0">
                <a:hlinkClick r:id="rId2"/>
              </a:rPr>
              <a:t>https://blog.csdn.net/Linux_bai/article/details/98634277</a:t>
            </a:r>
            <a:endParaRPr lang="en-US" altLang="zh-CN" sz="1800" dirty="0"/>
          </a:p>
          <a:p>
            <a:endParaRPr lang="en-US" altLang="zh-CN" sz="1800" dirty="0"/>
          </a:p>
          <a:p>
            <a:endParaRPr lang="zh-CN" altLang="en-US" sz="1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280512-E05D-4DB1-8C12-9566EB4C1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933" y="2096938"/>
            <a:ext cx="5514286" cy="7238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053268-76D5-4FAF-90F5-8E24F87AF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291" y="3416946"/>
            <a:ext cx="6914286" cy="1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53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1C79E-5400-46DE-9A3C-56ED10314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735" y="208870"/>
            <a:ext cx="7215411" cy="42843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字典的生成方法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74AC7-AA08-4527-AAD5-5BF6F1BBC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726" y="1427707"/>
            <a:ext cx="10131425" cy="4694313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3) </a:t>
            </a:r>
            <a:r>
              <a:rPr lang="zh-CN" altLang="en-US" sz="1800" dirty="0"/>
              <a:t>网上收集的字典</a:t>
            </a:r>
            <a:endParaRPr lang="en-US" altLang="zh-CN" sz="1800" dirty="0"/>
          </a:p>
          <a:p>
            <a:r>
              <a:rPr lang="zh-CN" altLang="en-US" sz="1800" dirty="0"/>
              <a:t>可参考链接：</a:t>
            </a:r>
            <a:r>
              <a:rPr lang="en-US" altLang="zh-CN" sz="1800" dirty="0">
                <a:hlinkClick r:id="rId2"/>
              </a:rPr>
              <a:t> https://www.somd5.com/download/dict/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自己可以收集简单弱口令字典，如</a:t>
            </a:r>
            <a:r>
              <a:rPr lang="en-US" altLang="zh-CN" sz="1800" dirty="0"/>
              <a:t>top100,1000</a:t>
            </a:r>
            <a:r>
              <a:rPr lang="zh-CN" altLang="en-US" sz="1800" dirty="0"/>
              <a:t>等。</a:t>
            </a:r>
            <a:endParaRPr lang="en-US" altLang="zh-CN" sz="1800" dirty="0"/>
          </a:p>
          <a:p>
            <a:r>
              <a:rPr lang="en-US" altLang="zh-CN" sz="1800" dirty="0"/>
              <a:t>4) </a:t>
            </a:r>
            <a:r>
              <a:rPr lang="zh-CN" altLang="en-US" sz="1800" dirty="0"/>
              <a:t>利用别人已有或自己写一个脚本生成字典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Python</a:t>
            </a:r>
            <a:r>
              <a:rPr lang="zh-CN" altLang="en-US" sz="1800" dirty="0"/>
              <a:t>脚本</a:t>
            </a:r>
            <a:endParaRPr lang="en-US" altLang="zh-CN" sz="1800" dirty="0"/>
          </a:p>
          <a:p>
            <a:endParaRPr lang="zh-CN" altLang="en-US" sz="1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CEA85C-C145-4123-9157-0431FB437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193" y="1603434"/>
            <a:ext cx="5361905" cy="21714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D532DF8-6FC4-47AC-AD3C-05AB07BA8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296" y="3702861"/>
            <a:ext cx="4457143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1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A1900-2456-403D-969D-91E8EF77A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146" y="387929"/>
            <a:ext cx="10131425" cy="26323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FC0B54-2B24-4110-90DE-A56DAC55F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1165"/>
            <a:ext cx="12192001" cy="6068290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首先是免费的！！！</a:t>
            </a:r>
            <a:endParaRPr lang="en-US" altLang="zh-CN" sz="2000" dirty="0"/>
          </a:p>
          <a:p>
            <a:r>
              <a:rPr lang="zh-CN" altLang="en-US" sz="2000" dirty="0"/>
              <a:t>         我接触这个安全这个领域已经有一段时间了，总体上来说，是因为一次偶然的经历，虽说是接触，实际上我本身并没有真正的认真学习过，我逐渐感觉到自己有一种</a:t>
            </a:r>
            <a:r>
              <a:rPr lang="en-US" altLang="zh-CN" sz="2000" dirty="0"/>
              <a:t>never get anywhere</a:t>
            </a:r>
            <a:r>
              <a:rPr lang="zh-CN" altLang="en-US" sz="2000" dirty="0"/>
              <a:t>（一事无成），中间我也遇到过很多的大牛，包括我的大学室友也给了我很大的帮助。</a:t>
            </a:r>
            <a:endParaRPr lang="en-US" altLang="zh-CN" sz="2000" dirty="0"/>
          </a:p>
          <a:p>
            <a:r>
              <a:rPr lang="zh-CN" altLang="en-US" sz="2000" dirty="0"/>
              <a:t>希望你能从我这里得到你想要的，如果有机会的话，我还会继续更新下去。。。</a:t>
            </a:r>
            <a:endParaRPr lang="en-US" altLang="zh-CN" sz="2000" dirty="0"/>
          </a:p>
          <a:p>
            <a:r>
              <a:rPr lang="en-US" altLang="zh-CN" sz="2000" dirty="0"/>
              <a:t>   2020.01.24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03130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254CA13F-1D0E-48C4-9C87-45F5A8AE9184}"/>
              </a:ext>
            </a:extLst>
          </p:cNvPr>
          <p:cNvSpPr txBox="1">
            <a:spLocks/>
          </p:cNvSpPr>
          <p:nvPr/>
        </p:nvSpPr>
        <p:spPr>
          <a:xfrm>
            <a:off x="1956298" y="125743"/>
            <a:ext cx="10131425" cy="65011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all" spc="0" normalizeH="0" baseline="0" noProof="0" dirty="0">
                <a:ln w="3175" cmpd="sng"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  <a:cs typeface="+mj-cs"/>
              </a:rPr>
              <a:t>参考必读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9D209308-3058-435A-B1FF-A15CD505AC2C}"/>
              </a:ext>
            </a:extLst>
          </p:cNvPr>
          <p:cNvSpPr txBox="1">
            <a:spLocks/>
          </p:cNvSpPr>
          <p:nvPr/>
        </p:nvSpPr>
        <p:spPr>
          <a:xfrm>
            <a:off x="152400" y="1080655"/>
            <a:ext cx="11935323" cy="5430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请勿用于非法用途！！！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本次分享的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中很多</a:t>
            </a:r>
            <a:r>
              <a:rPr lang="zh-CN" altLang="en-US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参考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教程均参考至互联网，而且只是作为教学使用，请勿商用和其他非法用途，若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中存在错误等信息，请和我联系！</a:t>
            </a:r>
            <a:endParaRPr lang="en-US" altLang="zh-CN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如果你在学习中有任何的问题和困难，也可以和我联系，我告诉你我遇到困难的时候是如何退缩的！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哈哈，玩笑话，有问题可以发我邮箱或者是留言，我看到之后都会答复的！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免费分享不易，难免有错，请多多指教！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r>
              <a:rPr lang="zh-CN" altLang="en-US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我在这里特别感谢分享在网上的各种教程，感谢各位大佬的帮助，我在这里就不再一一列举。</a:t>
            </a:r>
            <a:endParaRPr lang="en-US" altLang="zh-CN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r>
              <a:rPr lang="zh-CN" altLang="en-US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课件更新地址：</a:t>
            </a:r>
            <a:endParaRPr lang="en-US" altLang="zh-CN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0">
              <a:buClr>
                <a:sysClr val="window" lastClr="FFFFFF"/>
              </a:buClr>
              <a:defRPr/>
            </a:pPr>
            <a:r>
              <a:rPr lang="en-US" altLang="zh-CN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GitHub</a:t>
            </a:r>
            <a:r>
              <a:rPr lang="zh-CN" altLang="en-US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dirty="0">
                <a:hlinkClick r:id="rId3"/>
              </a:rPr>
              <a:t>https://github.com/crow821/crowsec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联系方式：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hlinkClick r:id="rId4"/>
              </a:rPr>
              <a:t>crow_821@163.com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QQ  3139354876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r>
              <a:rPr lang="zh-CN" altLang="en-US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个人博客：  </a:t>
            </a:r>
            <a:r>
              <a:rPr lang="en-US" altLang="zh-CN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crowsec.cn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公众号：乌鸦安全（我只有在更新的时候才上，留言的话，可能不一定可以看到的）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092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1C79E-5400-46DE-9A3C-56ED10314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735" y="208870"/>
            <a:ext cx="7215411" cy="42843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关于暴力破解</a:t>
            </a:r>
            <a:r>
              <a:rPr lang="en-US" altLang="zh-CN" dirty="0" err="1"/>
              <a:t>wifi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74AC7-AA08-4527-AAD5-5BF6F1BBC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暴力破解</a:t>
            </a:r>
            <a:r>
              <a:rPr lang="en-US" altLang="zh-CN" sz="1800" dirty="0" err="1"/>
              <a:t>wifi</a:t>
            </a:r>
            <a:r>
              <a:rPr lang="zh-CN" altLang="en-US" sz="1800" dirty="0"/>
              <a:t>，我只是提供了一个思路，但是不建议有人用这个去做非法的事情，没有必要，只是一种思想而已，当然可能存在更好的方法，所以没变要较真。</a:t>
            </a:r>
          </a:p>
        </p:txBody>
      </p:sp>
    </p:spTree>
    <p:extLst>
      <p:ext uri="{BB962C8B-B14F-4D97-AF65-F5344CB8AC3E}">
        <p14:creationId xmlns:p14="http://schemas.microsoft.com/office/powerpoint/2010/main" val="2935229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1C79E-5400-46DE-9A3C-56ED10314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735" y="208870"/>
            <a:ext cx="7215411" cy="42843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74AC7-AA08-4527-AAD5-5BF6F1BBC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1. </a:t>
            </a:r>
            <a:r>
              <a:rPr lang="zh-CN" altLang="en-US" sz="1800" dirty="0"/>
              <a:t>网卡选择</a:t>
            </a:r>
            <a:endParaRPr lang="en-US" altLang="zh-CN" sz="1800" dirty="0"/>
          </a:p>
          <a:p>
            <a:r>
              <a:rPr lang="en-US" altLang="zh-CN" sz="1800" dirty="0"/>
              <a:t>2. </a:t>
            </a:r>
            <a:r>
              <a:rPr lang="zh-CN" altLang="en-US" sz="1800" dirty="0"/>
              <a:t>破解</a:t>
            </a:r>
            <a:r>
              <a:rPr lang="en-US" altLang="zh-CN" sz="1800" dirty="0" err="1"/>
              <a:t>wifi</a:t>
            </a:r>
            <a:r>
              <a:rPr lang="zh-CN" altLang="en-US" sz="1800" dirty="0"/>
              <a:t>的常用方法</a:t>
            </a:r>
            <a:endParaRPr lang="en-US" altLang="zh-CN" sz="1800" dirty="0"/>
          </a:p>
          <a:p>
            <a:r>
              <a:rPr lang="en-US" altLang="zh-CN" sz="1800" dirty="0"/>
              <a:t>3. </a:t>
            </a:r>
            <a:r>
              <a:rPr lang="zh-CN" altLang="en-US" sz="1800" dirty="0"/>
              <a:t>字典的生成方法</a:t>
            </a:r>
          </a:p>
        </p:txBody>
      </p:sp>
    </p:spTree>
    <p:extLst>
      <p:ext uri="{BB962C8B-B14F-4D97-AF65-F5344CB8AC3E}">
        <p14:creationId xmlns:p14="http://schemas.microsoft.com/office/powerpoint/2010/main" val="256934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1C79E-5400-46DE-9A3C-56ED10314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735" y="208870"/>
            <a:ext cx="7215411" cy="42843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网卡选择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74AC7-AA08-4527-AAD5-5BF6F1BBC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1. </a:t>
            </a:r>
            <a:r>
              <a:rPr lang="zh-CN" altLang="en-US" sz="1800" dirty="0"/>
              <a:t>网卡选择：</a:t>
            </a:r>
            <a:endParaRPr lang="en-US" altLang="zh-CN" sz="1800" dirty="0"/>
          </a:p>
          <a:p>
            <a:r>
              <a:rPr lang="zh-CN" altLang="en-US" sz="1800" dirty="0"/>
              <a:t>一般情况下需要外置网卡进行</a:t>
            </a:r>
            <a:endParaRPr lang="en-US" altLang="zh-CN" sz="1800" dirty="0"/>
          </a:p>
          <a:p>
            <a:r>
              <a:rPr lang="zh-CN" altLang="en-US" sz="1800" dirty="0"/>
              <a:t>破解。</a:t>
            </a:r>
            <a:endParaRPr lang="en-US" altLang="zh-CN" sz="1800" dirty="0"/>
          </a:p>
          <a:p>
            <a:r>
              <a:rPr lang="zh-CN" altLang="en-US" sz="1800" dirty="0"/>
              <a:t>几十元钱的就够了。</a:t>
            </a:r>
            <a:endParaRPr lang="en-US" altLang="zh-CN" sz="1800" dirty="0"/>
          </a:p>
          <a:p>
            <a:r>
              <a:rPr lang="zh-CN" altLang="en-US" sz="1800" dirty="0"/>
              <a:t>驱动问题：有些网卡是免驱动的</a:t>
            </a:r>
            <a:endParaRPr lang="en-US" altLang="zh-CN" sz="1800" dirty="0"/>
          </a:p>
          <a:p>
            <a:r>
              <a:rPr lang="zh-CN" altLang="en-US" sz="1800" dirty="0"/>
              <a:t>没有免驱动的，自行下载</a:t>
            </a:r>
            <a:r>
              <a:rPr lang="en-US" altLang="zh-CN" sz="1800" dirty="0" err="1"/>
              <a:t>linux</a:t>
            </a:r>
            <a:r>
              <a:rPr lang="zh-CN" altLang="en-US" sz="1800" dirty="0"/>
              <a:t>对</a:t>
            </a:r>
            <a:endParaRPr lang="en-US" altLang="zh-CN" sz="1800" dirty="0"/>
          </a:p>
          <a:p>
            <a:r>
              <a:rPr lang="zh-CN" altLang="en-US" sz="1800" dirty="0"/>
              <a:t>应的驱动版本。</a:t>
            </a:r>
            <a:endParaRPr lang="en-US" altLang="zh-CN" sz="1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4F69A5-8388-4E22-AEE6-F9777EE71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946" y="2142067"/>
            <a:ext cx="2585134" cy="39952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33ACEAF-CD4D-4F5B-8860-7627F3D2F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092" y="3668999"/>
            <a:ext cx="2409524" cy="2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895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1C79E-5400-46DE-9A3C-56ED10314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735" y="208870"/>
            <a:ext cx="7215411" cy="42843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破解</a:t>
            </a:r>
            <a:r>
              <a:rPr lang="en-US" altLang="zh-CN" dirty="0" err="1"/>
              <a:t>wifi</a:t>
            </a:r>
            <a:r>
              <a:rPr lang="zh-CN" altLang="en-US" dirty="0"/>
              <a:t>的常用方法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74AC7-AA08-4527-AAD5-5BF6F1BBC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1. </a:t>
            </a:r>
            <a:r>
              <a:rPr lang="zh-CN" altLang="en-US" sz="1800" dirty="0"/>
              <a:t>简单弱口令猜解</a:t>
            </a:r>
            <a:endParaRPr lang="en-US" altLang="zh-CN" sz="1800" dirty="0"/>
          </a:p>
          <a:p>
            <a:r>
              <a:rPr lang="zh-CN" altLang="en-US" sz="1800" dirty="0"/>
              <a:t>比如：</a:t>
            </a:r>
            <a:r>
              <a:rPr lang="en-US" altLang="zh-CN" sz="1800" dirty="0"/>
              <a:t>12345678</a:t>
            </a:r>
          </a:p>
          <a:p>
            <a:r>
              <a:rPr lang="en-US" altLang="zh-CN" sz="1800" dirty="0"/>
              <a:t>             88888888</a:t>
            </a:r>
          </a:p>
          <a:p>
            <a:r>
              <a:rPr lang="en-US" altLang="zh-CN" sz="1800" dirty="0"/>
              <a:t>             66666666</a:t>
            </a:r>
          </a:p>
          <a:p>
            <a:r>
              <a:rPr lang="en-US" altLang="zh-CN" sz="1800" dirty="0"/>
              <a:t>      </a:t>
            </a:r>
            <a:endParaRPr lang="zh-CN" altLang="en-US" sz="1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70CE1E-2CE8-453E-9C27-8AA2D3CE8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607" y="2536955"/>
            <a:ext cx="3371429" cy="2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0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1C79E-5400-46DE-9A3C-56ED10314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735" y="208870"/>
            <a:ext cx="7215411" cy="42843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破解</a:t>
            </a:r>
            <a:r>
              <a:rPr lang="en-US" altLang="zh-CN" dirty="0" err="1"/>
              <a:t>wifi</a:t>
            </a:r>
            <a:r>
              <a:rPr lang="zh-CN" altLang="en-US" dirty="0"/>
              <a:t>的常用方法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74AC7-AA08-4527-AAD5-5BF6F1BBC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2.  </a:t>
            </a:r>
            <a:r>
              <a:rPr lang="en-US" altLang="zh-CN" sz="1800" dirty="0" err="1"/>
              <a:t>Wifi</a:t>
            </a:r>
            <a:r>
              <a:rPr lang="zh-CN" altLang="en-US" sz="1800" dirty="0"/>
              <a:t>万能钥匙等</a:t>
            </a:r>
            <a:endParaRPr lang="en-US" altLang="zh-CN" sz="1800" dirty="0"/>
          </a:p>
          <a:p>
            <a:r>
              <a:rPr lang="en-US" altLang="zh-CN" sz="1800" dirty="0"/>
              <a:t>      </a:t>
            </a:r>
            <a:endParaRPr lang="zh-CN" altLang="en-US" sz="1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E78B68-6D1A-44AF-B746-7B34AF501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733" y="1804728"/>
            <a:ext cx="3247619" cy="4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1C79E-5400-46DE-9A3C-56ED10314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735" y="208870"/>
            <a:ext cx="7215411" cy="42843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破解</a:t>
            </a:r>
            <a:r>
              <a:rPr lang="en-US" altLang="zh-CN" dirty="0" err="1"/>
              <a:t>wifi</a:t>
            </a:r>
            <a:r>
              <a:rPr lang="zh-CN" altLang="en-US" dirty="0"/>
              <a:t>的常用方法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74AC7-AA08-4527-AAD5-5BF6F1BBC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650" y="1604433"/>
            <a:ext cx="10131425" cy="3649133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3. </a:t>
            </a:r>
            <a:r>
              <a:rPr lang="zh-CN" altLang="en-US" sz="1800" dirty="0"/>
              <a:t>漏洞攻击</a:t>
            </a:r>
            <a:endParaRPr lang="en-US" altLang="zh-CN" sz="1800" dirty="0"/>
          </a:p>
          <a:p>
            <a:r>
              <a:rPr lang="en-US" altLang="zh-CN" sz="1800" dirty="0"/>
              <a:t> CVE-2019-6203 </a:t>
            </a:r>
            <a:r>
              <a:rPr lang="zh-CN" altLang="en-US" sz="1800" dirty="0"/>
              <a:t>会使</a:t>
            </a:r>
            <a:r>
              <a:rPr lang="en-US" altLang="zh-CN" sz="1800" dirty="0"/>
              <a:t>iPhone IOS12.2</a:t>
            </a:r>
            <a:r>
              <a:rPr lang="zh-CN" altLang="en-US" sz="1800" dirty="0"/>
              <a:t>以下</a:t>
            </a:r>
            <a:r>
              <a:rPr lang="en-US" altLang="zh-CN" sz="1800" dirty="0"/>
              <a:t>, macOS &lt; 10.14.4</a:t>
            </a:r>
            <a:r>
              <a:rPr lang="zh-CN" altLang="en-US" sz="1800" dirty="0"/>
              <a:t>的苹果设备恶意连入第三方</a:t>
            </a:r>
            <a:r>
              <a:rPr lang="en-US" altLang="zh-CN" sz="1800" dirty="0"/>
              <a:t>WIFI</a:t>
            </a:r>
            <a:r>
              <a:rPr lang="zh-CN" altLang="en-US" sz="1800" dirty="0"/>
              <a:t>。</a:t>
            </a:r>
            <a:r>
              <a:rPr lang="en-US" altLang="zh-CN" sz="1800" dirty="0"/>
              <a:t>     </a:t>
            </a:r>
            <a:endParaRPr lang="zh-CN" altLang="en-US" sz="1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FED8B3-5101-42F6-BADA-AAA97D31C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154" y="4178416"/>
            <a:ext cx="5428571" cy="1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01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自定义 2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FFC000"/>
      </a:hlink>
      <a:folHlink>
        <a:srgbClr val="CCAEE8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6231</TotalTime>
  <Words>704</Words>
  <Application>Microsoft Office PowerPoint</Application>
  <PresentationFormat>宽屏</PresentationFormat>
  <Paragraphs>76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Arial</vt:lpstr>
      <vt:lpstr>Calibri</vt:lpstr>
      <vt:lpstr>Calibri Light</vt:lpstr>
      <vt:lpstr>天体</vt:lpstr>
      <vt:lpstr>Kali-linux暴力破解wifi补充 </vt:lpstr>
      <vt:lpstr>目的</vt:lpstr>
      <vt:lpstr>PowerPoint 演示文稿</vt:lpstr>
      <vt:lpstr>关于暴力破解wifi</vt:lpstr>
      <vt:lpstr>目录</vt:lpstr>
      <vt:lpstr>网卡选择</vt:lpstr>
      <vt:lpstr>破解wifi的常用方法</vt:lpstr>
      <vt:lpstr>破解wifi的常用方法</vt:lpstr>
      <vt:lpstr>破解wifi的常用方法</vt:lpstr>
      <vt:lpstr>破解wifi的常用方法</vt:lpstr>
      <vt:lpstr>破解wifi的常用方法</vt:lpstr>
      <vt:lpstr>字典的生成方法</vt:lpstr>
      <vt:lpstr>字典的生成方法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crow</dc:creator>
  <cp:lastModifiedBy>crow</cp:lastModifiedBy>
  <cp:revision>496</cp:revision>
  <dcterms:created xsi:type="dcterms:W3CDTF">2019-10-19T13:02:25Z</dcterms:created>
  <dcterms:modified xsi:type="dcterms:W3CDTF">2020-01-25T13:48:43Z</dcterms:modified>
</cp:coreProperties>
</file>