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37"/>
  </p:notesMasterIdLst>
  <p:sldIdLst>
    <p:sldId id="256" r:id="rId3"/>
    <p:sldId id="289" r:id="rId4"/>
    <p:sldId id="290" r:id="rId5"/>
    <p:sldId id="257" r:id="rId6"/>
    <p:sldId id="307" r:id="rId7"/>
    <p:sldId id="258" r:id="rId8"/>
    <p:sldId id="259" r:id="rId9"/>
    <p:sldId id="260" r:id="rId10"/>
    <p:sldId id="261" r:id="rId11"/>
    <p:sldId id="262" r:id="rId12"/>
    <p:sldId id="291" r:id="rId13"/>
    <p:sldId id="316" r:id="rId14"/>
    <p:sldId id="263" r:id="rId15"/>
    <p:sldId id="264" r:id="rId16"/>
    <p:sldId id="265" r:id="rId17"/>
    <p:sldId id="266" r:id="rId18"/>
    <p:sldId id="304" r:id="rId19"/>
    <p:sldId id="305" r:id="rId20"/>
    <p:sldId id="267" r:id="rId21"/>
    <p:sldId id="268" r:id="rId22"/>
    <p:sldId id="269" r:id="rId23"/>
    <p:sldId id="270" r:id="rId24"/>
    <p:sldId id="306" r:id="rId25"/>
    <p:sldId id="271" r:id="rId26"/>
    <p:sldId id="272" r:id="rId27"/>
    <p:sldId id="273" r:id="rId28"/>
    <p:sldId id="292" r:id="rId29"/>
    <p:sldId id="293" r:id="rId30"/>
    <p:sldId id="297" r:id="rId31"/>
    <p:sldId id="299" r:id="rId32"/>
    <p:sldId id="300" r:id="rId33"/>
    <p:sldId id="301" r:id="rId34"/>
    <p:sldId id="302" r:id="rId35"/>
    <p:sldId id="303" r:id="rId3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113" autoAdjust="0"/>
    <p:restoredTop sz="94674"/>
  </p:normalViewPr>
  <p:slideViewPr>
    <p:cSldViewPr>
      <p:cViewPr varScale="1">
        <p:scale>
          <a:sx n="124" d="100"/>
          <a:sy n="124" d="100"/>
        </p:scale>
        <p:origin x="1152" y="16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emf"/><Relationship Id="rId1" Type="http://schemas.openxmlformats.org/officeDocument/2006/relationships/image" Target="../media/image19.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4D3F820-9BE3-4E93-B991-24271ABC273A}" type="datetimeFigureOut">
              <a:rPr lang="zh-CN" altLang="en-US" smtClean="0"/>
              <a:pPr/>
              <a:t>2021/12/30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E6CBB26-3D60-4B31-8386-2A412F1950F6}" type="slidenum">
              <a:rPr lang="zh-CN" altLang="en-US" smtClean="0"/>
              <a:pPr/>
              <a:t>‹#›</a:t>
            </a:fld>
            <a:endParaRPr lang="zh-CN" altLang="en-US"/>
          </a:p>
        </p:txBody>
      </p:sp>
    </p:spTree>
    <p:extLst>
      <p:ext uri="{BB962C8B-B14F-4D97-AF65-F5344CB8AC3E}">
        <p14:creationId xmlns:p14="http://schemas.microsoft.com/office/powerpoint/2010/main" val="42753244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861D4D81-2494-4A23-A874-406043F1436C}" type="slidenum">
              <a:rPr lang="en-GB" altLang="zh-CN" smtClean="0"/>
              <a:pPr/>
              <a:t>17</a:t>
            </a:fld>
            <a:endParaRPr lang="en-GB" altLang="zh-CN"/>
          </a:p>
        </p:txBody>
      </p:sp>
      <p:sp>
        <p:nvSpPr>
          <p:cNvPr id="45059" name="Rectangle 2"/>
          <p:cNvSpPr>
            <a:spLocks noGrp="1" noRot="1" noChangeAspect="1" noChangeArrowheads="1" noTextEdit="1"/>
          </p:cNvSpPr>
          <p:nvPr>
            <p:ph type="sldImg"/>
          </p:nvPr>
        </p:nvSpPr>
        <p:spPr>
          <a:ln/>
        </p:spPr>
      </p:sp>
    </p:spTree>
    <p:extLst>
      <p:ext uri="{BB962C8B-B14F-4D97-AF65-F5344CB8AC3E}">
        <p14:creationId xmlns:p14="http://schemas.microsoft.com/office/powerpoint/2010/main" val="11992884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78085E45-4516-4EDC-8C2A-1DDC90578A01}" type="slidenum">
              <a:rPr lang="en-GB" altLang="zh-CN" smtClean="0"/>
              <a:pPr/>
              <a:t>18</a:t>
            </a:fld>
            <a:endParaRPr lang="en-GB" altLang="zh-CN"/>
          </a:p>
        </p:txBody>
      </p:sp>
      <p:sp>
        <p:nvSpPr>
          <p:cNvPr id="46083" name="Rectangle 2"/>
          <p:cNvSpPr>
            <a:spLocks noGrp="1" noRot="1" noChangeAspect="1" noChangeArrowheads="1" noTextEdit="1"/>
          </p:cNvSpPr>
          <p:nvPr>
            <p:ph type="sldImg"/>
          </p:nvPr>
        </p:nvSpPr>
        <p:spPr>
          <a:ln/>
        </p:spPr>
      </p:sp>
    </p:spTree>
    <p:extLst>
      <p:ext uri="{BB962C8B-B14F-4D97-AF65-F5344CB8AC3E}">
        <p14:creationId xmlns:p14="http://schemas.microsoft.com/office/powerpoint/2010/main" val="331511655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bwMode="ltGray">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 name="Rectangle 77"/>
          <p:cNvSpPr>
            <a:spLocks noChangeArrowheads="1"/>
          </p:cNvSpPr>
          <p:nvPr/>
        </p:nvSpPr>
        <p:spPr bwMode="gray">
          <a:xfrm>
            <a:off x="0" y="3429000"/>
            <a:ext cx="9144000" cy="431800"/>
          </a:xfrm>
          <a:prstGeom prst="rect">
            <a:avLst/>
          </a:prstGeom>
          <a:solidFill>
            <a:schemeClr val="accent1"/>
          </a:solidFill>
          <a:ln w="9525">
            <a:noFill/>
            <a:miter lim="800000"/>
            <a:headEnd/>
            <a:tailEnd/>
          </a:ln>
          <a:effectLst/>
        </p:spPr>
        <p:txBody>
          <a:bodyPr wrap="none" anchor="ctr"/>
          <a:lstStyle/>
          <a:p>
            <a:pPr>
              <a:defRPr/>
            </a:pPr>
            <a:endParaRPr lang="zh-CN" altLang="en-US">
              <a:ea typeface="+mn-ea"/>
            </a:endParaRPr>
          </a:p>
        </p:txBody>
      </p:sp>
      <p:sp>
        <p:nvSpPr>
          <p:cNvPr id="3074" name="Rectangle 2"/>
          <p:cNvSpPr>
            <a:spLocks noGrp="1" noChangeArrowheads="1"/>
          </p:cNvSpPr>
          <p:nvPr>
            <p:ph type="ctrTitle"/>
          </p:nvPr>
        </p:nvSpPr>
        <p:spPr bwMode="auto">
          <a:xfrm>
            <a:off x="457200" y="990600"/>
            <a:ext cx="5562600" cy="2209800"/>
          </a:xfrm>
        </p:spPr>
        <p:txBody>
          <a:bodyPr/>
          <a:lstStyle>
            <a:lvl1pPr>
              <a:defRPr sz="6600">
                <a:solidFill>
                  <a:schemeClr val="tx2"/>
                </a:solidFill>
              </a:defRPr>
            </a:lvl1pPr>
          </a:lstStyle>
          <a:p>
            <a:r>
              <a:rPr lang="zh-CN" altLang="en-US"/>
              <a:t>单击此处编辑母版标题样式</a:t>
            </a:r>
          </a:p>
        </p:txBody>
      </p:sp>
      <p:sp>
        <p:nvSpPr>
          <p:cNvPr id="3075" name="Rectangle 3"/>
          <p:cNvSpPr>
            <a:spLocks noGrp="1" noChangeArrowheads="1"/>
          </p:cNvSpPr>
          <p:nvPr>
            <p:ph type="subTitle" idx="1"/>
          </p:nvPr>
        </p:nvSpPr>
        <p:spPr bwMode="gray">
          <a:xfrm>
            <a:off x="0" y="3429000"/>
            <a:ext cx="9144000" cy="436563"/>
          </a:xfrm>
          <a:gradFill rotWithShape="1">
            <a:gsLst>
              <a:gs pos="0">
                <a:schemeClr val="accent1">
                  <a:gamma/>
                  <a:shade val="46275"/>
                  <a:invGamma/>
                </a:schemeClr>
              </a:gs>
              <a:gs pos="50000">
                <a:schemeClr val="accent1"/>
              </a:gs>
              <a:gs pos="100000">
                <a:schemeClr val="accent1">
                  <a:gamma/>
                  <a:shade val="46275"/>
                  <a:invGamma/>
                </a:schemeClr>
              </a:gs>
            </a:gsLst>
            <a:lin ang="0" scaled="1"/>
          </a:gradFill>
        </p:spPr>
        <p:txBody>
          <a:bodyPr/>
          <a:lstStyle>
            <a:lvl1pPr marL="0" indent="0" algn="ctr">
              <a:buFont typeface="Wingdings" pitchFamily="2" charset="2"/>
              <a:buNone/>
              <a:defRPr sz="1800" b="0">
                <a:solidFill>
                  <a:schemeClr val="bg1"/>
                </a:solidFill>
              </a:defRPr>
            </a:lvl1pPr>
          </a:lstStyle>
          <a:p>
            <a:r>
              <a:rPr lang="zh-CN" altLang="en-US"/>
              <a:t>单击此处编辑母版副标题样式</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
          <p:cNvSpPr>
            <a:spLocks noGrp="1" noChangeArrowheads="1"/>
          </p:cNvSpPr>
          <p:nvPr>
            <p:ph type="sldNum" sz="quarter" idx="11"/>
          </p:nvPr>
        </p:nvSpPr>
        <p:spPr>
          <a:ln/>
        </p:spPr>
        <p:txBody>
          <a:bodyPr/>
          <a:lstStyle>
            <a:lvl1pPr>
              <a:defRPr/>
            </a:lvl1pPr>
          </a:lstStyle>
          <a:p>
            <a:fld id="{AFDE293F-F71D-4219-86F1-39E1BE2C5F7D}"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44450"/>
            <a:ext cx="2057400" cy="635635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44450"/>
            <a:ext cx="6019800" cy="635635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
          <p:cNvSpPr>
            <a:spLocks noGrp="1" noChangeArrowheads="1"/>
          </p:cNvSpPr>
          <p:nvPr>
            <p:ph type="sldNum" sz="quarter" idx="11"/>
          </p:nvPr>
        </p:nvSpPr>
        <p:spPr>
          <a:ln/>
        </p:spPr>
        <p:txBody>
          <a:bodyPr/>
          <a:lstStyle>
            <a:lvl1pPr>
              <a:defRPr/>
            </a:lvl1pPr>
          </a:lstStyle>
          <a:p>
            <a:fld id="{AFDE293F-F71D-4219-86F1-39E1BE2C5F7D}"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bwMode="ltGray">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 name="Rectangle 2"/>
          <p:cNvSpPr>
            <a:spLocks noChangeArrowheads="1"/>
          </p:cNvSpPr>
          <p:nvPr/>
        </p:nvSpPr>
        <p:spPr bwMode="gray">
          <a:xfrm>
            <a:off x="0" y="3429000"/>
            <a:ext cx="9144000" cy="431800"/>
          </a:xfrm>
          <a:prstGeom prst="rect">
            <a:avLst/>
          </a:prstGeom>
          <a:solidFill>
            <a:schemeClr val="accent1"/>
          </a:solidFill>
          <a:ln w="9525">
            <a:noFill/>
            <a:miter lim="800000"/>
            <a:headEnd/>
            <a:tailEnd/>
          </a:ln>
          <a:effectLst/>
        </p:spPr>
        <p:txBody>
          <a:bodyPr wrap="none" anchor="ctr"/>
          <a:lstStyle/>
          <a:p>
            <a:pPr>
              <a:defRPr/>
            </a:pPr>
            <a:endParaRPr lang="zh-CN" altLang="en-US">
              <a:ea typeface="+mn-ea"/>
            </a:endParaRPr>
          </a:p>
        </p:txBody>
      </p:sp>
      <p:sp>
        <p:nvSpPr>
          <p:cNvPr id="319491" name="Rectangle 3"/>
          <p:cNvSpPr>
            <a:spLocks noGrp="1" noChangeArrowheads="1"/>
          </p:cNvSpPr>
          <p:nvPr>
            <p:ph type="ctrTitle"/>
          </p:nvPr>
        </p:nvSpPr>
        <p:spPr bwMode="auto">
          <a:xfrm>
            <a:off x="457200" y="990600"/>
            <a:ext cx="5562600" cy="2209800"/>
          </a:xfrm>
        </p:spPr>
        <p:txBody>
          <a:bodyPr/>
          <a:lstStyle>
            <a:lvl1pPr>
              <a:defRPr sz="6600">
                <a:solidFill>
                  <a:schemeClr val="tx2"/>
                </a:solidFill>
              </a:defRPr>
            </a:lvl1pPr>
          </a:lstStyle>
          <a:p>
            <a:r>
              <a:rPr lang="zh-CN" altLang="en-US"/>
              <a:t>单击此处编辑母版标题样式</a:t>
            </a:r>
          </a:p>
        </p:txBody>
      </p:sp>
      <p:sp>
        <p:nvSpPr>
          <p:cNvPr id="319492" name="Rectangle 4"/>
          <p:cNvSpPr>
            <a:spLocks noGrp="1" noChangeArrowheads="1"/>
          </p:cNvSpPr>
          <p:nvPr>
            <p:ph type="subTitle" idx="1"/>
          </p:nvPr>
        </p:nvSpPr>
        <p:spPr bwMode="gray">
          <a:xfrm>
            <a:off x="0" y="3429000"/>
            <a:ext cx="9144000" cy="436563"/>
          </a:xfrm>
          <a:gradFill rotWithShape="1">
            <a:gsLst>
              <a:gs pos="0">
                <a:schemeClr val="accent1">
                  <a:gamma/>
                  <a:shade val="46275"/>
                  <a:invGamma/>
                </a:schemeClr>
              </a:gs>
              <a:gs pos="50000">
                <a:schemeClr val="accent1"/>
              </a:gs>
              <a:gs pos="100000">
                <a:schemeClr val="accent1">
                  <a:gamma/>
                  <a:shade val="46275"/>
                  <a:invGamma/>
                </a:schemeClr>
              </a:gs>
            </a:gsLst>
            <a:lin ang="0" scaled="1"/>
          </a:gradFill>
        </p:spPr>
        <p:txBody>
          <a:bodyPr/>
          <a:lstStyle>
            <a:lvl1pPr marL="0" indent="0" algn="ctr">
              <a:buFont typeface="Wingdings" pitchFamily="2" charset="2"/>
              <a:buNone/>
              <a:defRPr sz="1800" b="0">
                <a:solidFill>
                  <a:schemeClr val="bg1"/>
                </a:solidFill>
              </a:defRPr>
            </a:lvl1pPr>
          </a:lstStyle>
          <a:p>
            <a:r>
              <a:rPr lang="zh-CN" altLang="en-US"/>
              <a:t>单击此处编辑母版副标题样式</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9"/>
          <p:cNvSpPr>
            <a:spLocks noGrp="1" noChangeArrowheads="1"/>
          </p:cNvSpPr>
          <p:nvPr>
            <p:ph type="sldNum" sz="quarter" idx="11"/>
          </p:nvPr>
        </p:nvSpPr>
        <p:spPr>
          <a:ln/>
        </p:spPr>
        <p:txBody>
          <a:bodyPr/>
          <a:lstStyle>
            <a:lvl1pPr>
              <a:defRPr/>
            </a:lvl1pPr>
          </a:lstStyle>
          <a:p>
            <a:pPr>
              <a:defRPr/>
            </a:pPr>
            <a:fld id="{1C26B57A-2AE7-4C01-ADE8-AF82FA60036E}" type="slidenum">
              <a:rPr lang="zh-CN" altLang="en-US"/>
              <a:pPr>
                <a:defRPr/>
              </a:pPr>
              <a:t>‹#›</a:t>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5" name="Rectangle 9"/>
          <p:cNvSpPr>
            <a:spLocks noGrp="1" noChangeArrowheads="1"/>
          </p:cNvSpPr>
          <p:nvPr>
            <p:ph type="sldNum" sz="quarter" idx="11"/>
          </p:nvPr>
        </p:nvSpPr>
        <p:spPr>
          <a:ln/>
        </p:spPr>
        <p:txBody>
          <a:bodyPr/>
          <a:lstStyle>
            <a:lvl1pPr>
              <a:defRPr/>
            </a:lvl1pPr>
          </a:lstStyle>
          <a:p>
            <a:pPr>
              <a:defRPr/>
            </a:pPr>
            <a:fld id="{D603D0BC-3630-44F2-9FD0-9F15734F6589}" type="slidenum">
              <a:rPr lang="zh-CN" altLang="en-US"/>
              <a:pPr>
                <a:defRPr/>
              </a:pPr>
              <a:t>‹#›</a:t>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143000"/>
            <a:ext cx="40386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143000"/>
            <a:ext cx="40386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9"/>
          <p:cNvSpPr>
            <a:spLocks noGrp="1" noChangeArrowheads="1"/>
          </p:cNvSpPr>
          <p:nvPr>
            <p:ph type="sldNum" sz="quarter" idx="11"/>
          </p:nvPr>
        </p:nvSpPr>
        <p:spPr>
          <a:ln/>
        </p:spPr>
        <p:txBody>
          <a:bodyPr/>
          <a:lstStyle>
            <a:lvl1pPr>
              <a:defRPr/>
            </a:lvl1pPr>
          </a:lstStyle>
          <a:p>
            <a:pPr>
              <a:defRPr/>
            </a:pPr>
            <a:fld id="{D6A012E8-58B2-47BA-BE5B-F0200CC0BA9B}" type="slidenum">
              <a:rPr lang="zh-CN" altLang="en-US"/>
              <a:pPr>
                <a:defRPr/>
              </a:pPr>
              <a:t>‹#›</a:t>
            </a:fld>
            <a:endParaRPr lang="en-US" alt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Rectangle 9"/>
          <p:cNvSpPr>
            <a:spLocks noGrp="1" noChangeArrowheads="1"/>
          </p:cNvSpPr>
          <p:nvPr>
            <p:ph type="sldNum" sz="quarter" idx="11"/>
          </p:nvPr>
        </p:nvSpPr>
        <p:spPr>
          <a:ln/>
        </p:spPr>
        <p:txBody>
          <a:bodyPr/>
          <a:lstStyle>
            <a:lvl1pPr>
              <a:defRPr/>
            </a:lvl1pPr>
          </a:lstStyle>
          <a:p>
            <a:pPr>
              <a:defRPr/>
            </a:pPr>
            <a:fld id="{7082CD55-68A9-4976-A493-AFA8771A5475}" type="slidenum">
              <a:rPr lang="zh-CN" altLang="en-US"/>
              <a:pPr>
                <a:defRPr/>
              </a:pPr>
              <a:t>‹#›</a:t>
            </a:fld>
            <a:endParaRPr lang="en-US" alt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4" name="Rectangle 9"/>
          <p:cNvSpPr>
            <a:spLocks noGrp="1" noChangeArrowheads="1"/>
          </p:cNvSpPr>
          <p:nvPr>
            <p:ph type="sldNum" sz="quarter" idx="11"/>
          </p:nvPr>
        </p:nvSpPr>
        <p:spPr>
          <a:ln/>
        </p:spPr>
        <p:txBody>
          <a:bodyPr/>
          <a:lstStyle>
            <a:lvl1pPr>
              <a:defRPr/>
            </a:lvl1pPr>
          </a:lstStyle>
          <a:p>
            <a:pPr>
              <a:defRPr/>
            </a:pPr>
            <a:fld id="{C6F354A7-E77C-450D-977B-BF741AE2C028}" type="slidenum">
              <a:rPr lang="zh-CN" altLang="en-US"/>
              <a:pPr>
                <a:defRPr/>
              </a:pPr>
              <a:t>‹#›</a:t>
            </a:fld>
            <a:endParaRPr lang="en-US" altLang="zh-C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Rectangle 9"/>
          <p:cNvSpPr>
            <a:spLocks noGrp="1" noChangeArrowheads="1"/>
          </p:cNvSpPr>
          <p:nvPr>
            <p:ph type="sldNum" sz="quarter" idx="11"/>
          </p:nvPr>
        </p:nvSpPr>
        <p:spPr>
          <a:ln/>
        </p:spPr>
        <p:txBody>
          <a:bodyPr/>
          <a:lstStyle>
            <a:lvl1pPr>
              <a:defRPr/>
            </a:lvl1pPr>
          </a:lstStyle>
          <a:p>
            <a:pPr>
              <a:defRPr/>
            </a:pPr>
            <a:fld id="{5A6D0AFD-5B2E-4C0F-AD67-D338A7D10E83}" type="slidenum">
              <a:rPr lang="zh-CN" altLang="en-US"/>
              <a:pPr>
                <a:defRPr/>
              </a:pPr>
              <a:t>‹#›</a:t>
            </a:fld>
            <a:endParaRPr lang="en-US" altLang="zh-C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6" name="Rectangle 9"/>
          <p:cNvSpPr>
            <a:spLocks noGrp="1" noChangeArrowheads="1"/>
          </p:cNvSpPr>
          <p:nvPr>
            <p:ph type="sldNum" sz="quarter" idx="11"/>
          </p:nvPr>
        </p:nvSpPr>
        <p:spPr>
          <a:ln/>
        </p:spPr>
        <p:txBody>
          <a:bodyPr/>
          <a:lstStyle>
            <a:lvl1pPr>
              <a:defRPr/>
            </a:lvl1pPr>
          </a:lstStyle>
          <a:p>
            <a:pPr>
              <a:defRPr/>
            </a:pPr>
            <a:fld id="{FB32CD00-FD85-403B-84EE-0EAE3A4B8C2E}" type="slidenum">
              <a:rPr lang="zh-CN" altLang="en-US"/>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
          <p:cNvSpPr>
            <a:spLocks noGrp="1" noChangeArrowheads="1"/>
          </p:cNvSpPr>
          <p:nvPr>
            <p:ph type="sldNum" sz="quarter" idx="11"/>
          </p:nvPr>
        </p:nvSpPr>
        <p:spPr>
          <a:ln/>
        </p:spPr>
        <p:txBody>
          <a:bodyPr/>
          <a:lstStyle>
            <a:lvl1pPr>
              <a:defRPr/>
            </a:lvl1pPr>
          </a:lstStyle>
          <a:p>
            <a:fld id="{AFDE293F-F71D-4219-86F1-39E1BE2C5F7D}" type="slidenum">
              <a:rPr lang="zh-CN" altLang="en-US" smtClean="0"/>
              <a:pPr/>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6" name="Rectangle 9"/>
          <p:cNvSpPr>
            <a:spLocks noGrp="1" noChangeArrowheads="1"/>
          </p:cNvSpPr>
          <p:nvPr>
            <p:ph type="sldNum" sz="quarter" idx="11"/>
          </p:nvPr>
        </p:nvSpPr>
        <p:spPr>
          <a:ln/>
        </p:spPr>
        <p:txBody>
          <a:bodyPr/>
          <a:lstStyle>
            <a:lvl1pPr>
              <a:defRPr/>
            </a:lvl1pPr>
          </a:lstStyle>
          <a:p>
            <a:pPr>
              <a:defRPr/>
            </a:pPr>
            <a:fld id="{6F8039A3-EFD0-4D7C-8FDC-5BE3101F6BB9}" type="slidenum">
              <a:rPr lang="zh-CN" altLang="en-US"/>
              <a:pPr>
                <a:defRPr/>
              </a:pPr>
              <a:t>‹#›</a:t>
            </a:fld>
            <a:endParaRPr lang="en-US" altLang="zh-C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9"/>
          <p:cNvSpPr>
            <a:spLocks noGrp="1" noChangeArrowheads="1"/>
          </p:cNvSpPr>
          <p:nvPr>
            <p:ph type="sldNum" sz="quarter" idx="11"/>
          </p:nvPr>
        </p:nvSpPr>
        <p:spPr>
          <a:ln/>
        </p:spPr>
        <p:txBody>
          <a:bodyPr/>
          <a:lstStyle>
            <a:lvl1pPr>
              <a:defRPr/>
            </a:lvl1pPr>
          </a:lstStyle>
          <a:p>
            <a:pPr>
              <a:defRPr/>
            </a:pPr>
            <a:fld id="{7C30CB20-8430-4704-9BBA-EABE0CC46AAE}" type="slidenum">
              <a:rPr lang="zh-CN" altLang="en-US"/>
              <a:pPr>
                <a:defRPr/>
              </a:pPr>
              <a:t>‹#›</a:t>
            </a:fld>
            <a:endParaRPr lang="en-US" altLang="zh-C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44450"/>
            <a:ext cx="2057400" cy="635635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44450"/>
            <a:ext cx="6019800" cy="635635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9"/>
          <p:cNvSpPr>
            <a:spLocks noGrp="1" noChangeArrowheads="1"/>
          </p:cNvSpPr>
          <p:nvPr>
            <p:ph type="sldNum" sz="quarter" idx="11"/>
          </p:nvPr>
        </p:nvSpPr>
        <p:spPr>
          <a:ln/>
        </p:spPr>
        <p:txBody>
          <a:bodyPr/>
          <a:lstStyle>
            <a:lvl1pPr>
              <a:defRPr/>
            </a:lvl1pPr>
          </a:lstStyle>
          <a:p>
            <a:pPr>
              <a:defRPr/>
            </a:pPr>
            <a:fld id="{C828DD13-0443-4012-A32F-5192A0247E21}" type="slidenum">
              <a:rPr lang="zh-CN" altLang="en-US"/>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5" name="Rectangle 6"/>
          <p:cNvSpPr>
            <a:spLocks noGrp="1" noChangeArrowheads="1"/>
          </p:cNvSpPr>
          <p:nvPr>
            <p:ph type="sldNum" sz="quarter" idx="11"/>
          </p:nvPr>
        </p:nvSpPr>
        <p:spPr>
          <a:ln/>
        </p:spPr>
        <p:txBody>
          <a:bodyPr/>
          <a:lstStyle>
            <a:lvl1pPr>
              <a:defRPr/>
            </a:lvl1pPr>
          </a:lstStyle>
          <a:p>
            <a:fld id="{AFDE293F-F71D-4219-86F1-39E1BE2C5F7D}"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143000"/>
            <a:ext cx="40386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143000"/>
            <a:ext cx="40386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6"/>
          <p:cNvSpPr>
            <a:spLocks noGrp="1" noChangeArrowheads="1"/>
          </p:cNvSpPr>
          <p:nvPr>
            <p:ph type="sldNum" sz="quarter" idx="11"/>
          </p:nvPr>
        </p:nvSpPr>
        <p:spPr>
          <a:ln/>
        </p:spPr>
        <p:txBody>
          <a:bodyPr/>
          <a:lstStyle>
            <a:lvl1pPr>
              <a:defRPr/>
            </a:lvl1pPr>
          </a:lstStyle>
          <a:p>
            <a:fld id="{AFDE293F-F71D-4219-86F1-39E1BE2C5F7D}"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Rectangle 6"/>
          <p:cNvSpPr>
            <a:spLocks noGrp="1" noChangeArrowheads="1"/>
          </p:cNvSpPr>
          <p:nvPr>
            <p:ph type="sldNum" sz="quarter" idx="11"/>
          </p:nvPr>
        </p:nvSpPr>
        <p:spPr>
          <a:ln/>
        </p:spPr>
        <p:txBody>
          <a:bodyPr/>
          <a:lstStyle>
            <a:lvl1pPr>
              <a:defRPr/>
            </a:lvl1pPr>
          </a:lstStyle>
          <a:p>
            <a:fld id="{AFDE293F-F71D-4219-86F1-39E1BE2C5F7D}"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4" name="Rectangle 6"/>
          <p:cNvSpPr>
            <a:spLocks noGrp="1" noChangeArrowheads="1"/>
          </p:cNvSpPr>
          <p:nvPr>
            <p:ph type="sldNum" sz="quarter" idx="11"/>
          </p:nvPr>
        </p:nvSpPr>
        <p:spPr>
          <a:ln/>
        </p:spPr>
        <p:txBody>
          <a:bodyPr/>
          <a:lstStyle>
            <a:lvl1pPr>
              <a:defRPr/>
            </a:lvl1pPr>
          </a:lstStyle>
          <a:p>
            <a:fld id="{AFDE293F-F71D-4219-86F1-39E1BE2C5F7D}"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Rectangle 6"/>
          <p:cNvSpPr>
            <a:spLocks noGrp="1" noChangeArrowheads="1"/>
          </p:cNvSpPr>
          <p:nvPr>
            <p:ph type="sldNum" sz="quarter" idx="11"/>
          </p:nvPr>
        </p:nvSpPr>
        <p:spPr>
          <a:ln/>
        </p:spPr>
        <p:txBody>
          <a:bodyPr/>
          <a:lstStyle>
            <a:lvl1pPr>
              <a:defRPr/>
            </a:lvl1pPr>
          </a:lstStyle>
          <a:p>
            <a:fld id="{AFDE293F-F71D-4219-86F1-39E1BE2C5F7D}"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6" name="Rectangle 6"/>
          <p:cNvSpPr>
            <a:spLocks noGrp="1" noChangeArrowheads="1"/>
          </p:cNvSpPr>
          <p:nvPr>
            <p:ph type="sldNum" sz="quarter" idx="11"/>
          </p:nvPr>
        </p:nvSpPr>
        <p:spPr>
          <a:ln/>
        </p:spPr>
        <p:txBody>
          <a:bodyPr/>
          <a:lstStyle>
            <a:lvl1pPr>
              <a:defRPr/>
            </a:lvl1pPr>
          </a:lstStyle>
          <a:p>
            <a:fld id="{AFDE293F-F71D-4219-86F1-39E1BE2C5F7D}"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6" name="Rectangle 6"/>
          <p:cNvSpPr>
            <a:spLocks noGrp="1" noChangeArrowheads="1"/>
          </p:cNvSpPr>
          <p:nvPr>
            <p:ph type="sldNum" sz="quarter" idx="11"/>
          </p:nvPr>
        </p:nvSpPr>
        <p:spPr>
          <a:ln/>
        </p:spPr>
        <p:txBody>
          <a:bodyPr/>
          <a:lstStyle>
            <a:lvl1pPr>
              <a:defRPr/>
            </a:lvl1pPr>
          </a:lstStyle>
          <a:p>
            <a:fld id="{AFDE293F-F71D-4219-86F1-39E1BE2C5F7D}"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18" Type="http://schemas.openxmlformats.org/officeDocument/2006/relationships/oleObject" Target="../embeddings/oleObject3.bin"/><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oleObject" Target="../embeddings/oleObject2.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oleObject" Target="../embeddings/oleObject1.bin"/></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vmlDrawing" Target="../drawings/vmlDrawing2.vml"/><Relationship Id="rId18" Type="http://schemas.openxmlformats.org/officeDocument/2006/relationships/oleObject" Target="../embeddings/oleObject6.bin"/><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17" Type="http://schemas.openxmlformats.org/officeDocument/2006/relationships/image" Target="../media/image2.png"/><Relationship Id="rId2" Type="http://schemas.openxmlformats.org/officeDocument/2006/relationships/slideLayout" Target="../slideLayouts/slideLayout13.xml"/><Relationship Id="rId16" Type="http://schemas.openxmlformats.org/officeDocument/2006/relationships/oleObject" Target="../embeddings/oleObject5.bin"/><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1.png"/><Relationship Id="rId10" Type="http://schemas.openxmlformats.org/officeDocument/2006/relationships/slideLayout" Target="../slideLayouts/slideLayout21.xml"/><Relationship Id="rId19" Type="http://schemas.openxmlformats.org/officeDocument/2006/relationships/image" Target="../media/image3.pn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oleObject" Target="../embeddings/oleObject4.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1026" name="Object 77"/>
          <p:cNvGraphicFramePr>
            <a:graphicFrameLocks noChangeAspect="1"/>
          </p:cNvGraphicFramePr>
          <p:nvPr/>
        </p:nvGraphicFramePr>
        <p:xfrm>
          <a:off x="0" y="6597650"/>
          <a:ext cx="9144000" cy="271463"/>
        </p:xfrm>
        <a:graphic>
          <a:graphicData uri="http://schemas.openxmlformats.org/presentationml/2006/ole">
            <mc:AlternateContent xmlns:mc="http://schemas.openxmlformats.org/markup-compatibility/2006">
              <mc:Choice xmlns:v="urn:schemas-microsoft-com:vml" Requires="v">
                <p:oleObj spid="_x0000_s1149" name="Image" r:id="rId14" imgW="6273016" imgH="304547" progId="">
                  <p:embed/>
                </p:oleObj>
              </mc:Choice>
              <mc:Fallback>
                <p:oleObj name="Image" r:id="rId14" imgW="6273016" imgH="304547" progId="">
                  <p:embed/>
                  <p:pic>
                    <p:nvPicPr>
                      <p:cNvPr id="0" name="Object 7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ltGray">
                      <a:xfrm>
                        <a:off x="0" y="6597650"/>
                        <a:ext cx="9144000" cy="271463"/>
                      </a:xfrm>
                      <a:prstGeom prst="rect">
                        <a:avLst/>
                      </a:prstGeom>
                      <a:noFill/>
                      <a:ln>
                        <a:noFill/>
                      </a:ln>
                      <a:effectLst/>
                      <a:extLst>
                        <a:ext uri="{909E8E84-426E-40DD-AFC4-6F175D3DCCD1}">
                          <a14:hiddenFill xmlns:a14="http://schemas.microsoft.com/office/drawing/2010/main">
                            <a:solidFill>
                              <a:srgbClr val="83AE4E"/>
                            </a:solidFill>
                          </a14:hiddenFill>
                        </a:ext>
                        <a:ext uri="{91240B29-F687-4F45-9708-019B960494DF}">
                          <a14:hiddenLine xmlns:a14="http://schemas.microsoft.com/office/drawing/2010/main" w="9525">
                            <a:solidFill>
                              <a:srgbClr val="666635"/>
                            </a:solidFill>
                            <a:miter lim="800000"/>
                            <a:headEnd/>
                            <a:tailEnd/>
                          </a14:hiddenLine>
                        </a:ext>
                        <a:ext uri="{AF507438-7753-43E0-B8FC-AC1667EBCBE1}">
                          <a14:hiddenEffects xmlns:a14="http://schemas.microsoft.com/office/drawing/2010/main">
                            <a:effectLst>
                              <a:outerShdw dist="35921" dir="2700000" algn="ctr" rotWithShape="0">
                                <a:srgbClr val="B2B2B2"/>
                              </a:outerShdw>
                            </a:effectLst>
                          </a14:hiddenEffects>
                        </a:ext>
                      </a:extLst>
                    </p:spPr>
                  </p:pic>
                </p:oleObj>
              </mc:Fallback>
            </mc:AlternateContent>
          </a:graphicData>
        </a:graphic>
      </p:graphicFrame>
      <p:sp>
        <p:nvSpPr>
          <p:cNvPr id="1102" name="Rectangle 78"/>
          <p:cNvSpPr>
            <a:spLocks noChangeArrowheads="1"/>
          </p:cNvSpPr>
          <p:nvPr/>
        </p:nvSpPr>
        <p:spPr bwMode="ltGray">
          <a:xfrm>
            <a:off x="0" y="0"/>
            <a:ext cx="9144000" cy="908050"/>
          </a:xfrm>
          <a:prstGeom prst="rect">
            <a:avLst/>
          </a:prstGeom>
          <a:gradFill rotWithShape="1">
            <a:gsLst>
              <a:gs pos="0">
                <a:schemeClr val="accent1">
                  <a:gamma/>
                  <a:shade val="46275"/>
                  <a:invGamma/>
                </a:schemeClr>
              </a:gs>
              <a:gs pos="100000">
                <a:schemeClr val="accent1"/>
              </a:gs>
            </a:gsLst>
            <a:lin ang="0" scaled="1"/>
          </a:gradFill>
          <a:ln w="9525">
            <a:noFill/>
            <a:miter lim="800000"/>
            <a:headEnd/>
            <a:tailEnd/>
          </a:ln>
          <a:effectLst/>
        </p:spPr>
        <p:txBody>
          <a:bodyPr wrap="none" anchor="ctr"/>
          <a:lstStyle/>
          <a:p>
            <a:pPr>
              <a:defRPr/>
            </a:pPr>
            <a:endParaRPr lang="zh-CN" altLang="en-US">
              <a:ea typeface="+mn-ea"/>
            </a:endParaRPr>
          </a:p>
        </p:txBody>
      </p:sp>
      <p:graphicFrame>
        <p:nvGraphicFramePr>
          <p:cNvPr id="1027" name="Object 79"/>
          <p:cNvGraphicFramePr>
            <a:graphicFrameLocks noChangeAspect="1"/>
          </p:cNvGraphicFramePr>
          <p:nvPr/>
        </p:nvGraphicFramePr>
        <p:xfrm>
          <a:off x="7458075" y="-9525"/>
          <a:ext cx="858838" cy="917575"/>
        </p:xfrm>
        <a:graphic>
          <a:graphicData uri="http://schemas.openxmlformats.org/presentationml/2006/ole">
            <mc:AlternateContent xmlns:mc="http://schemas.openxmlformats.org/markup-compatibility/2006">
              <mc:Choice xmlns:v="urn:schemas-microsoft-com:vml" Requires="v">
                <p:oleObj spid="_x0000_s1150" name="Image" r:id="rId16" imgW="1904762" imgH="2006349" progId="">
                  <p:embed/>
                </p:oleObj>
              </mc:Choice>
              <mc:Fallback>
                <p:oleObj name="Image" r:id="rId16" imgW="1904762" imgH="2006349" progId="">
                  <p:embed/>
                  <p:pic>
                    <p:nvPicPr>
                      <p:cNvPr id="0" name="Object 79"/>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ltGray">
                      <a:xfrm>
                        <a:off x="7458075" y="-9525"/>
                        <a:ext cx="858838" cy="917575"/>
                      </a:xfrm>
                      <a:prstGeom prst="rect">
                        <a:avLst/>
                      </a:prstGeom>
                      <a:noFill/>
                      <a:ln>
                        <a:noFill/>
                      </a:ln>
                      <a:effectLst/>
                      <a:extLst>
                        <a:ext uri="{909E8E84-426E-40DD-AFC4-6F175D3DCCD1}">
                          <a14:hiddenFill xmlns:a14="http://schemas.microsoft.com/office/drawing/2010/main">
                            <a:solidFill>
                              <a:srgbClr val="83AE4E"/>
                            </a:solidFill>
                          </a14:hiddenFill>
                        </a:ext>
                        <a:ext uri="{91240B29-F687-4F45-9708-019B960494DF}">
                          <a14:hiddenLine xmlns:a14="http://schemas.microsoft.com/office/drawing/2010/main" w="9525">
                            <a:solidFill>
                              <a:srgbClr val="666635"/>
                            </a:solidFill>
                            <a:miter lim="800000"/>
                            <a:headEnd/>
                            <a:tailEnd/>
                          </a14:hiddenLine>
                        </a:ext>
                        <a:ext uri="{AF507438-7753-43E0-B8FC-AC1667EBCBE1}">
                          <a14:hiddenEffects xmlns:a14="http://schemas.microsoft.com/office/drawing/2010/main">
                            <a:effectLst>
                              <a:outerShdw dist="35921" dir="2700000" algn="ctr" rotWithShape="0">
                                <a:srgbClr val="B2B2B2"/>
                              </a:outerShdw>
                            </a:effectLst>
                          </a14:hiddenEffects>
                        </a:ext>
                      </a:extLst>
                    </p:spPr>
                  </p:pic>
                </p:oleObj>
              </mc:Fallback>
            </mc:AlternateContent>
          </a:graphicData>
        </a:graphic>
      </p:graphicFrame>
      <p:graphicFrame>
        <p:nvGraphicFramePr>
          <p:cNvPr id="1028" name="Object 80"/>
          <p:cNvGraphicFramePr>
            <a:graphicFrameLocks noChangeAspect="1"/>
          </p:cNvGraphicFramePr>
          <p:nvPr/>
        </p:nvGraphicFramePr>
        <p:xfrm>
          <a:off x="8316913" y="-9525"/>
          <a:ext cx="827087" cy="917575"/>
        </p:xfrm>
        <a:graphic>
          <a:graphicData uri="http://schemas.openxmlformats.org/presentationml/2006/ole">
            <mc:AlternateContent xmlns:mc="http://schemas.openxmlformats.org/markup-compatibility/2006">
              <mc:Choice xmlns:v="urn:schemas-microsoft-com:vml" Requires="v">
                <p:oleObj spid="_x0000_s1151" name="Image" r:id="rId18" imgW="1523272" imgH="1676190" progId="">
                  <p:embed/>
                </p:oleObj>
              </mc:Choice>
              <mc:Fallback>
                <p:oleObj name="Image" r:id="rId18" imgW="1523272" imgH="1676190" progId="">
                  <p:embed/>
                  <p:pic>
                    <p:nvPicPr>
                      <p:cNvPr id="0" name="Object 80"/>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ltGray">
                      <a:xfrm>
                        <a:off x="8316913" y="-9525"/>
                        <a:ext cx="827087" cy="917575"/>
                      </a:xfrm>
                      <a:prstGeom prst="rect">
                        <a:avLst/>
                      </a:prstGeom>
                      <a:noFill/>
                      <a:ln>
                        <a:noFill/>
                      </a:ln>
                      <a:effectLst/>
                      <a:extLst>
                        <a:ext uri="{909E8E84-426E-40DD-AFC4-6F175D3DCCD1}">
                          <a14:hiddenFill xmlns:a14="http://schemas.microsoft.com/office/drawing/2010/main">
                            <a:solidFill>
                              <a:srgbClr val="83AE4E"/>
                            </a:solidFill>
                          </a14:hiddenFill>
                        </a:ext>
                        <a:ext uri="{91240B29-F687-4F45-9708-019B960494DF}">
                          <a14:hiddenLine xmlns:a14="http://schemas.microsoft.com/office/drawing/2010/main" w="9525">
                            <a:solidFill>
                              <a:srgbClr val="666635"/>
                            </a:solidFill>
                            <a:miter lim="800000"/>
                            <a:headEnd/>
                            <a:tailEnd/>
                          </a14:hiddenLine>
                        </a:ext>
                        <a:ext uri="{AF507438-7753-43E0-B8FC-AC1667EBCBE1}">
                          <a14:hiddenEffects xmlns:a14="http://schemas.microsoft.com/office/drawing/2010/main">
                            <a:effectLst>
                              <a:outerShdw dist="35921" dir="2700000" algn="ctr" rotWithShape="0">
                                <a:srgbClr val="B2B2B2"/>
                              </a:outerShdw>
                            </a:effectLst>
                          </a14:hiddenEffects>
                        </a:ext>
                      </a:extLst>
                    </p:spPr>
                  </p:pic>
                </p:oleObj>
              </mc:Fallback>
            </mc:AlternateContent>
          </a:graphicData>
        </a:graphic>
      </p:graphicFrame>
      <p:sp>
        <p:nvSpPr>
          <p:cNvPr id="1031" name="Rectangle 3"/>
          <p:cNvSpPr>
            <a:spLocks noGrp="1" noChangeArrowheads="1"/>
          </p:cNvSpPr>
          <p:nvPr>
            <p:ph type="body" idx="1"/>
          </p:nvPr>
        </p:nvSpPr>
        <p:spPr bwMode="auto">
          <a:xfrm>
            <a:off x="457200" y="1143000"/>
            <a:ext cx="8229600" cy="5257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33" name="Rectangle 2"/>
          <p:cNvSpPr>
            <a:spLocks noGrp="1" noChangeArrowheads="1"/>
          </p:cNvSpPr>
          <p:nvPr>
            <p:ph type="title"/>
          </p:nvPr>
        </p:nvSpPr>
        <p:spPr bwMode="white">
          <a:xfrm>
            <a:off x="755650" y="44450"/>
            <a:ext cx="6553200" cy="7921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30" name="Rectangle 6"/>
          <p:cNvSpPr>
            <a:spLocks noGrp="1" noChangeArrowheads="1"/>
          </p:cNvSpPr>
          <p:nvPr>
            <p:ph type="sldNum" sz="quarter" idx="4"/>
          </p:nvPr>
        </p:nvSpPr>
        <p:spPr bwMode="white">
          <a:xfrm>
            <a:off x="3419475" y="6594475"/>
            <a:ext cx="2133600" cy="2635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rgbClr val="000000"/>
                </a:solidFill>
                <a:ea typeface="宋体" pitchFamily="2" charset="-122"/>
              </a:defRPr>
            </a:lvl1pPr>
          </a:lstStyle>
          <a:p>
            <a:fld id="{AFDE293F-F71D-4219-86F1-39E1BE2C5F7D}"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fontAlgn="base" hangingPunct="1">
        <a:spcBef>
          <a:spcPct val="0"/>
        </a:spcBef>
        <a:spcAft>
          <a:spcPct val="0"/>
        </a:spcAft>
        <a:defRPr sz="4000" b="1">
          <a:solidFill>
            <a:schemeClr val="bg1"/>
          </a:solidFill>
          <a:latin typeface="+mj-lt"/>
          <a:ea typeface="+mj-ea"/>
          <a:cs typeface="+mj-cs"/>
        </a:defRPr>
      </a:lvl1pPr>
      <a:lvl2pPr algn="l" rtl="0" eaLnBrk="1" fontAlgn="base" hangingPunct="1">
        <a:spcBef>
          <a:spcPct val="0"/>
        </a:spcBef>
        <a:spcAft>
          <a:spcPct val="0"/>
        </a:spcAft>
        <a:defRPr sz="4000" b="1">
          <a:solidFill>
            <a:schemeClr val="bg1"/>
          </a:solidFill>
          <a:latin typeface="黑体" pitchFamily="2" charset="-122"/>
          <a:ea typeface="黑体" pitchFamily="2" charset="-122"/>
        </a:defRPr>
      </a:lvl2pPr>
      <a:lvl3pPr algn="l" rtl="0" eaLnBrk="1" fontAlgn="base" hangingPunct="1">
        <a:spcBef>
          <a:spcPct val="0"/>
        </a:spcBef>
        <a:spcAft>
          <a:spcPct val="0"/>
        </a:spcAft>
        <a:defRPr sz="4000" b="1">
          <a:solidFill>
            <a:schemeClr val="bg1"/>
          </a:solidFill>
          <a:latin typeface="黑体" pitchFamily="2" charset="-122"/>
          <a:ea typeface="黑体" pitchFamily="2" charset="-122"/>
        </a:defRPr>
      </a:lvl3pPr>
      <a:lvl4pPr algn="l" rtl="0" eaLnBrk="1" fontAlgn="base" hangingPunct="1">
        <a:spcBef>
          <a:spcPct val="0"/>
        </a:spcBef>
        <a:spcAft>
          <a:spcPct val="0"/>
        </a:spcAft>
        <a:defRPr sz="4000" b="1">
          <a:solidFill>
            <a:schemeClr val="bg1"/>
          </a:solidFill>
          <a:latin typeface="黑体" pitchFamily="2" charset="-122"/>
          <a:ea typeface="黑体" pitchFamily="2" charset="-122"/>
        </a:defRPr>
      </a:lvl4pPr>
      <a:lvl5pPr algn="l" rtl="0" eaLnBrk="1" fontAlgn="base" hangingPunct="1">
        <a:spcBef>
          <a:spcPct val="0"/>
        </a:spcBef>
        <a:spcAft>
          <a:spcPct val="0"/>
        </a:spcAft>
        <a:defRPr sz="4000" b="1">
          <a:solidFill>
            <a:schemeClr val="bg1"/>
          </a:solidFill>
          <a:latin typeface="黑体" pitchFamily="2" charset="-122"/>
          <a:ea typeface="黑体" pitchFamily="2" charset="-122"/>
        </a:defRPr>
      </a:lvl5pPr>
      <a:lvl6pPr marL="457200" algn="l" rtl="0" eaLnBrk="1" fontAlgn="base" hangingPunct="1">
        <a:spcBef>
          <a:spcPct val="0"/>
        </a:spcBef>
        <a:spcAft>
          <a:spcPct val="0"/>
        </a:spcAft>
        <a:defRPr sz="4000" b="1">
          <a:solidFill>
            <a:schemeClr val="bg1"/>
          </a:solidFill>
          <a:latin typeface="黑体" pitchFamily="2" charset="-122"/>
          <a:ea typeface="黑体" pitchFamily="2" charset="-122"/>
        </a:defRPr>
      </a:lvl6pPr>
      <a:lvl7pPr marL="914400" algn="l" rtl="0" eaLnBrk="1" fontAlgn="base" hangingPunct="1">
        <a:spcBef>
          <a:spcPct val="0"/>
        </a:spcBef>
        <a:spcAft>
          <a:spcPct val="0"/>
        </a:spcAft>
        <a:defRPr sz="4000" b="1">
          <a:solidFill>
            <a:schemeClr val="bg1"/>
          </a:solidFill>
          <a:latin typeface="黑体" pitchFamily="2" charset="-122"/>
          <a:ea typeface="黑体" pitchFamily="2" charset="-122"/>
        </a:defRPr>
      </a:lvl7pPr>
      <a:lvl8pPr marL="1371600" algn="l" rtl="0" eaLnBrk="1" fontAlgn="base" hangingPunct="1">
        <a:spcBef>
          <a:spcPct val="0"/>
        </a:spcBef>
        <a:spcAft>
          <a:spcPct val="0"/>
        </a:spcAft>
        <a:defRPr sz="4000" b="1">
          <a:solidFill>
            <a:schemeClr val="bg1"/>
          </a:solidFill>
          <a:latin typeface="黑体" pitchFamily="2" charset="-122"/>
          <a:ea typeface="黑体" pitchFamily="2" charset="-122"/>
        </a:defRPr>
      </a:lvl8pPr>
      <a:lvl9pPr marL="1828800" algn="l" rtl="0" eaLnBrk="1" fontAlgn="base" hangingPunct="1">
        <a:spcBef>
          <a:spcPct val="0"/>
        </a:spcBef>
        <a:spcAft>
          <a:spcPct val="0"/>
        </a:spcAft>
        <a:defRPr sz="4000" b="1">
          <a:solidFill>
            <a:schemeClr val="bg1"/>
          </a:solidFill>
          <a:latin typeface="黑体" pitchFamily="2" charset="-122"/>
          <a:ea typeface="黑体" pitchFamily="2" charset="-122"/>
        </a:defRPr>
      </a:lvl9pPr>
    </p:titleStyle>
    <p:bodyStyle>
      <a:lvl1pPr marL="342900" indent="-342900" algn="l" rtl="0" eaLnBrk="1" fontAlgn="base" hangingPunct="1">
        <a:lnSpc>
          <a:spcPct val="110000"/>
        </a:lnSpc>
        <a:spcBef>
          <a:spcPct val="20000"/>
        </a:spcBef>
        <a:spcAft>
          <a:spcPct val="10000"/>
        </a:spcAft>
        <a:buClr>
          <a:srgbClr val="FF0000"/>
        </a:buClr>
        <a:buFont typeface="Wingdings" pitchFamily="2" charset="2"/>
        <a:buChar char="v"/>
        <a:defRPr sz="2800" b="1">
          <a:solidFill>
            <a:srgbClr val="000000"/>
          </a:solidFill>
          <a:latin typeface="+mn-lt"/>
          <a:ea typeface="+mn-ea"/>
          <a:cs typeface="+mn-cs"/>
        </a:defRPr>
      </a:lvl1pPr>
      <a:lvl2pPr marL="742950" indent="-285750" algn="l" rtl="0" eaLnBrk="1" fontAlgn="base" hangingPunct="1">
        <a:lnSpc>
          <a:spcPct val="110000"/>
        </a:lnSpc>
        <a:spcBef>
          <a:spcPct val="20000"/>
        </a:spcBef>
        <a:spcAft>
          <a:spcPct val="0"/>
        </a:spcAft>
        <a:buClr>
          <a:schemeClr val="accent1"/>
        </a:buClr>
        <a:buFont typeface="Wingdings" pitchFamily="2" charset="2"/>
        <a:buChar char="§"/>
        <a:defRPr sz="2400" b="1">
          <a:solidFill>
            <a:srgbClr val="000000"/>
          </a:solidFill>
          <a:latin typeface="+mn-lt"/>
          <a:ea typeface="+mn-ea"/>
        </a:defRPr>
      </a:lvl2pPr>
      <a:lvl3pPr marL="1143000" indent="-228600" algn="l" rtl="0" eaLnBrk="1" fontAlgn="base" hangingPunct="1">
        <a:spcBef>
          <a:spcPct val="20000"/>
        </a:spcBef>
        <a:spcAft>
          <a:spcPct val="0"/>
        </a:spcAft>
        <a:buClr>
          <a:schemeClr val="tx1"/>
        </a:buClr>
        <a:buChar char="•"/>
        <a:defRPr sz="2200" b="1">
          <a:solidFill>
            <a:schemeClr val="tx2"/>
          </a:solidFill>
          <a:latin typeface="+mn-lt"/>
          <a:ea typeface="+mn-ea"/>
        </a:defRPr>
      </a:lvl3pPr>
      <a:lvl4pPr marL="1600200" indent="-228600" algn="l" rtl="0" eaLnBrk="1" fontAlgn="base" hangingPunct="1">
        <a:spcBef>
          <a:spcPct val="20000"/>
        </a:spcBef>
        <a:spcAft>
          <a:spcPct val="0"/>
        </a:spcAft>
        <a:buChar char="–"/>
        <a:defRPr sz="2000" b="1">
          <a:solidFill>
            <a:schemeClr val="tx2"/>
          </a:solidFill>
          <a:latin typeface="+mn-lt"/>
          <a:ea typeface="+mn-ea"/>
        </a:defRPr>
      </a:lvl4pPr>
      <a:lvl5pPr marL="2057400" indent="-228600" algn="l" rtl="0" eaLnBrk="1" fontAlgn="base" hangingPunct="1">
        <a:spcBef>
          <a:spcPct val="20000"/>
        </a:spcBef>
        <a:spcAft>
          <a:spcPct val="0"/>
        </a:spcAft>
        <a:buChar char="»"/>
        <a:defRPr sz="2000" b="1">
          <a:solidFill>
            <a:schemeClr val="tx2"/>
          </a:solidFill>
          <a:latin typeface="+mn-lt"/>
          <a:ea typeface="+mn-ea"/>
        </a:defRPr>
      </a:lvl5pPr>
      <a:lvl6pPr marL="2514600" indent="-228600" algn="l" rtl="0" eaLnBrk="1" fontAlgn="base" hangingPunct="1">
        <a:spcBef>
          <a:spcPct val="20000"/>
        </a:spcBef>
        <a:spcAft>
          <a:spcPct val="0"/>
        </a:spcAft>
        <a:buChar char="»"/>
        <a:defRPr sz="2000" b="1">
          <a:solidFill>
            <a:schemeClr val="tx2"/>
          </a:solidFill>
          <a:latin typeface="+mn-lt"/>
          <a:ea typeface="+mn-ea"/>
        </a:defRPr>
      </a:lvl6pPr>
      <a:lvl7pPr marL="2971800" indent="-228600" algn="l" rtl="0" eaLnBrk="1" fontAlgn="base" hangingPunct="1">
        <a:spcBef>
          <a:spcPct val="20000"/>
        </a:spcBef>
        <a:spcAft>
          <a:spcPct val="0"/>
        </a:spcAft>
        <a:buChar char="»"/>
        <a:defRPr sz="2000" b="1">
          <a:solidFill>
            <a:schemeClr val="tx2"/>
          </a:solidFill>
          <a:latin typeface="+mn-lt"/>
          <a:ea typeface="+mn-ea"/>
        </a:defRPr>
      </a:lvl7pPr>
      <a:lvl8pPr marL="3429000" indent="-228600" algn="l" rtl="0" eaLnBrk="1" fontAlgn="base" hangingPunct="1">
        <a:spcBef>
          <a:spcPct val="20000"/>
        </a:spcBef>
        <a:spcAft>
          <a:spcPct val="0"/>
        </a:spcAft>
        <a:buChar char="»"/>
        <a:defRPr sz="2000" b="1">
          <a:solidFill>
            <a:schemeClr val="tx2"/>
          </a:solidFill>
          <a:latin typeface="+mn-lt"/>
          <a:ea typeface="+mn-ea"/>
        </a:defRPr>
      </a:lvl8pPr>
      <a:lvl9pPr marL="3886200" indent="-228600" algn="l" rtl="0" eaLnBrk="1" fontAlgn="base" hangingPunct="1">
        <a:spcBef>
          <a:spcPct val="20000"/>
        </a:spcBef>
        <a:spcAft>
          <a:spcPct val="0"/>
        </a:spcAft>
        <a:buChar char="»"/>
        <a:defRPr sz="2000" b="1">
          <a:solidFill>
            <a:schemeClr val="tx2"/>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050" name="Object 2"/>
          <p:cNvGraphicFramePr>
            <a:graphicFrameLocks noChangeAspect="1"/>
          </p:cNvGraphicFramePr>
          <p:nvPr/>
        </p:nvGraphicFramePr>
        <p:xfrm>
          <a:off x="0" y="6597650"/>
          <a:ext cx="9144000" cy="271463"/>
        </p:xfrm>
        <a:graphic>
          <a:graphicData uri="http://schemas.openxmlformats.org/presentationml/2006/ole">
            <mc:AlternateContent xmlns:mc="http://schemas.openxmlformats.org/markup-compatibility/2006">
              <mc:Choice xmlns:v="urn:schemas-microsoft-com:vml" Requires="v">
                <p:oleObj spid="_x0000_s2173" name="Image" r:id="rId14" imgW="6273016" imgH="304547" progId="">
                  <p:embed/>
                </p:oleObj>
              </mc:Choice>
              <mc:Fallback>
                <p:oleObj name="Image" r:id="rId14" imgW="6273016" imgH="304547" progId="">
                  <p:embed/>
                  <p:pic>
                    <p:nvPicPr>
                      <p:cNvPr id="0" name="Object 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ltGray">
                      <a:xfrm>
                        <a:off x="0" y="6597650"/>
                        <a:ext cx="9144000" cy="271463"/>
                      </a:xfrm>
                      <a:prstGeom prst="rect">
                        <a:avLst/>
                      </a:prstGeom>
                      <a:noFill/>
                      <a:ln>
                        <a:noFill/>
                      </a:ln>
                      <a:effectLst/>
                      <a:extLst>
                        <a:ext uri="{909E8E84-426E-40DD-AFC4-6F175D3DCCD1}">
                          <a14:hiddenFill xmlns:a14="http://schemas.microsoft.com/office/drawing/2010/main">
                            <a:solidFill>
                              <a:srgbClr val="83AE4E"/>
                            </a:solidFill>
                          </a14:hiddenFill>
                        </a:ext>
                        <a:ext uri="{91240B29-F687-4F45-9708-019B960494DF}">
                          <a14:hiddenLine xmlns:a14="http://schemas.microsoft.com/office/drawing/2010/main" w="9525">
                            <a:solidFill>
                              <a:srgbClr val="666635"/>
                            </a:solidFill>
                            <a:miter lim="800000"/>
                            <a:headEnd/>
                            <a:tailEnd/>
                          </a14:hiddenLine>
                        </a:ext>
                        <a:ext uri="{AF507438-7753-43E0-B8FC-AC1667EBCBE1}">
                          <a14:hiddenEffects xmlns:a14="http://schemas.microsoft.com/office/drawing/2010/main">
                            <a:effectLst>
                              <a:outerShdw dist="35921" dir="2700000" algn="ctr" rotWithShape="0">
                                <a:srgbClr val="B2B2B2"/>
                              </a:outerShdw>
                            </a:effectLst>
                          </a14:hiddenEffects>
                        </a:ext>
                      </a:extLst>
                    </p:spPr>
                  </p:pic>
                </p:oleObj>
              </mc:Fallback>
            </mc:AlternateContent>
          </a:graphicData>
        </a:graphic>
      </p:graphicFrame>
      <p:sp>
        <p:nvSpPr>
          <p:cNvPr id="318467" name="Rectangle 3"/>
          <p:cNvSpPr>
            <a:spLocks noChangeArrowheads="1"/>
          </p:cNvSpPr>
          <p:nvPr/>
        </p:nvSpPr>
        <p:spPr bwMode="ltGray">
          <a:xfrm>
            <a:off x="0" y="0"/>
            <a:ext cx="9144000" cy="908050"/>
          </a:xfrm>
          <a:prstGeom prst="rect">
            <a:avLst/>
          </a:prstGeom>
          <a:gradFill rotWithShape="1">
            <a:gsLst>
              <a:gs pos="0">
                <a:schemeClr val="accent1">
                  <a:gamma/>
                  <a:shade val="46275"/>
                  <a:invGamma/>
                </a:schemeClr>
              </a:gs>
              <a:gs pos="100000">
                <a:schemeClr val="accent1"/>
              </a:gs>
            </a:gsLst>
            <a:lin ang="0" scaled="1"/>
          </a:gradFill>
          <a:ln w="9525">
            <a:noFill/>
            <a:miter lim="800000"/>
            <a:headEnd/>
            <a:tailEnd/>
          </a:ln>
          <a:effectLst/>
        </p:spPr>
        <p:txBody>
          <a:bodyPr wrap="none" anchor="ctr"/>
          <a:lstStyle/>
          <a:p>
            <a:pPr>
              <a:defRPr/>
            </a:pPr>
            <a:endParaRPr lang="zh-CN" altLang="en-US">
              <a:ea typeface="+mn-ea"/>
            </a:endParaRPr>
          </a:p>
        </p:txBody>
      </p:sp>
      <p:graphicFrame>
        <p:nvGraphicFramePr>
          <p:cNvPr id="2051" name="Object 4"/>
          <p:cNvGraphicFramePr>
            <a:graphicFrameLocks noChangeAspect="1"/>
          </p:cNvGraphicFramePr>
          <p:nvPr/>
        </p:nvGraphicFramePr>
        <p:xfrm>
          <a:off x="7458075" y="-9525"/>
          <a:ext cx="858838" cy="917575"/>
        </p:xfrm>
        <a:graphic>
          <a:graphicData uri="http://schemas.openxmlformats.org/presentationml/2006/ole">
            <mc:AlternateContent xmlns:mc="http://schemas.openxmlformats.org/markup-compatibility/2006">
              <mc:Choice xmlns:v="urn:schemas-microsoft-com:vml" Requires="v">
                <p:oleObj spid="_x0000_s2174" name="Image" r:id="rId16" imgW="1904762" imgH="2006349" progId="">
                  <p:embed/>
                </p:oleObj>
              </mc:Choice>
              <mc:Fallback>
                <p:oleObj name="Image" r:id="rId16" imgW="1904762" imgH="2006349" progId="">
                  <p:embed/>
                  <p:pic>
                    <p:nvPicPr>
                      <p:cNvPr id="0" name="Object 4"/>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ltGray">
                      <a:xfrm>
                        <a:off x="7458075" y="-9525"/>
                        <a:ext cx="858838" cy="917575"/>
                      </a:xfrm>
                      <a:prstGeom prst="rect">
                        <a:avLst/>
                      </a:prstGeom>
                      <a:noFill/>
                      <a:ln>
                        <a:noFill/>
                      </a:ln>
                      <a:effectLst/>
                      <a:extLst>
                        <a:ext uri="{909E8E84-426E-40DD-AFC4-6F175D3DCCD1}">
                          <a14:hiddenFill xmlns:a14="http://schemas.microsoft.com/office/drawing/2010/main">
                            <a:solidFill>
                              <a:srgbClr val="83AE4E"/>
                            </a:solidFill>
                          </a14:hiddenFill>
                        </a:ext>
                        <a:ext uri="{91240B29-F687-4F45-9708-019B960494DF}">
                          <a14:hiddenLine xmlns:a14="http://schemas.microsoft.com/office/drawing/2010/main" w="9525">
                            <a:solidFill>
                              <a:srgbClr val="666635"/>
                            </a:solidFill>
                            <a:miter lim="800000"/>
                            <a:headEnd/>
                            <a:tailEnd/>
                          </a14:hiddenLine>
                        </a:ext>
                        <a:ext uri="{AF507438-7753-43E0-B8FC-AC1667EBCBE1}">
                          <a14:hiddenEffects xmlns:a14="http://schemas.microsoft.com/office/drawing/2010/main">
                            <a:effectLst>
                              <a:outerShdw dist="35921" dir="2700000" algn="ctr" rotWithShape="0">
                                <a:srgbClr val="B2B2B2"/>
                              </a:outerShdw>
                            </a:effectLst>
                          </a14:hiddenEffects>
                        </a:ext>
                      </a:extLst>
                    </p:spPr>
                  </p:pic>
                </p:oleObj>
              </mc:Fallback>
            </mc:AlternateContent>
          </a:graphicData>
        </a:graphic>
      </p:graphicFrame>
      <p:graphicFrame>
        <p:nvGraphicFramePr>
          <p:cNvPr id="2052" name="Object 5"/>
          <p:cNvGraphicFramePr>
            <a:graphicFrameLocks noChangeAspect="1"/>
          </p:cNvGraphicFramePr>
          <p:nvPr/>
        </p:nvGraphicFramePr>
        <p:xfrm>
          <a:off x="8316913" y="-9525"/>
          <a:ext cx="827087" cy="917575"/>
        </p:xfrm>
        <a:graphic>
          <a:graphicData uri="http://schemas.openxmlformats.org/presentationml/2006/ole">
            <mc:AlternateContent xmlns:mc="http://schemas.openxmlformats.org/markup-compatibility/2006">
              <mc:Choice xmlns:v="urn:schemas-microsoft-com:vml" Requires="v">
                <p:oleObj spid="_x0000_s2175" name="Image" r:id="rId18" imgW="1523272" imgH="1676190" progId="">
                  <p:embed/>
                </p:oleObj>
              </mc:Choice>
              <mc:Fallback>
                <p:oleObj name="Image" r:id="rId18" imgW="1523272" imgH="1676190" progId="">
                  <p:embed/>
                  <p:pic>
                    <p:nvPicPr>
                      <p:cNvPr id="0" name="Object 5"/>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ltGray">
                      <a:xfrm>
                        <a:off x="8316913" y="-9525"/>
                        <a:ext cx="827087" cy="917575"/>
                      </a:xfrm>
                      <a:prstGeom prst="rect">
                        <a:avLst/>
                      </a:prstGeom>
                      <a:noFill/>
                      <a:ln>
                        <a:noFill/>
                      </a:ln>
                      <a:effectLst/>
                      <a:extLst>
                        <a:ext uri="{909E8E84-426E-40DD-AFC4-6F175D3DCCD1}">
                          <a14:hiddenFill xmlns:a14="http://schemas.microsoft.com/office/drawing/2010/main">
                            <a:solidFill>
                              <a:srgbClr val="83AE4E"/>
                            </a:solidFill>
                          </a14:hiddenFill>
                        </a:ext>
                        <a:ext uri="{91240B29-F687-4F45-9708-019B960494DF}">
                          <a14:hiddenLine xmlns:a14="http://schemas.microsoft.com/office/drawing/2010/main" w="9525">
                            <a:solidFill>
                              <a:srgbClr val="666635"/>
                            </a:solidFill>
                            <a:miter lim="800000"/>
                            <a:headEnd/>
                            <a:tailEnd/>
                          </a14:hiddenLine>
                        </a:ext>
                        <a:ext uri="{AF507438-7753-43E0-B8FC-AC1667EBCBE1}">
                          <a14:hiddenEffects xmlns:a14="http://schemas.microsoft.com/office/drawing/2010/main">
                            <a:effectLst>
                              <a:outerShdw dist="35921" dir="2700000" algn="ctr" rotWithShape="0">
                                <a:srgbClr val="B2B2B2"/>
                              </a:outerShdw>
                            </a:effectLst>
                          </a14:hiddenEffects>
                        </a:ext>
                      </a:extLst>
                    </p:spPr>
                  </p:pic>
                </p:oleObj>
              </mc:Fallback>
            </mc:AlternateContent>
          </a:graphicData>
        </a:graphic>
      </p:graphicFrame>
      <p:sp>
        <p:nvSpPr>
          <p:cNvPr id="2055" name="Rectangle 6"/>
          <p:cNvSpPr>
            <a:spLocks noGrp="1" noChangeArrowheads="1"/>
          </p:cNvSpPr>
          <p:nvPr>
            <p:ph type="body" idx="1"/>
          </p:nvPr>
        </p:nvSpPr>
        <p:spPr bwMode="auto">
          <a:xfrm>
            <a:off x="457200" y="1143000"/>
            <a:ext cx="8229600" cy="5257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057" name="Rectangle 8"/>
          <p:cNvSpPr>
            <a:spLocks noGrp="1" noChangeArrowheads="1"/>
          </p:cNvSpPr>
          <p:nvPr>
            <p:ph type="title"/>
          </p:nvPr>
        </p:nvSpPr>
        <p:spPr bwMode="white">
          <a:xfrm>
            <a:off x="533400" y="44450"/>
            <a:ext cx="6629400" cy="7921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318473" name="Rectangle 9"/>
          <p:cNvSpPr>
            <a:spLocks noGrp="1" noChangeArrowheads="1"/>
          </p:cNvSpPr>
          <p:nvPr>
            <p:ph type="sldNum" sz="quarter" idx="4"/>
          </p:nvPr>
        </p:nvSpPr>
        <p:spPr bwMode="white">
          <a:xfrm>
            <a:off x="3419475" y="6594475"/>
            <a:ext cx="2133600" cy="2635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rgbClr val="000000"/>
                </a:solidFill>
                <a:ea typeface="+mn-ea"/>
              </a:defRPr>
            </a:lvl1pPr>
          </a:lstStyle>
          <a:p>
            <a:pPr>
              <a:defRPr/>
            </a:pPr>
            <a:fld id="{DC7684A0-1172-4886-9DDC-FCA34062816B}"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rtl="0" eaLnBrk="1" fontAlgn="base" hangingPunct="1">
        <a:spcBef>
          <a:spcPct val="0"/>
        </a:spcBef>
        <a:spcAft>
          <a:spcPct val="0"/>
        </a:spcAft>
        <a:defRPr sz="4000" b="1">
          <a:solidFill>
            <a:schemeClr val="bg1"/>
          </a:solidFill>
          <a:latin typeface="+mj-lt"/>
          <a:ea typeface="+mj-ea"/>
          <a:cs typeface="+mj-cs"/>
        </a:defRPr>
      </a:lvl1pPr>
      <a:lvl2pPr algn="l" rtl="0" eaLnBrk="1" fontAlgn="base" hangingPunct="1">
        <a:spcBef>
          <a:spcPct val="0"/>
        </a:spcBef>
        <a:spcAft>
          <a:spcPct val="0"/>
        </a:spcAft>
        <a:defRPr sz="4000" b="1">
          <a:solidFill>
            <a:schemeClr val="bg1"/>
          </a:solidFill>
          <a:latin typeface="黑体" pitchFamily="2" charset="-122"/>
          <a:ea typeface="宋体" pitchFamily="2" charset="-122"/>
        </a:defRPr>
      </a:lvl2pPr>
      <a:lvl3pPr algn="l" rtl="0" eaLnBrk="1" fontAlgn="base" hangingPunct="1">
        <a:spcBef>
          <a:spcPct val="0"/>
        </a:spcBef>
        <a:spcAft>
          <a:spcPct val="0"/>
        </a:spcAft>
        <a:defRPr sz="4000" b="1">
          <a:solidFill>
            <a:schemeClr val="bg1"/>
          </a:solidFill>
          <a:latin typeface="黑体" pitchFamily="2" charset="-122"/>
          <a:ea typeface="宋体" pitchFamily="2" charset="-122"/>
        </a:defRPr>
      </a:lvl3pPr>
      <a:lvl4pPr algn="l" rtl="0" eaLnBrk="1" fontAlgn="base" hangingPunct="1">
        <a:spcBef>
          <a:spcPct val="0"/>
        </a:spcBef>
        <a:spcAft>
          <a:spcPct val="0"/>
        </a:spcAft>
        <a:defRPr sz="4000" b="1">
          <a:solidFill>
            <a:schemeClr val="bg1"/>
          </a:solidFill>
          <a:latin typeface="黑体" pitchFamily="2" charset="-122"/>
          <a:ea typeface="宋体" pitchFamily="2" charset="-122"/>
        </a:defRPr>
      </a:lvl4pPr>
      <a:lvl5pPr algn="l" rtl="0" eaLnBrk="1" fontAlgn="base" hangingPunct="1">
        <a:spcBef>
          <a:spcPct val="0"/>
        </a:spcBef>
        <a:spcAft>
          <a:spcPct val="0"/>
        </a:spcAft>
        <a:defRPr sz="4000" b="1">
          <a:solidFill>
            <a:schemeClr val="bg1"/>
          </a:solidFill>
          <a:latin typeface="黑体" pitchFamily="2" charset="-122"/>
          <a:ea typeface="宋体" pitchFamily="2" charset="-122"/>
        </a:defRPr>
      </a:lvl5pPr>
      <a:lvl6pPr marL="457200" algn="l" rtl="0" eaLnBrk="1" fontAlgn="base" hangingPunct="1">
        <a:spcBef>
          <a:spcPct val="0"/>
        </a:spcBef>
        <a:spcAft>
          <a:spcPct val="0"/>
        </a:spcAft>
        <a:defRPr sz="4000" b="1">
          <a:solidFill>
            <a:schemeClr val="bg1"/>
          </a:solidFill>
          <a:latin typeface="黑体" pitchFamily="2" charset="-122"/>
          <a:ea typeface="宋体" pitchFamily="2" charset="-122"/>
        </a:defRPr>
      </a:lvl6pPr>
      <a:lvl7pPr marL="914400" algn="l" rtl="0" eaLnBrk="1" fontAlgn="base" hangingPunct="1">
        <a:spcBef>
          <a:spcPct val="0"/>
        </a:spcBef>
        <a:spcAft>
          <a:spcPct val="0"/>
        </a:spcAft>
        <a:defRPr sz="4000" b="1">
          <a:solidFill>
            <a:schemeClr val="bg1"/>
          </a:solidFill>
          <a:latin typeface="黑体" pitchFamily="2" charset="-122"/>
          <a:ea typeface="宋体" pitchFamily="2" charset="-122"/>
        </a:defRPr>
      </a:lvl7pPr>
      <a:lvl8pPr marL="1371600" algn="l" rtl="0" eaLnBrk="1" fontAlgn="base" hangingPunct="1">
        <a:spcBef>
          <a:spcPct val="0"/>
        </a:spcBef>
        <a:spcAft>
          <a:spcPct val="0"/>
        </a:spcAft>
        <a:defRPr sz="4000" b="1">
          <a:solidFill>
            <a:schemeClr val="bg1"/>
          </a:solidFill>
          <a:latin typeface="黑体" pitchFamily="2" charset="-122"/>
          <a:ea typeface="宋体" pitchFamily="2" charset="-122"/>
        </a:defRPr>
      </a:lvl8pPr>
      <a:lvl9pPr marL="1828800" algn="l" rtl="0" eaLnBrk="1" fontAlgn="base" hangingPunct="1">
        <a:spcBef>
          <a:spcPct val="0"/>
        </a:spcBef>
        <a:spcAft>
          <a:spcPct val="0"/>
        </a:spcAft>
        <a:defRPr sz="4000" b="1">
          <a:solidFill>
            <a:schemeClr val="bg1"/>
          </a:solidFill>
          <a:latin typeface="黑体" pitchFamily="2" charset="-122"/>
          <a:ea typeface="宋体" pitchFamily="2" charset="-122"/>
        </a:defRPr>
      </a:lvl9pPr>
    </p:titleStyle>
    <p:bodyStyle>
      <a:lvl1pPr marL="342900" indent="-342900" algn="l" rtl="0" eaLnBrk="1" fontAlgn="base" hangingPunct="1">
        <a:lnSpc>
          <a:spcPct val="110000"/>
        </a:lnSpc>
        <a:spcBef>
          <a:spcPct val="20000"/>
        </a:spcBef>
        <a:spcAft>
          <a:spcPct val="10000"/>
        </a:spcAft>
        <a:buClr>
          <a:srgbClr val="FF0000"/>
        </a:buClr>
        <a:buFont typeface="Wingdings" pitchFamily="2" charset="2"/>
        <a:buChar char="v"/>
        <a:defRPr sz="2800" b="1">
          <a:solidFill>
            <a:srgbClr val="000000"/>
          </a:solidFill>
          <a:latin typeface="+mn-lt"/>
          <a:ea typeface="+mn-ea"/>
          <a:cs typeface="+mn-cs"/>
        </a:defRPr>
      </a:lvl1pPr>
      <a:lvl2pPr marL="742950" indent="-285750" algn="l" rtl="0" eaLnBrk="1" fontAlgn="base" hangingPunct="1">
        <a:lnSpc>
          <a:spcPct val="110000"/>
        </a:lnSpc>
        <a:spcBef>
          <a:spcPct val="20000"/>
        </a:spcBef>
        <a:spcAft>
          <a:spcPct val="0"/>
        </a:spcAft>
        <a:buClr>
          <a:schemeClr val="accent1"/>
        </a:buClr>
        <a:buFont typeface="Wingdings" pitchFamily="2" charset="2"/>
        <a:buChar char="§"/>
        <a:defRPr sz="2400" b="1">
          <a:solidFill>
            <a:srgbClr val="000000"/>
          </a:solidFill>
          <a:latin typeface="+mn-lt"/>
          <a:ea typeface="+mn-ea"/>
        </a:defRPr>
      </a:lvl2pPr>
      <a:lvl3pPr marL="1143000" indent="-228600" algn="l" rtl="0" eaLnBrk="1" fontAlgn="base" hangingPunct="1">
        <a:spcBef>
          <a:spcPct val="20000"/>
        </a:spcBef>
        <a:spcAft>
          <a:spcPct val="0"/>
        </a:spcAft>
        <a:buClr>
          <a:schemeClr val="tx1"/>
        </a:buClr>
        <a:buChar char="•"/>
        <a:defRPr sz="2200" b="1">
          <a:solidFill>
            <a:schemeClr val="tx2"/>
          </a:solidFill>
          <a:latin typeface="+mn-lt"/>
          <a:ea typeface="+mn-ea"/>
        </a:defRPr>
      </a:lvl3pPr>
      <a:lvl4pPr marL="1600200" indent="-228600" algn="l" rtl="0" eaLnBrk="1" fontAlgn="base" hangingPunct="1">
        <a:spcBef>
          <a:spcPct val="20000"/>
        </a:spcBef>
        <a:spcAft>
          <a:spcPct val="0"/>
        </a:spcAft>
        <a:buChar char="–"/>
        <a:defRPr sz="2000" b="1">
          <a:solidFill>
            <a:schemeClr val="tx2"/>
          </a:solidFill>
          <a:latin typeface="+mn-lt"/>
          <a:ea typeface="+mn-ea"/>
        </a:defRPr>
      </a:lvl4pPr>
      <a:lvl5pPr marL="2057400" indent="-228600" algn="l" rtl="0" eaLnBrk="1" fontAlgn="base" hangingPunct="1">
        <a:spcBef>
          <a:spcPct val="20000"/>
        </a:spcBef>
        <a:spcAft>
          <a:spcPct val="0"/>
        </a:spcAft>
        <a:buChar char="»"/>
        <a:defRPr sz="2000" b="1">
          <a:solidFill>
            <a:schemeClr val="tx2"/>
          </a:solidFill>
          <a:latin typeface="+mn-lt"/>
          <a:ea typeface="+mn-ea"/>
        </a:defRPr>
      </a:lvl5pPr>
      <a:lvl6pPr marL="2514600" indent="-228600" algn="l" rtl="0" eaLnBrk="1" fontAlgn="base" hangingPunct="1">
        <a:spcBef>
          <a:spcPct val="20000"/>
        </a:spcBef>
        <a:spcAft>
          <a:spcPct val="0"/>
        </a:spcAft>
        <a:buChar char="»"/>
        <a:defRPr sz="2000" b="1">
          <a:solidFill>
            <a:schemeClr val="tx2"/>
          </a:solidFill>
          <a:latin typeface="+mn-lt"/>
          <a:ea typeface="+mn-ea"/>
        </a:defRPr>
      </a:lvl6pPr>
      <a:lvl7pPr marL="2971800" indent="-228600" algn="l" rtl="0" eaLnBrk="1" fontAlgn="base" hangingPunct="1">
        <a:spcBef>
          <a:spcPct val="20000"/>
        </a:spcBef>
        <a:spcAft>
          <a:spcPct val="0"/>
        </a:spcAft>
        <a:buChar char="»"/>
        <a:defRPr sz="2000" b="1">
          <a:solidFill>
            <a:schemeClr val="tx2"/>
          </a:solidFill>
          <a:latin typeface="+mn-lt"/>
          <a:ea typeface="+mn-ea"/>
        </a:defRPr>
      </a:lvl7pPr>
      <a:lvl8pPr marL="3429000" indent="-228600" algn="l" rtl="0" eaLnBrk="1" fontAlgn="base" hangingPunct="1">
        <a:spcBef>
          <a:spcPct val="20000"/>
        </a:spcBef>
        <a:spcAft>
          <a:spcPct val="0"/>
        </a:spcAft>
        <a:buChar char="»"/>
        <a:defRPr sz="2000" b="1">
          <a:solidFill>
            <a:schemeClr val="tx2"/>
          </a:solidFill>
          <a:latin typeface="+mn-lt"/>
          <a:ea typeface="+mn-ea"/>
        </a:defRPr>
      </a:lvl8pPr>
      <a:lvl9pPr marL="3886200" indent="-228600" algn="l" rtl="0" eaLnBrk="1" fontAlgn="base" hangingPunct="1">
        <a:spcBef>
          <a:spcPct val="20000"/>
        </a:spcBef>
        <a:spcAft>
          <a:spcPct val="0"/>
        </a:spcAft>
        <a:buChar char="»"/>
        <a:defRPr sz="2000" b="1">
          <a:solidFill>
            <a:schemeClr val="tx2"/>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9.bin"/><Relationship Id="rId3" Type="http://schemas.openxmlformats.org/officeDocument/2006/relationships/notesSlide" Target="../notesSlides/notesSlide1.xml"/><Relationship Id="rId7" Type="http://schemas.openxmlformats.org/officeDocument/2006/relationships/image" Target="../media/image20.emf"/><Relationship Id="rId2" Type="http://schemas.openxmlformats.org/officeDocument/2006/relationships/slideLayout" Target="../slideLayouts/slideLayout6.xml"/><Relationship Id="rId1" Type="http://schemas.openxmlformats.org/officeDocument/2006/relationships/vmlDrawing" Target="../drawings/vmlDrawing3.vml"/><Relationship Id="rId6" Type="http://schemas.openxmlformats.org/officeDocument/2006/relationships/oleObject" Target="../embeddings/oleObject8.bin"/><Relationship Id="rId5" Type="http://schemas.openxmlformats.org/officeDocument/2006/relationships/image" Target="../media/image19.emf"/><Relationship Id="rId4" Type="http://schemas.openxmlformats.org/officeDocument/2006/relationships/oleObject" Target="../embeddings/oleObject7.bin"/><Relationship Id="rId9" Type="http://schemas.openxmlformats.org/officeDocument/2006/relationships/image" Target="../media/image21.emf"/></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6.xml"/><Relationship Id="rId1" Type="http://schemas.openxmlformats.org/officeDocument/2006/relationships/vmlDrawing" Target="../drawings/vmlDrawing4.vml"/><Relationship Id="rId5" Type="http://schemas.openxmlformats.org/officeDocument/2006/relationships/image" Target="../media/image22.emf"/><Relationship Id="rId4" Type="http://schemas.openxmlformats.org/officeDocument/2006/relationships/oleObject" Target="../embeddings/oleObject10.bin"/></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23528" y="1268760"/>
            <a:ext cx="8820472" cy="2088232"/>
          </a:xfrm>
        </p:spPr>
        <p:txBody>
          <a:bodyPr/>
          <a:lstStyle/>
          <a:p>
            <a:r>
              <a:rPr lang="en-US" altLang="zh-CN" sz="3600" dirty="0">
                <a:latin typeface="+mn-lt"/>
              </a:rPr>
              <a:t>《</a:t>
            </a:r>
            <a:r>
              <a:rPr lang="zh-CN" altLang="en-US" sz="3600" dirty="0">
                <a:latin typeface="+mn-lt"/>
              </a:rPr>
              <a:t>密码学原理与技术</a:t>
            </a:r>
            <a:r>
              <a:rPr lang="en-US" altLang="zh-CN" sz="3600" dirty="0">
                <a:latin typeface="+mn-lt"/>
              </a:rPr>
              <a:t>》</a:t>
            </a:r>
            <a:r>
              <a:rPr lang="zh-CN" altLang="en-US" sz="3600" dirty="0">
                <a:latin typeface="+mn-lt"/>
              </a:rPr>
              <a:t>复习课</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0" y="44624"/>
            <a:ext cx="8535322" cy="796908"/>
          </a:xfrm>
        </p:spPr>
        <p:txBody>
          <a:bodyPr/>
          <a:lstStyle/>
          <a:p>
            <a:r>
              <a:rPr lang="en-US" altLang="zh-CN" sz="3600" dirty="0"/>
              <a:t>Block Cipher Mode of Operation</a:t>
            </a:r>
            <a:endParaRPr lang="zh-CN" altLang="en-US" sz="3600" dirty="0"/>
          </a:p>
        </p:txBody>
      </p:sp>
      <p:pic>
        <p:nvPicPr>
          <p:cNvPr id="6146" name="Picture 2"/>
          <p:cNvPicPr>
            <a:picLocks noChangeAspect="1" noChangeArrowheads="1"/>
          </p:cNvPicPr>
          <p:nvPr/>
        </p:nvPicPr>
        <p:blipFill>
          <a:blip r:embed="rId2" cstate="print"/>
          <a:srcRect/>
          <a:stretch>
            <a:fillRect/>
          </a:stretch>
        </p:blipFill>
        <p:spPr bwMode="auto">
          <a:xfrm>
            <a:off x="285720" y="1214422"/>
            <a:ext cx="8501122" cy="5057038"/>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40" name="Picture 4"/>
          <p:cNvPicPr>
            <a:picLocks noChangeAspect="1" noChangeArrowheads="1"/>
          </p:cNvPicPr>
          <p:nvPr/>
        </p:nvPicPr>
        <p:blipFill>
          <a:blip r:embed="rId2" cstate="print"/>
          <a:srcRect/>
          <a:stretch>
            <a:fillRect/>
          </a:stretch>
        </p:blipFill>
        <p:spPr bwMode="auto">
          <a:xfrm>
            <a:off x="539552" y="3933056"/>
            <a:ext cx="5067300" cy="2705100"/>
          </a:xfrm>
          <a:prstGeom prst="rect">
            <a:avLst/>
          </a:prstGeom>
          <a:noFill/>
          <a:ln w="9525">
            <a:noFill/>
            <a:miter lim="800000"/>
            <a:headEnd/>
            <a:tailEnd/>
          </a:ln>
        </p:spPr>
      </p:pic>
      <p:pic>
        <p:nvPicPr>
          <p:cNvPr id="14342" name="Picture 6"/>
          <p:cNvPicPr>
            <a:picLocks noChangeAspect="1" noChangeArrowheads="1"/>
          </p:cNvPicPr>
          <p:nvPr/>
        </p:nvPicPr>
        <p:blipFill>
          <a:blip r:embed="rId3" cstate="print"/>
          <a:srcRect/>
          <a:stretch>
            <a:fillRect/>
          </a:stretch>
        </p:blipFill>
        <p:spPr bwMode="auto">
          <a:xfrm>
            <a:off x="539552" y="1052736"/>
            <a:ext cx="5791200" cy="2647950"/>
          </a:xfrm>
          <a:prstGeom prst="rect">
            <a:avLst/>
          </a:prstGeom>
          <a:noFill/>
          <a:ln w="9525">
            <a:noFill/>
            <a:miter lim="800000"/>
            <a:headEnd/>
            <a:tailEnd/>
          </a:ln>
        </p:spPr>
      </p:pic>
      <p:sp>
        <p:nvSpPr>
          <p:cNvPr id="8" name="标题 1">
            <a:extLst>
              <a:ext uri="{FF2B5EF4-FFF2-40B4-BE49-F238E27FC236}">
                <a16:creationId xmlns:a16="http://schemas.microsoft.com/office/drawing/2014/main" id="{FDFD7461-EE1F-7242-8F15-0CF384E1F78B}"/>
              </a:ext>
            </a:extLst>
          </p:cNvPr>
          <p:cNvSpPr>
            <a:spLocks noGrp="1"/>
          </p:cNvSpPr>
          <p:nvPr>
            <p:ph type="title"/>
          </p:nvPr>
        </p:nvSpPr>
        <p:spPr>
          <a:xfrm>
            <a:off x="251520" y="44624"/>
            <a:ext cx="8535322" cy="796908"/>
          </a:xfrm>
        </p:spPr>
        <p:txBody>
          <a:bodyPr/>
          <a:lstStyle/>
          <a:p>
            <a:r>
              <a:rPr lang="en-US" altLang="zh-CN" sz="3600" dirty="0"/>
              <a:t>Block Cipher Mode of Operation</a:t>
            </a:r>
            <a:endParaRPr lang="zh-CN" altLang="en-US" sz="36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Comparison of Modes</a:t>
            </a:r>
            <a:endParaRPr lang="zh-CN" altLang="en-US" dirty="0"/>
          </a:p>
        </p:txBody>
      </p:sp>
      <p:pic>
        <p:nvPicPr>
          <p:cNvPr id="51202" name="Picture 2" descr="https://upload.wikimedia.org/wikipedia/commons/5/56/Tux.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668345"/>
            <a:ext cx="2809644" cy="3096344"/>
          </a:xfrm>
          <a:prstGeom prst="rect">
            <a:avLst/>
          </a:prstGeom>
          <a:noFill/>
          <a:extLst>
            <a:ext uri="{909E8E84-426E-40DD-AFC4-6F175D3DCCD1}">
              <a14:hiddenFill xmlns:a14="http://schemas.microsoft.com/office/drawing/2010/main">
                <a:solidFill>
                  <a:srgbClr val="FFFFFF"/>
                </a:solidFill>
              </a14:hiddenFill>
            </a:ext>
          </a:extLst>
        </p:spPr>
      </p:pic>
      <p:pic>
        <p:nvPicPr>
          <p:cNvPr id="51204" name="Picture 4" descr="https://upload.wikimedia.org/wikipedia/commons/f/f0/Tux_ecb.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5856" y="1700806"/>
            <a:ext cx="2808312" cy="3094876"/>
          </a:xfrm>
          <a:prstGeom prst="rect">
            <a:avLst/>
          </a:prstGeom>
          <a:noFill/>
          <a:extLst>
            <a:ext uri="{909E8E84-426E-40DD-AFC4-6F175D3DCCD1}">
              <a14:hiddenFill xmlns:a14="http://schemas.microsoft.com/office/drawing/2010/main">
                <a:solidFill>
                  <a:srgbClr val="FFFFFF"/>
                </a:solidFill>
              </a14:hiddenFill>
            </a:ext>
          </a:extLst>
        </p:spPr>
      </p:pic>
      <p:pic>
        <p:nvPicPr>
          <p:cNvPr id="51206" name="Picture 6" descr="https://upload.wikimedia.org/wikipedia/commons/a/a0/Tux_secure.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00192" y="1734164"/>
            <a:ext cx="2753885" cy="3034895"/>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p:cNvSpPr txBox="1"/>
          <p:nvPr/>
        </p:nvSpPr>
        <p:spPr>
          <a:xfrm>
            <a:off x="611560" y="5232398"/>
            <a:ext cx="1741182" cy="400110"/>
          </a:xfrm>
          <a:prstGeom prst="rect">
            <a:avLst/>
          </a:prstGeom>
          <a:noFill/>
        </p:spPr>
        <p:txBody>
          <a:bodyPr wrap="none" rtlCol="0">
            <a:spAutoFit/>
          </a:bodyPr>
          <a:lstStyle/>
          <a:p>
            <a:r>
              <a:rPr lang="en-US" altLang="zh-CN" sz="2000" dirty="0"/>
              <a:t>Original Image</a:t>
            </a:r>
            <a:endParaRPr lang="zh-CN" altLang="en-US" sz="2000" dirty="0"/>
          </a:p>
        </p:txBody>
      </p:sp>
      <p:sp>
        <p:nvSpPr>
          <p:cNvPr id="8" name="文本框 7"/>
          <p:cNvSpPr txBox="1"/>
          <p:nvPr/>
        </p:nvSpPr>
        <p:spPr>
          <a:xfrm>
            <a:off x="3890880" y="5259765"/>
            <a:ext cx="1346844" cy="400110"/>
          </a:xfrm>
          <a:prstGeom prst="rect">
            <a:avLst/>
          </a:prstGeom>
          <a:noFill/>
        </p:spPr>
        <p:txBody>
          <a:bodyPr wrap="none" rtlCol="0">
            <a:spAutoFit/>
          </a:bodyPr>
          <a:lstStyle/>
          <a:p>
            <a:r>
              <a:rPr lang="en-US" altLang="zh-CN" sz="2000" dirty="0"/>
              <a:t>ECB Mode</a:t>
            </a:r>
            <a:endParaRPr lang="zh-CN" altLang="en-US" sz="2000" dirty="0"/>
          </a:p>
        </p:txBody>
      </p:sp>
      <p:sp>
        <p:nvSpPr>
          <p:cNvPr id="9" name="文本框 8"/>
          <p:cNvSpPr txBox="1"/>
          <p:nvPr/>
        </p:nvSpPr>
        <p:spPr>
          <a:xfrm>
            <a:off x="6996499" y="5232398"/>
            <a:ext cx="1361270" cy="400110"/>
          </a:xfrm>
          <a:prstGeom prst="rect">
            <a:avLst/>
          </a:prstGeom>
          <a:noFill/>
        </p:spPr>
        <p:txBody>
          <a:bodyPr wrap="none" rtlCol="0">
            <a:spAutoFit/>
          </a:bodyPr>
          <a:lstStyle/>
          <a:p>
            <a:r>
              <a:rPr lang="en-US" altLang="zh-CN" sz="2000" dirty="0"/>
              <a:t>CBC Mode</a:t>
            </a:r>
            <a:endParaRPr lang="zh-CN" altLang="en-US" sz="2000" dirty="0"/>
          </a:p>
        </p:txBody>
      </p:sp>
    </p:spTree>
    <p:extLst>
      <p:ext uri="{BB962C8B-B14F-4D97-AF65-F5344CB8AC3E}">
        <p14:creationId xmlns:p14="http://schemas.microsoft.com/office/powerpoint/2010/main" val="33175792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0" y="44624"/>
            <a:ext cx="8229600" cy="796908"/>
          </a:xfrm>
        </p:spPr>
        <p:txBody>
          <a:bodyPr/>
          <a:lstStyle/>
          <a:p>
            <a:r>
              <a:rPr lang="en-US" altLang="zh-CN" sz="3600" dirty="0"/>
              <a:t>Symmetric Encryption</a:t>
            </a:r>
            <a:endParaRPr lang="zh-CN" altLang="en-US" sz="3600" dirty="0"/>
          </a:p>
        </p:txBody>
      </p:sp>
      <p:pic>
        <p:nvPicPr>
          <p:cNvPr id="7170" name="Picture 2"/>
          <p:cNvPicPr>
            <a:picLocks noChangeAspect="1" noChangeArrowheads="1"/>
          </p:cNvPicPr>
          <p:nvPr/>
        </p:nvPicPr>
        <p:blipFill>
          <a:blip r:embed="rId2" cstate="print"/>
          <a:srcRect/>
          <a:stretch>
            <a:fillRect/>
          </a:stretch>
        </p:blipFill>
        <p:spPr bwMode="auto">
          <a:xfrm>
            <a:off x="0" y="1057275"/>
            <a:ext cx="9067800" cy="5800725"/>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44624"/>
            <a:ext cx="8229600" cy="725470"/>
          </a:xfrm>
        </p:spPr>
        <p:txBody>
          <a:bodyPr>
            <a:normAutofit/>
          </a:bodyPr>
          <a:lstStyle/>
          <a:p>
            <a:r>
              <a:rPr lang="en-US" altLang="zh-CN" sz="3600" dirty="0"/>
              <a:t>Symmetric Encryption</a:t>
            </a:r>
            <a:endParaRPr lang="zh-CN" altLang="en-US" sz="3600" dirty="0"/>
          </a:p>
        </p:txBody>
      </p:sp>
      <p:pic>
        <p:nvPicPr>
          <p:cNvPr id="8194" name="Picture 2"/>
          <p:cNvPicPr>
            <a:picLocks noChangeAspect="1" noChangeArrowheads="1"/>
          </p:cNvPicPr>
          <p:nvPr/>
        </p:nvPicPr>
        <p:blipFill>
          <a:blip r:embed="rId2" cstate="print"/>
          <a:srcRect/>
          <a:stretch>
            <a:fillRect/>
          </a:stretch>
        </p:blipFill>
        <p:spPr bwMode="auto">
          <a:xfrm>
            <a:off x="214282" y="1285860"/>
            <a:ext cx="8715375" cy="5162550"/>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27384"/>
            <a:ext cx="8229600" cy="796908"/>
          </a:xfrm>
        </p:spPr>
        <p:txBody>
          <a:bodyPr/>
          <a:lstStyle/>
          <a:p>
            <a:r>
              <a:rPr lang="en-US" altLang="zh-CN" sz="3600" dirty="0"/>
              <a:t>Asymmetric Encryption</a:t>
            </a:r>
            <a:endParaRPr lang="zh-CN" altLang="en-US" sz="3600" dirty="0"/>
          </a:p>
        </p:txBody>
      </p:sp>
      <p:pic>
        <p:nvPicPr>
          <p:cNvPr id="9218" name="Picture 2"/>
          <p:cNvPicPr>
            <a:picLocks noChangeAspect="1" noChangeArrowheads="1"/>
          </p:cNvPicPr>
          <p:nvPr/>
        </p:nvPicPr>
        <p:blipFill>
          <a:blip r:embed="rId2" cstate="print"/>
          <a:srcRect/>
          <a:stretch>
            <a:fillRect/>
          </a:stretch>
        </p:blipFill>
        <p:spPr bwMode="auto">
          <a:xfrm>
            <a:off x="258442" y="1092066"/>
            <a:ext cx="8634038" cy="4929222"/>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0" y="44624"/>
            <a:ext cx="8229600" cy="796908"/>
          </a:xfrm>
        </p:spPr>
        <p:txBody>
          <a:bodyPr/>
          <a:lstStyle/>
          <a:p>
            <a:r>
              <a:rPr lang="en-US" altLang="zh-CN" sz="3600" dirty="0"/>
              <a:t>Asymmetric Encryption </a:t>
            </a:r>
            <a:endParaRPr lang="zh-CN" altLang="en-US" sz="3600" dirty="0"/>
          </a:p>
        </p:txBody>
      </p:sp>
      <p:pic>
        <p:nvPicPr>
          <p:cNvPr id="10242" name="Picture 2"/>
          <p:cNvPicPr>
            <a:picLocks noChangeAspect="1" noChangeArrowheads="1"/>
          </p:cNvPicPr>
          <p:nvPr/>
        </p:nvPicPr>
        <p:blipFill>
          <a:blip r:embed="rId2" cstate="print"/>
          <a:srcRect/>
          <a:stretch>
            <a:fillRect/>
          </a:stretch>
        </p:blipFill>
        <p:spPr bwMode="auto">
          <a:xfrm>
            <a:off x="285720" y="1428736"/>
            <a:ext cx="8596506" cy="4286280"/>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81" name="Rectangle 33"/>
          <p:cNvSpPr>
            <a:spLocks noGrp="1" noChangeArrowheads="1"/>
          </p:cNvSpPr>
          <p:nvPr>
            <p:ph type="title"/>
          </p:nvPr>
        </p:nvSpPr>
        <p:spPr>
          <a:xfrm>
            <a:off x="251520" y="188640"/>
            <a:ext cx="7507288" cy="549821"/>
          </a:xfrm>
        </p:spPr>
        <p:txBody>
          <a:bodyPr/>
          <a:lstStyle/>
          <a:p>
            <a:pPr eaLnBrk="1" hangingPunct="1">
              <a:defRPr/>
            </a:pPr>
            <a:r>
              <a:rPr lang="en-US" sz="3600" dirty="0"/>
              <a:t>Hybrid Encryption</a:t>
            </a:r>
          </a:p>
        </p:txBody>
      </p:sp>
      <p:sp>
        <p:nvSpPr>
          <p:cNvPr id="232461" name="Rectangle 13"/>
          <p:cNvSpPr>
            <a:spLocks noChangeArrowheads="1"/>
          </p:cNvSpPr>
          <p:nvPr/>
        </p:nvSpPr>
        <p:spPr bwMode="auto">
          <a:xfrm>
            <a:off x="511175" y="1376511"/>
            <a:ext cx="1539875" cy="1398588"/>
          </a:xfrm>
          <a:prstGeom prst="rect">
            <a:avLst/>
          </a:prstGeom>
          <a:gradFill rotWithShape="0">
            <a:gsLst>
              <a:gs pos="0">
                <a:srgbClr val="5949F7">
                  <a:gamma/>
                  <a:shade val="40000"/>
                  <a:invGamma/>
                </a:srgbClr>
              </a:gs>
              <a:gs pos="100000">
                <a:srgbClr val="5949F7"/>
              </a:gs>
            </a:gsLst>
            <a:lin ang="5400000" scaled="1"/>
          </a:gradFill>
          <a:ln w="12700">
            <a:solidFill>
              <a:schemeClr val="tx1"/>
            </a:solidFill>
            <a:miter lim="800000"/>
            <a:headEnd/>
            <a:tailEnd/>
          </a:ln>
          <a:effectLst/>
        </p:spPr>
        <p:txBody>
          <a:bodyPr wrap="none" lIns="92075" tIns="46038" rIns="92075" bIns="46038" anchor="ctr"/>
          <a:lstStyle/>
          <a:p>
            <a:pPr algn="ctr">
              <a:lnSpc>
                <a:spcPct val="90000"/>
              </a:lnSpc>
              <a:defRPr/>
            </a:pPr>
            <a:r>
              <a:rPr lang="en-US" b="1" dirty="0">
                <a:solidFill>
                  <a:srgbClr val="FFFF00"/>
                </a:solidFill>
              </a:rPr>
              <a:t>Clear-text</a:t>
            </a:r>
          </a:p>
          <a:p>
            <a:pPr algn="ctr">
              <a:lnSpc>
                <a:spcPct val="90000"/>
              </a:lnSpc>
              <a:defRPr/>
            </a:pPr>
            <a:r>
              <a:rPr lang="en-US" b="1" dirty="0">
                <a:solidFill>
                  <a:srgbClr val="FFFF00"/>
                </a:solidFill>
              </a:rPr>
              <a:t>message</a:t>
            </a:r>
          </a:p>
        </p:txBody>
      </p:sp>
      <p:grpSp>
        <p:nvGrpSpPr>
          <p:cNvPr id="2" name="Group 60"/>
          <p:cNvGrpSpPr>
            <a:grpSpLocks/>
          </p:cNvGrpSpPr>
          <p:nvPr/>
        </p:nvGrpSpPr>
        <p:grpSpPr bwMode="auto">
          <a:xfrm>
            <a:off x="304800" y="1376511"/>
            <a:ext cx="8561388" cy="2365375"/>
            <a:chOff x="192" y="1122"/>
            <a:chExt cx="5393" cy="1490"/>
          </a:xfrm>
        </p:grpSpPr>
        <p:graphicFrame>
          <p:nvGraphicFramePr>
            <p:cNvPr id="3076" name="Object 4"/>
            <p:cNvGraphicFramePr>
              <a:graphicFrameLocks/>
            </p:cNvGraphicFramePr>
            <p:nvPr/>
          </p:nvGraphicFramePr>
          <p:xfrm>
            <a:off x="1406" y="2180"/>
            <a:ext cx="286" cy="432"/>
          </p:xfrm>
          <a:graphic>
            <a:graphicData uri="http://schemas.openxmlformats.org/presentationml/2006/ole">
              <mc:AlternateContent xmlns:mc="http://schemas.openxmlformats.org/markup-compatibility/2006">
                <mc:Choice xmlns:v="urn:schemas-microsoft-com:vml" Requires="v">
                  <p:oleObj spid="_x0000_s48253" name="Clip" r:id="rId4" imgW="1393560" imgH="2657160" progId="">
                    <p:embed/>
                  </p:oleObj>
                </mc:Choice>
                <mc:Fallback>
                  <p:oleObj name="Clip" r:id="rId4" imgW="1393560" imgH="2657160" progId="">
                    <p:embed/>
                    <p:pic>
                      <p:nvPicPr>
                        <p:cNvPr id="0" name="Object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06" y="2180"/>
                          <a:ext cx="286" cy="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2475" name="Rectangle 27"/>
            <p:cNvSpPr>
              <a:spLocks noChangeArrowheads="1"/>
            </p:cNvSpPr>
            <p:nvPr/>
          </p:nvSpPr>
          <p:spPr bwMode="auto">
            <a:xfrm>
              <a:off x="192" y="2206"/>
              <a:ext cx="1325" cy="291"/>
            </a:xfrm>
            <a:prstGeom prst="rect">
              <a:avLst/>
            </a:prstGeom>
            <a:noFill/>
            <a:ln w="9525">
              <a:noFill/>
              <a:miter lim="800000"/>
              <a:headEnd/>
              <a:tailEnd/>
            </a:ln>
            <a:effectLst/>
          </p:spPr>
          <p:txBody>
            <a:bodyPr lIns="92075" tIns="46038" rIns="92075" bIns="46038">
              <a:spAutoFit/>
            </a:bodyPr>
            <a:lstStyle/>
            <a:p>
              <a:pPr>
                <a:defRPr/>
              </a:pPr>
              <a:r>
                <a:rPr lang="en-US" sz="1200" b="1" dirty="0"/>
                <a:t>Randomly-Generated symmetric “session” key </a:t>
              </a:r>
              <a:endParaRPr lang="en-US" sz="1000" b="1" dirty="0"/>
            </a:p>
          </p:txBody>
        </p:sp>
        <p:sp>
          <p:nvSpPr>
            <p:cNvPr id="232477" name="AutoShape 29"/>
            <p:cNvSpPr>
              <a:spLocks noChangeArrowheads="1"/>
            </p:cNvSpPr>
            <p:nvPr/>
          </p:nvSpPr>
          <p:spPr bwMode="auto">
            <a:xfrm>
              <a:off x="1299" y="1451"/>
              <a:ext cx="823" cy="211"/>
            </a:xfrm>
            <a:prstGeom prst="rightArrow">
              <a:avLst>
                <a:gd name="adj1" fmla="val 50000"/>
                <a:gd name="adj2" fmla="val 195042"/>
              </a:avLst>
            </a:prstGeom>
            <a:gradFill rotWithShape="0">
              <a:gsLst>
                <a:gs pos="0">
                  <a:schemeClr val="tx2">
                    <a:gamma/>
                    <a:shade val="39608"/>
                    <a:invGamma/>
                  </a:schemeClr>
                </a:gs>
                <a:gs pos="100000">
                  <a:schemeClr val="tx2"/>
                </a:gs>
              </a:gsLst>
              <a:lin ang="0" scaled="1"/>
            </a:gradFill>
            <a:ln w="12700">
              <a:noFill/>
              <a:miter lim="800000"/>
              <a:headEnd/>
              <a:tailEnd/>
            </a:ln>
            <a:effectLst/>
          </p:spPr>
          <p:txBody>
            <a:bodyPr wrap="none" anchor="ctr"/>
            <a:lstStyle/>
            <a:p>
              <a:pPr>
                <a:defRPr/>
              </a:pPr>
              <a:endParaRPr lang="en-US"/>
            </a:p>
          </p:txBody>
        </p:sp>
        <p:sp>
          <p:nvSpPr>
            <p:cNvPr id="232478" name="Rectangle 30"/>
            <p:cNvSpPr>
              <a:spLocks noChangeArrowheads="1"/>
            </p:cNvSpPr>
            <p:nvPr/>
          </p:nvSpPr>
          <p:spPr bwMode="auto">
            <a:xfrm>
              <a:off x="4382" y="1122"/>
              <a:ext cx="1203" cy="881"/>
            </a:xfrm>
            <a:prstGeom prst="rect">
              <a:avLst/>
            </a:prstGeom>
            <a:gradFill rotWithShape="1">
              <a:gsLst>
                <a:gs pos="0">
                  <a:schemeClr val="accent1">
                    <a:gamma/>
                    <a:shade val="46275"/>
                    <a:invGamma/>
                  </a:schemeClr>
                </a:gs>
                <a:gs pos="100000">
                  <a:schemeClr val="accent1"/>
                </a:gs>
              </a:gsLst>
              <a:lin ang="5400000" scaled="1"/>
            </a:gradFill>
            <a:ln w="12700">
              <a:solidFill>
                <a:schemeClr val="tx1"/>
              </a:solidFill>
              <a:miter lim="800000"/>
              <a:headEnd/>
              <a:tailEnd/>
            </a:ln>
            <a:effectLst/>
          </p:spPr>
          <p:txBody>
            <a:bodyPr wrap="none" lIns="92075" tIns="46038" rIns="92075" bIns="46038" anchor="ctr"/>
            <a:lstStyle/>
            <a:p>
              <a:pPr algn="ctr">
                <a:defRPr/>
              </a:pPr>
              <a:r>
                <a:rPr lang="en-US" b="1" dirty="0">
                  <a:solidFill>
                    <a:srgbClr val="FFFF00"/>
                  </a:solidFill>
                </a:rPr>
                <a:t>Symmetrically</a:t>
              </a:r>
            </a:p>
            <a:p>
              <a:pPr algn="ctr">
                <a:defRPr/>
              </a:pPr>
              <a:r>
                <a:rPr lang="en-US" b="1" dirty="0">
                  <a:solidFill>
                    <a:srgbClr val="FFFF00"/>
                  </a:solidFill>
                </a:rPr>
                <a:t>Encrypted</a:t>
              </a:r>
            </a:p>
            <a:p>
              <a:pPr algn="ctr">
                <a:defRPr/>
              </a:pPr>
              <a:r>
                <a:rPr lang="en-US" b="1" dirty="0">
                  <a:solidFill>
                    <a:srgbClr val="FFFF00"/>
                  </a:solidFill>
                </a:rPr>
                <a:t>message</a:t>
              </a:r>
            </a:p>
          </p:txBody>
        </p:sp>
        <p:sp>
          <p:nvSpPr>
            <p:cNvPr id="232479" name="AutoShape 31"/>
            <p:cNvSpPr>
              <a:spLocks noChangeArrowheads="1"/>
            </p:cNvSpPr>
            <p:nvPr/>
          </p:nvSpPr>
          <p:spPr bwMode="auto">
            <a:xfrm>
              <a:off x="3147" y="1421"/>
              <a:ext cx="1264" cy="226"/>
            </a:xfrm>
            <a:prstGeom prst="rightArrow">
              <a:avLst>
                <a:gd name="adj1" fmla="val 43907"/>
                <a:gd name="adj2" fmla="val 183194"/>
              </a:avLst>
            </a:prstGeom>
            <a:gradFill rotWithShape="0">
              <a:gsLst>
                <a:gs pos="0">
                  <a:schemeClr val="tx2">
                    <a:gamma/>
                    <a:shade val="39608"/>
                    <a:invGamma/>
                  </a:schemeClr>
                </a:gs>
                <a:gs pos="100000">
                  <a:schemeClr val="tx2"/>
                </a:gs>
              </a:gsLst>
              <a:lin ang="0" scaled="1"/>
            </a:gradFill>
            <a:ln w="12700">
              <a:noFill/>
              <a:miter lim="800000"/>
              <a:headEnd/>
              <a:tailEnd/>
            </a:ln>
            <a:effectLst/>
          </p:spPr>
          <p:txBody>
            <a:bodyPr wrap="none" anchor="ctr"/>
            <a:lstStyle/>
            <a:p>
              <a:pPr>
                <a:defRPr/>
              </a:pPr>
              <a:endParaRPr lang="en-US"/>
            </a:p>
          </p:txBody>
        </p:sp>
        <p:sp>
          <p:nvSpPr>
            <p:cNvPr id="232490" name="Oval 42"/>
            <p:cNvSpPr>
              <a:spLocks noChangeArrowheads="1"/>
            </p:cNvSpPr>
            <p:nvPr/>
          </p:nvSpPr>
          <p:spPr bwMode="auto">
            <a:xfrm>
              <a:off x="2145" y="1256"/>
              <a:ext cx="1152" cy="573"/>
            </a:xfrm>
            <a:prstGeom prst="ellipse">
              <a:avLst/>
            </a:prstGeom>
            <a:solidFill>
              <a:srgbClr val="FFFF99"/>
            </a:solidFill>
            <a:ln w="12700">
              <a:solidFill>
                <a:schemeClr val="bg2"/>
              </a:solidFill>
              <a:round/>
              <a:headEnd type="none" w="sm" len="sm"/>
              <a:tailEnd type="none" w="sm" len="sm"/>
            </a:ln>
            <a:effectLst/>
          </p:spPr>
          <p:txBody>
            <a:bodyPr wrap="none" anchor="ctr">
              <a:spAutoFit/>
            </a:bodyPr>
            <a:lstStyle/>
            <a:p>
              <a:pPr algn="ctr">
                <a:defRPr/>
              </a:pPr>
              <a:r>
                <a:rPr lang="en-US" b="1" dirty="0">
                  <a:solidFill>
                    <a:srgbClr val="C00000"/>
                  </a:solidFill>
                </a:rPr>
                <a:t>Symmetric</a:t>
              </a:r>
            </a:p>
            <a:p>
              <a:pPr algn="ctr">
                <a:defRPr/>
              </a:pPr>
              <a:r>
                <a:rPr lang="en-US" b="1" dirty="0">
                  <a:solidFill>
                    <a:srgbClr val="C00000"/>
                  </a:solidFill>
                </a:rPr>
                <a:t>Encryption</a:t>
              </a:r>
            </a:p>
          </p:txBody>
        </p:sp>
        <p:sp>
          <p:nvSpPr>
            <p:cNvPr id="232494" name="AutoShape 46"/>
            <p:cNvSpPr>
              <a:spLocks noChangeArrowheads="1"/>
            </p:cNvSpPr>
            <p:nvPr/>
          </p:nvSpPr>
          <p:spPr bwMode="auto">
            <a:xfrm rot="-2478517">
              <a:off x="1654" y="1893"/>
              <a:ext cx="532" cy="174"/>
            </a:xfrm>
            <a:prstGeom prst="rightArrow">
              <a:avLst>
                <a:gd name="adj1" fmla="val 60917"/>
                <a:gd name="adj2" fmla="val 117246"/>
              </a:avLst>
            </a:prstGeom>
            <a:gradFill rotWithShape="0">
              <a:gsLst>
                <a:gs pos="0">
                  <a:schemeClr val="tx2">
                    <a:gamma/>
                    <a:shade val="49412"/>
                    <a:invGamma/>
                  </a:schemeClr>
                </a:gs>
                <a:gs pos="100000">
                  <a:schemeClr val="tx2"/>
                </a:gs>
              </a:gsLst>
              <a:lin ang="0" scaled="1"/>
            </a:gradFill>
            <a:ln w="12700">
              <a:noFill/>
              <a:miter lim="800000"/>
              <a:headEnd/>
              <a:tailEnd/>
            </a:ln>
            <a:effectLst/>
          </p:spPr>
          <p:txBody>
            <a:bodyPr wrap="none" anchor="ctr"/>
            <a:lstStyle/>
            <a:p>
              <a:pPr>
                <a:defRPr/>
              </a:pPr>
              <a:endParaRPr lang="en-US"/>
            </a:p>
          </p:txBody>
        </p:sp>
      </p:grpSp>
      <p:grpSp>
        <p:nvGrpSpPr>
          <p:cNvPr id="3" name="Group 61"/>
          <p:cNvGrpSpPr>
            <a:grpSpLocks/>
          </p:cNvGrpSpPr>
          <p:nvPr/>
        </p:nvGrpSpPr>
        <p:grpSpPr bwMode="auto">
          <a:xfrm>
            <a:off x="866775" y="2889400"/>
            <a:ext cx="7999413" cy="1671638"/>
            <a:chOff x="546" y="2075"/>
            <a:chExt cx="5039" cy="1053"/>
          </a:xfrm>
        </p:grpSpPr>
        <p:sp>
          <p:nvSpPr>
            <p:cNvPr id="232496" name="AutoShape 48"/>
            <p:cNvSpPr>
              <a:spLocks noChangeArrowheads="1"/>
            </p:cNvSpPr>
            <p:nvPr/>
          </p:nvSpPr>
          <p:spPr bwMode="auto">
            <a:xfrm>
              <a:off x="3071" y="2368"/>
              <a:ext cx="1264" cy="226"/>
            </a:xfrm>
            <a:prstGeom prst="rightArrow">
              <a:avLst>
                <a:gd name="adj1" fmla="val 43907"/>
                <a:gd name="adj2" fmla="val 183194"/>
              </a:avLst>
            </a:prstGeom>
            <a:gradFill rotWithShape="0">
              <a:gsLst>
                <a:gs pos="0">
                  <a:schemeClr val="tx2">
                    <a:gamma/>
                    <a:shade val="39608"/>
                    <a:invGamma/>
                  </a:schemeClr>
                </a:gs>
                <a:gs pos="100000">
                  <a:schemeClr val="tx2"/>
                </a:gs>
              </a:gsLst>
              <a:lin ang="0" scaled="1"/>
            </a:gradFill>
            <a:ln w="12700">
              <a:noFill/>
              <a:miter lim="800000"/>
              <a:headEnd/>
              <a:tailEnd/>
            </a:ln>
            <a:effectLst/>
          </p:spPr>
          <p:txBody>
            <a:bodyPr wrap="none" anchor="ctr"/>
            <a:lstStyle/>
            <a:p>
              <a:pPr>
                <a:defRPr/>
              </a:pPr>
              <a:endParaRPr lang="en-US"/>
            </a:p>
          </p:txBody>
        </p:sp>
        <p:grpSp>
          <p:nvGrpSpPr>
            <p:cNvPr id="4" name="Group 18"/>
            <p:cNvGrpSpPr>
              <a:grpSpLocks/>
            </p:cNvGrpSpPr>
            <p:nvPr/>
          </p:nvGrpSpPr>
          <p:grpSpPr bwMode="auto">
            <a:xfrm>
              <a:off x="1396" y="2691"/>
              <a:ext cx="296" cy="437"/>
              <a:chOff x="254" y="1931"/>
              <a:chExt cx="296" cy="437"/>
            </a:xfrm>
          </p:grpSpPr>
          <p:graphicFrame>
            <p:nvGraphicFramePr>
              <p:cNvPr id="3075" name="Object 3"/>
              <p:cNvGraphicFramePr>
                <a:graphicFrameLocks/>
              </p:cNvGraphicFramePr>
              <p:nvPr/>
            </p:nvGraphicFramePr>
            <p:xfrm>
              <a:off x="254" y="1931"/>
              <a:ext cx="296" cy="437"/>
            </p:xfrm>
            <a:graphic>
              <a:graphicData uri="http://schemas.openxmlformats.org/presentationml/2006/ole">
                <mc:AlternateContent xmlns:mc="http://schemas.openxmlformats.org/markup-compatibility/2006">
                  <mc:Choice xmlns:v="urn:schemas-microsoft-com:vml" Requires="v">
                    <p:oleObj spid="_x0000_s48254" name="Clip" r:id="rId6" imgW="1393560" imgH="2657160" progId="">
                      <p:embed/>
                    </p:oleObj>
                  </mc:Choice>
                  <mc:Fallback>
                    <p:oleObj name="Clip" r:id="rId6" imgW="1393560" imgH="2657160" progId="">
                      <p:embed/>
                      <p:pic>
                        <p:nvPicPr>
                          <p:cNvPr id="0" name="Object 3"/>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4" y="1931"/>
                            <a:ext cx="296" cy="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102" name="Rectangle 20"/>
              <p:cNvSpPr>
                <a:spLocks noChangeArrowheads="1"/>
              </p:cNvSpPr>
              <p:nvPr/>
            </p:nvSpPr>
            <p:spPr bwMode="auto">
              <a:xfrm>
                <a:off x="288" y="1990"/>
                <a:ext cx="250" cy="78"/>
              </a:xfrm>
              <a:prstGeom prst="rect">
                <a:avLst/>
              </a:prstGeom>
              <a:noFill/>
              <a:ln w="9525">
                <a:noFill/>
                <a:miter lim="800000"/>
                <a:headEnd/>
                <a:tailEnd/>
              </a:ln>
            </p:spPr>
            <p:txBody>
              <a:bodyPr wrap="none" anchor="ctr"/>
              <a:lstStyle/>
              <a:p>
                <a:endParaRPr lang="en-US" altLang="zh-CN"/>
              </a:p>
            </p:txBody>
          </p:sp>
        </p:grpSp>
        <p:sp>
          <p:nvSpPr>
            <p:cNvPr id="232469" name="Rectangle 21"/>
            <p:cNvSpPr>
              <a:spLocks noChangeArrowheads="1"/>
            </p:cNvSpPr>
            <p:nvPr/>
          </p:nvSpPr>
          <p:spPr bwMode="auto">
            <a:xfrm>
              <a:off x="4382" y="2259"/>
              <a:ext cx="1203" cy="425"/>
            </a:xfrm>
            <a:prstGeom prst="rect">
              <a:avLst/>
            </a:prstGeom>
            <a:gradFill rotWithShape="0">
              <a:gsLst>
                <a:gs pos="0">
                  <a:schemeClr val="accent1">
                    <a:gamma/>
                    <a:shade val="19608"/>
                    <a:invGamma/>
                  </a:schemeClr>
                </a:gs>
                <a:gs pos="100000">
                  <a:schemeClr val="accent1"/>
                </a:gs>
              </a:gsLst>
              <a:lin ang="5400000" scaled="1"/>
            </a:gradFill>
            <a:ln w="12700">
              <a:solidFill>
                <a:schemeClr val="tx1"/>
              </a:solidFill>
              <a:miter lim="800000"/>
              <a:headEnd/>
              <a:tailEnd/>
            </a:ln>
            <a:effectLst/>
          </p:spPr>
          <p:txBody>
            <a:bodyPr wrap="none" lIns="92075" tIns="46038" rIns="92075" bIns="46038" anchor="ctr"/>
            <a:lstStyle/>
            <a:p>
              <a:pPr algn="ctr">
                <a:defRPr/>
              </a:pPr>
              <a:r>
                <a:rPr lang="en-US" b="1" dirty="0">
                  <a:solidFill>
                    <a:srgbClr val="FFFF00"/>
                  </a:solidFill>
                </a:rPr>
                <a:t>Digital </a:t>
              </a:r>
              <a:br>
                <a:rPr lang="en-US" b="1" dirty="0">
                  <a:solidFill>
                    <a:srgbClr val="FFFF00"/>
                  </a:solidFill>
                </a:rPr>
              </a:br>
              <a:r>
                <a:rPr lang="en-US" b="1" dirty="0">
                  <a:solidFill>
                    <a:srgbClr val="FFFF00"/>
                  </a:solidFill>
                </a:rPr>
                <a:t>Envelope #1</a:t>
              </a:r>
            </a:p>
          </p:txBody>
        </p:sp>
        <p:sp>
          <p:nvSpPr>
            <p:cNvPr id="232470" name="Rectangle 22"/>
            <p:cNvSpPr>
              <a:spLocks noChangeArrowheads="1"/>
            </p:cNvSpPr>
            <p:nvPr/>
          </p:nvSpPr>
          <p:spPr bwMode="auto">
            <a:xfrm>
              <a:off x="546" y="2684"/>
              <a:ext cx="653" cy="330"/>
            </a:xfrm>
            <a:prstGeom prst="rect">
              <a:avLst/>
            </a:prstGeom>
            <a:noFill/>
            <a:ln w="9525">
              <a:noFill/>
              <a:miter lim="800000"/>
              <a:headEnd/>
              <a:tailEnd/>
            </a:ln>
            <a:effectLst/>
          </p:spPr>
          <p:txBody>
            <a:bodyPr wrap="none" lIns="92075" tIns="46038" rIns="92075" bIns="46038">
              <a:spAutoFit/>
            </a:bodyPr>
            <a:lstStyle/>
            <a:p>
              <a:pPr>
                <a:defRPr/>
              </a:pPr>
              <a:r>
                <a:rPr lang="en-US" sz="1400" b="1" dirty="0"/>
                <a:t>Recipient’s</a:t>
              </a:r>
            </a:p>
            <a:p>
              <a:pPr>
                <a:defRPr/>
              </a:pPr>
              <a:r>
                <a:rPr lang="en-US" sz="1400" b="1" u="sng" dirty="0"/>
                <a:t>public</a:t>
              </a:r>
              <a:r>
                <a:rPr lang="en-US" sz="1400" b="1" dirty="0"/>
                <a:t> key</a:t>
              </a:r>
            </a:p>
          </p:txBody>
        </p:sp>
        <p:sp>
          <p:nvSpPr>
            <p:cNvPr id="232471" name="AutoShape 23"/>
            <p:cNvSpPr>
              <a:spLocks noChangeArrowheads="1"/>
            </p:cNvSpPr>
            <p:nvPr/>
          </p:nvSpPr>
          <p:spPr bwMode="auto">
            <a:xfrm rot="-1026893">
              <a:off x="1723" y="2631"/>
              <a:ext cx="401" cy="174"/>
            </a:xfrm>
            <a:prstGeom prst="rightArrow">
              <a:avLst>
                <a:gd name="adj1" fmla="val 54972"/>
                <a:gd name="adj2" fmla="val 70408"/>
              </a:avLst>
            </a:prstGeom>
            <a:gradFill rotWithShape="0">
              <a:gsLst>
                <a:gs pos="0">
                  <a:schemeClr val="tx2">
                    <a:gamma/>
                    <a:shade val="49412"/>
                    <a:invGamma/>
                  </a:schemeClr>
                </a:gs>
                <a:gs pos="100000">
                  <a:schemeClr val="tx2"/>
                </a:gs>
              </a:gsLst>
              <a:lin ang="0" scaled="1"/>
            </a:gradFill>
            <a:ln w="12700">
              <a:noFill/>
              <a:miter lim="800000"/>
              <a:headEnd/>
              <a:tailEnd/>
            </a:ln>
            <a:effectLst/>
          </p:spPr>
          <p:txBody>
            <a:bodyPr wrap="none" anchor="ctr"/>
            <a:lstStyle/>
            <a:p>
              <a:pPr>
                <a:defRPr/>
              </a:pPr>
              <a:endParaRPr lang="en-US"/>
            </a:p>
          </p:txBody>
        </p:sp>
        <p:sp>
          <p:nvSpPr>
            <p:cNvPr id="232491" name="Oval 43"/>
            <p:cNvSpPr>
              <a:spLocks noChangeArrowheads="1"/>
            </p:cNvSpPr>
            <p:nvPr/>
          </p:nvSpPr>
          <p:spPr bwMode="auto">
            <a:xfrm>
              <a:off x="2143" y="2075"/>
              <a:ext cx="1345" cy="818"/>
            </a:xfrm>
            <a:prstGeom prst="ellipse">
              <a:avLst/>
            </a:prstGeom>
            <a:solidFill>
              <a:srgbClr val="FFFF99"/>
            </a:solidFill>
            <a:ln w="12700">
              <a:solidFill>
                <a:schemeClr val="bg2"/>
              </a:solidFill>
              <a:round/>
              <a:headEnd type="none" w="sm" len="sm"/>
              <a:tailEnd type="none" w="sm" len="sm"/>
            </a:ln>
            <a:effectLst/>
          </p:spPr>
          <p:txBody>
            <a:bodyPr wrap="none" anchor="ctr">
              <a:spAutoFit/>
            </a:bodyPr>
            <a:lstStyle/>
            <a:p>
              <a:pPr algn="ctr">
                <a:defRPr/>
              </a:pPr>
              <a:r>
                <a:rPr lang="en-US" b="1" dirty="0">
                  <a:solidFill>
                    <a:srgbClr val="C00000"/>
                  </a:solidFill>
                </a:rPr>
                <a:t>Asymmetric</a:t>
              </a:r>
            </a:p>
            <a:p>
              <a:pPr algn="ctr">
                <a:defRPr/>
              </a:pPr>
              <a:r>
                <a:rPr lang="en-US" b="1" dirty="0">
                  <a:solidFill>
                    <a:srgbClr val="C00000"/>
                  </a:solidFill>
                </a:rPr>
                <a:t>Encryption</a:t>
              </a:r>
            </a:p>
            <a:p>
              <a:pPr algn="ctr">
                <a:defRPr/>
              </a:pPr>
              <a:r>
                <a:rPr lang="en-US" b="1" dirty="0">
                  <a:solidFill>
                    <a:srgbClr val="C00000"/>
                  </a:solidFill>
                </a:rPr>
                <a:t>of session key</a:t>
              </a:r>
            </a:p>
          </p:txBody>
        </p:sp>
        <p:sp>
          <p:nvSpPr>
            <p:cNvPr id="232495" name="AutoShape 47"/>
            <p:cNvSpPr>
              <a:spLocks noChangeArrowheads="1"/>
            </p:cNvSpPr>
            <p:nvPr/>
          </p:nvSpPr>
          <p:spPr bwMode="auto">
            <a:xfrm rot="198264">
              <a:off x="1711" y="2319"/>
              <a:ext cx="406" cy="174"/>
            </a:xfrm>
            <a:prstGeom prst="rightArrow">
              <a:avLst>
                <a:gd name="adj1" fmla="val 60917"/>
                <a:gd name="adj2" fmla="val 89477"/>
              </a:avLst>
            </a:prstGeom>
            <a:gradFill rotWithShape="0">
              <a:gsLst>
                <a:gs pos="0">
                  <a:schemeClr val="tx2">
                    <a:gamma/>
                    <a:shade val="49412"/>
                    <a:invGamma/>
                  </a:schemeClr>
                </a:gs>
                <a:gs pos="100000">
                  <a:schemeClr val="tx2"/>
                </a:gs>
              </a:gsLst>
              <a:lin ang="0" scaled="1"/>
            </a:gradFill>
            <a:ln w="12700">
              <a:noFill/>
              <a:miter lim="800000"/>
              <a:headEnd/>
              <a:tailEnd/>
            </a:ln>
            <a:effectLst/>
          </p:spPr>
          <p:txBody>
            <a:bodyPr wrap="none" anchor="ctr"/>
            <a:lstStyle/>
            <a:p>
              <a:pPr>
                <a:defRPr/>
              </a:pPr>
              <a:endParaRPr lang="en-US"/>
            </a:p>
          </p:txBody>
        </p:sp>
      </p:grpSp>
      <p:grpSp>
        <p:nvGrpSpPr>
          <p:cNvPr id="5" name="Group 62"/>
          <p:cNvGrpSpPr>
            <a:grpSpLocks/>
          </p:cNvGrpSpPr>
          <p:nvPr/>
        </p:nvGrpSpPr>
        <p:grpSpPr bwMode="auto">
          <a:xfrm>
            <a:off x="174625" y="3457723"/>
            <a:ext cx="8691563" cy="2674938"/>
            <a:chOff x="110" y="2433"/>
            <a:chExt cx="5475" cy="1685"/>
          </a:xfrm>
        </p:grpSpPr>
        <p:sp>
          <p:nvSpPr>
            <p:cNvPr id="232452" name="Rectangle 4"/>
            <p:cNvSpPr>
              <a:spLocks noChangeArrowheads="1"/>
            </p:cNvSpPr>
            <p:nvPr/>
          </p:nvSpPr>
          <p:spPr bwMode="auto">
            <a:xfrm>
              <a:off x="110" y="3249"/>
              <a:ext cx="1572" cy="205"/>
            </a:xfrm>
            <a:prstGeom prst="rect">
              <a:avLst/>
            </a:prstGeom>
            <a:gradFill rotWithShape="0">
              <a:gsLst>
                <a:gs pos="0">
                  <a:srgbClr val="A36235">
                    <a:gamma/>
                    <a:shade val="39608"/>
                    <a:invGamma/>
                  </a:srgbClr>
                </a:gs>
                <a:gs pos="100000">
                  <a:srgbClr val="A36235"/>
                </a:gs>
              </a:gsLst>
              <a:lin ang="5400000" scaled="1"/>
            </a:gradFill>
            <a:ln w="12700">
              <a:noFill/>
              <a:miter lim="800000"/>
              <a:headEnd/>
              <a:tailEnd/>
            </a:ln>
            <a:effectLst/>
          </p:spPr>
          <p:txBody>
            <a:bodyPr wrap="none" lIns="92075" tIns="46038" rIns="92075" bIns="46038" anchor="ctr"/>
            <a:lstStyle/>
            <a:p>
              <a:pPr algn="ctr">
                <a:defRPr/>
              </a:pPr>
              <a:r>
                <a:rPr lang="en-US" sz="1600" b="1" dirty="0">
                  <a:solidFill>
                    <a:srgbClr val="FFFF00"/>
                  </a:solidFill>
                </a:rPr>
                <a:t>Repeat as necessary</a:t>
              </a:r>
            </a:p>
          </p:txBody>
        </p:sp>
        <p:sp>
          <p:nvSpPr>
            <p:cNvPr id="232456" name="AutoShape 8"/>
            <p:cNvSpPr>
              <a:spLocks noChangeArrowheads="1"/>
            </p:cNvSpPr>
            <p:nvPr/>
          </p:nvSpPr>
          <p:spPr bwMode="auto">
            <a:xfrm rot="2799444">
              <a:off x="1539" y="2773"/>
              <a:ext cx="861" cy="182"/>
            </a:xfrm>
            <a:prstGeom prst="rightArrow">
              <a:avLst>
                <a:gd name="adj1" fmla="val 59519"/>
                <a:gd name="adj2" fmla="val 147136"/>
              </a:avLst>
            </a:prstGeom>
            <a:gradFill rotWithShape="0">
              <a:gsLst>
                <a:gs pos="0">
                  <a:schemeClr val="tx2">
                    <a:gamma/>
                    <a:shade val="49412"/>
                    <a:invGamma/>
                  </a:schemeClr>
                </a:gs>
                <a:gs pos="100000">
                  <a:schemeClr val="tx2"/>
                </a:gs>
              </a:gsLst>
              <a:lin ang="0" scaled="1"/>
            </a:gradFill>
            <a:ln w="12700">
              <a:noFill/>
              <a:miter lim="800000"/>
              <a:headEnd/>
              <a:tailEnd/>
            </a:ln>
            <a:effectLst/>
          </p:spPr>
          <p:txBody>
            <a:bodyPr wrap="none" anchor="ctr"/>
            <a:lstStyle/>
            <a:p>
              <a:pPr>
                <a:defRPr/>
              </a:pPr>
              <a:endParaRPr lang="en-US"/>
            </a:p>
          </p:txBody>
        </p:sp>
        <p:sp>
          <p:nvSpPr>
            <p:cNvPr id="232497" name="AutoShape 49"/>
            <p:cNvSpPr>
              <a:spLocks noChangeArrowheads="1"/>
            </p:cNvSpPr>
            <p:nvPr/>
          </p:nvSpPr>
          <p:spPr bwMode="auto">
            <a:xfrm>
              <a:off x="3070" y="3315"/>
              <a:ext cx="1264" cy="226"/>
            </a:xfrm>
            <a:prstGeom prst="rightArrow">
              <a:avLst>
                <a:gd name="adj1" fmla="val 43907"/>
                <a:gd name="adj2" fmla="val 183194"/>
              </a:avLst>
            </a:prstGeom>
            <a:gradFill rotWithShape="0">
              <a:gsLst>
                <a:gs pos="0">
                  <a:schemeClr val="tx2">
                    <a:gamma/>
                    <a:shade val="39608"/>
                    <a:invGamma/>
                  </a:schemeClr>
                </a:gs>
                <a:gs pos="100000">
                  <a:schemeClr val="tx2"/>
                </a:gs>
              </a:gsLst>
              <a:lin ang="0" scaled="1"/>
            </a:gradFill>
            <a:ln w="12700">
              <a:noFill/>
              <a:miter lim="800000"/>
              <a:headEnd/>
              <a:tailEnd/>
            </a:ln>
            <a:effectLst/>
          </p:spPr>
          <p:txBody>
            <a:bodyPr wrap="none" anchor="ctr"/>
            <a:lstStyle/>
            <a:p>
              <a:pPr>
                <a:defRPr/>
              </a:pPr>
              <a:endParaRPr lang="en-US"/>
            </a:p>
          </p:txBody>
        </p:sp>
        <p:grpSp>
          <p:nvGrpSpPr>
            <p:cNvPr id="6" name="Group 50"/>
            <p:cNvGrpSpPr>
              <a:grpSpLocks/>
            </p:cNvGrpSpPr>
            <p:nvPr/>
          </p:nvGrpSpPr>
          <p:grpSpPr bwMode="auto">
            <a:xfrm>
              <a:off x="1396" y="3615"/>
              <a:ext cx="296" cy="437"/>
              <a:chOff x="254" y="1931"/>
              <a:chExt cx="296" cy="437"/>
            </a:xfrm>
          </p:grpSpPr>
          <p:graphicFrame>
            <p:nvGraphicFramePr>
              <p:cNvPr id="3074" name="Object 2"/>
              <p:cNvGraphicFramePr>
                <a:graphicFrameLocks/>
              </p:cNvGraphicFramePr>
              <p:nvPr/>
            </p:nvGraphicFramePr>
            <p:xfrm>
              <a:off x="254" y="1931"/>
              <a:ext cx="296" cy="437"/>
            </p:xfrm>
            <a:graphic>
              <a:graphicData uri="http://schemas.openxmlformats.org/presentationml/2006/ole">
                <mc:AlternateContent xmlns:mc="http://schemas.openxmlformats.org/markup-compatibility/2006">
                  <mc:Choice xmlns:v="urn:schemas-microsoft-com:vml" Requires="v">
                    <p:oleObj spid="_x0000_s48255" name="Clip" r:id="rId8" imgW="1393560" imgH="2657160" progId="">
                      <p:embed/>
                    </p:oleObj>
                  </mc:Choice>
                  <mc:Fallback>
                    <p:oleObj name="Clip" r:id="rId8" imgW="1393560" imgH="2657160" progId="">
                      <p:embed/>
                      <p:pic>
                        <p:nvPicPr>
                          <p:cNvPr id="0" name="Object 2"/>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4" y="1931"/>
                            <a:ext cx="296" cy="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94" name="Rectangle 52"/>
              <p:cNvSpPr>
                <a:spLocks noChangeArrowheads="1"/>
              </p:cNvSpPr>
              <p:nvPr/>
            </p:nvSpPr>
            <p:spPr bwMode="auto">
              <a:xfrm>
                <a:off x="288" y="1990"/>
                <a:ext cx="250" cy="78"/>
              </a:xfrm>
              <a:prstGeom prst="rect">
                <a:avLst/>
              </a:prstGeom>
              <a:noFill/>
              <a:ln w="9525">
                <a:noFill/>
                <a:miter lim="800000"/>
                <a:headEnd/>
                <a:tailEnd/>
              </a:ln>
            </p:spPr>
            <p:txBody>
              <a:bodyPr wrap="none" anchor="ctr"/>
              <a:lstStyle/>
              <a:p>
                <a:endParaRPr lang="en-US" altLang="zh-CN"/>
              </a:p>
            </p:txBody>
          </p:sp>
        </p:grpSp>
        <p:sp>
          <p:nvSpPr>
            <p:cNvPr id="232501" name="Rectangle 53"/>
            <p:cNvSpPr>
              <a:spLocks noChangeArrowheads="1"/>
            </p:cNvSpPr>
            <p:nvPr/>
          </p:nvSpPr>
          <p:spPr bwMode="auto">
            <a:xfrm>
              <a:off x="4382" y="3206"/>
              <a:ext cx="1203" cy="425"/>
            </a:xfrm>
            <a:prstGeom prst="rect">
              <a:avLst/>
            </a:prstGeom>
            <a:gradFill rotWithShape="0">
              <a:gsLst>
                <a:gs pos="0">
                  <a:schemeClr val="accent1">
                    <a:gamma/>
                    <a:shade val="19608"/>
                    <a:invGamma/>
                  </a:schemeClr>
                </a:gs>
                <a:gs pos="100000">
                  <a:schemeClr val="accent1"/>
                </a:gs>
              </a:gsLst>
              <a:lin ang="5400000" scaled="1"/>
            </a:gradFill>
            <a:ln w="12700">
              <a:solidFill>
                <a:schemeClr val="tx1"/>
              </a:solidFill>
              <a:miter lim="800000"/>
              <a:headEnd/>
              <a:tailEnd/>
            </a:ln>
            <a:effectLst/>
          </p:spPr>
          <p:txBody>
            <a:bodyPr wrap="none" lIns="92075" tIns="46038" rIns="92075" bIns="46038" anchor="ctr"/>
            <a:lstStyle/>
            <a:p>
              <a:pPr algn="ctr">
                <a:defRPr/>
              </a:pPr>
              <a:r>
                <a:rPr lang="en-US" b="1" dirty="0">
                  <a:solidFill>
                    <a:srgbClr val="FFFF00"/>
                  </a:solidFill>
                </a:rPr>
                <a:t>Digital </a:t>
              </a:r>
              <a:br>
                <a:rPr lang="en-US" b="1" dirty="0">
                  <a:solidFill>
                    <a:srgbClr val="FFFF00"/>
                  </a:solidFill>
                </a:rPr>
              </a:br>
              <a:r>
                <a:rPr lang="en-US" b="1" dirty="0">
                  <a:solidFill>
                    <a:srgbClr val="FFFF00"/>
                  </a:solidFill>
                </a:rPr>
                <a:t>Envelope #2</a:t>
              </a:r>
            </a:p>
          </p:txBody>
        </p:sp>
        <p:sp>
          <p:nvSpPr>
            <p:cNvPr id="232502" name="Rectangle 54"/>
            <p:cNvSpPr>
              <a:spLocks noChangeArrowheads="1"/>
            </p:cNvSpPr>
            <p:nvPr/>
          </p:nvSpPr>
          <p:spPr bwMode="auto">
            <a:xfrm>
              <a:off x="234" y="3517"/>
              <a:ext cx="962" cy="601"/>
            </a:xfrm>
            <a:prstGeom prst="rect">
              <a:avLst/>
            </a:prstGeom>
            <a:noFill/>
            <a:ln w="9525">
              <a:noFill/>
              <a:miter lim="800000"/>
              <a:headEnd/>
              <a:tailEnd/>
            </a:ln>
            <a:effectLst/>
          </p:spPr>
          <p:txBody>
            <a:bodyPr wrap="none" lIns="92075" tIns="46038" rIns="92075" bIns="46038">
              <a:spAutoFit/>
            </a:bodyPr>
            <a:lstStyle/>
            <a:p>
              <a:pPr>
                <a:defRPr/>
              </a:pPr>
              <a:r>
                <a:rPr lang="en-US" sz="1400" b="1" dirty="0"/>
                <a:t>Public key of</a:t>
              </a:r>
            </a:p>
            <a:p>
              <a:pPr>
                <a:defRPr/>
              </a:pPr>
              <a:r>
                <a:rPr lang="en-US" sz="1400" b="1" dirty="0"/>
                <a:t>other recipient</a:t>
              </a:r>
            </a:p>
            <a:p>
              <a:pPr>
                <a:defRPr/>
              </a:pPr>
              <a:r>
                <a:rPr lang="en-US" sz="1400" b="1" dirty="0"/>
                <a:t>or recovery agent</a:t>
              </a:r>
            </a:p>
            <a:p>
              <a:pPr>
                <a:defRPr/>
              </a:pPr>
              <a:endParaRPr lang="en-US" sz="1400" dirty="0">
                <a:effectLst>
                  <a:outerShdw blurRad="38100" dist="38100" dir="2700000" algn="tl">
                    <a:srgbClr val="000000"/>
                  </a:outerShdw>
                </a:effectLst>
              </a:endParaRPr>
            </a:p>
          </p:txBody>
        </p:sp>
        <p:sp>
          <p:nvSpPr>
            <p:cNvPr id="232503" name="Oval 55"/>
            <p:cNvSpPr>
              <a:spLocks noChangeArrowheads="1"/>
            </p:cNvSpPr>
            <p:nvPr/>
          </p:nvSpPr>
          <p:spPr bwMode="auto">
            <a:xfrm>
              <a:off x="2142" y="3022"/>
              <a:ext cx="1345" cy="818"/>
            </a:xfrm>
            <a:prstGeom prst="ellipse">
              <a:avLst/>
            </a:prstGeom>
            <a:solidFill>
              <a:srgbClr val="FFFF99"/>
            </a:solidFill>
            <a:ln w="12700">
              <a:solidFill>
                <a:schemeClr val="bg2"/>
              </a:solidFill>
              <a:round/>
              <a:headEnd type="none" w="sm" len="sm"/>
              <a:tailEnd type="none" w="sm" len="sm"/>
            </a:ln>
            <a:effectLst/>
          </p:spPr>
          <p:txBody>
            <a:bodyPr wrap="none" anchor="ctr">
              <a:spAutoFit/>
            </a:bodyPr>
            <a:lstStyle/>
            <a:p>
              <a:pPr algn="ctr">
                <a:defRPr/>
              </a:pPr>
              <a:r>
                <a:rPr lang="en-US" b="1" dirty="0">
                  <a:solidFill>
                    <a:srgbClr val="C00000"/>
                  </a:solidFill>
                </a:rPr>
                <a:t>Asymmetric</a:t>
              </a:r>
            </a:p>
            <a:p>
              <a:pPr algn="ctr">
                <a:defRPr/>
              </a:pPr>
              <a:r>
                <a:rPr lang="en-US" b="1" dirty="0">
                  <a:solidFill>
                    <a:srgbClr val="C00000"/>
                  </a:solidFill>
                </a:rPr>
                <a:t>Encryption</a:t>
              </a:r>
            </a:p>
            <a:p>
              <a:pPr algn="ctr">
                <a:defRPr/>
              </a:pPr>
              <a:r>
                <a:rPr lang="en-US" b="1" dirty="0">
                  <a:solidFill>
                    <a:srgbClr val="C00000"/>
                  </a:solidFill>
                </a:rPr>
                <a:t>of session key</a:t>
              </a:r>
            </a:p>
          </p:txBody>
        </p:sp>
        <p:sp>
          <p:nvSpPr>
            <p:cNvPr id="232505" name="AutoShape 57"/>
            <p:cNvSpPr>
              <a:spLocks noChangeArrowheads="1"/>
            </p:cNvSpPr>
            <p:nvPr/>
          </p:nvSpPr>
          <p:spPr bwMode="auto">
            <a:xfrm rot="-1026893">
              <a:off x="1722" y="3533"/>
              <a:ext cx="401" cy="174"/>
            </a:xfrm>
            <a:prstGeom prst="rightArrow">
              <a:avLst>
                <a:gd name="adj1" fmla="val 54972"/>
                <a:gd name="adj2" fmla="val 70408"/>
              </a:avLst>
            </a:prstGeom>
            <a:gradFill rotWithShape="0">
              <a:gsLst>
                <a:gs pos="0">
                  <a:schemeClr val="tx2">
                    <a:gamma/>
                    <a:shade val="49412"/>
                    <a:invGamma/>
                  </a:schemeClr>
                </a:gs>
                <a:gs pos="100000">
                  <a:schemeClr val="tx2"/>
                </a:gs>
              </a:gsLst>
              <a:lin ang="0" scaled="1"/>
            </a:gradFill>
            <a:ln w="12700">
              <a:noFill/>
              <a:miter lim="800000"/>
              <a:headEnd/>
              <a:tailEnd/>
            </a:ln>
            <a:effectLst/>
          </p:spPr>
          <p:txBody>
            <a:bodyPr wrap="none" anchor="ctr"/>
            <a:lstStyle/>
            <a:p>
              <a:pPr>
                <a:defRPr/>
              </a:pPr>
              <a:endParaRPr lang="en-US"/>
            </a:p>
          </p:txBody>
        </p:sp>
      </p:grpSp>
      <p:grpSp>
        <p:nvGrpSpPr>
          <p:cNvPr id="7" name="Group 63"/>
          <p:cNvGrpSpPr>
            <a:grpSpLocks/>
          </p:cNvGrpSpPr>
          <p:nvPr/>
        </p:nvGrpSpPr>
        <p:grpSpPr bwMode="auto">
          <a:xfrm>
            <a:off x="6821488" y="1255861"/>
            <a:ext cx="2178050" cy="4800600"/>
            <a:chOff x="4297" y="1046"/>
            <a:chExt cx="1372" cy="3024"/>
          </a:xfrm>
        </p:grpSpPr>
        <p:sp>
          <p:nvSpPr>
            <p:cNvPr id="3084" name="Rectangle 58"/>
            <p:cNvSpPr>
              <a:spLocks noChangeArrowheads="1"/>
            </p:cNvSpPr>
            <p:nvPr/>
          </p:nvSpPr>
          <p:spPr bwMode="auto">
            <a:xfrm>
              <a:off x="4297" y="1046"/>
              <a:ext cx="1372" cy="3024"/>
            </a:xfrm>
            <a:prstGeom prst="rect">
              <a:avLst/>
            </a:prstGeom>
            <a:noFill/>
            <a:ln w="57150">
              <a:solidFill>
                <a:srgbClr val="FF3300"/>
              </a:solidFill>
              <a:miter lim="800000"/>
              <a:headEnd type="none" w="sm" len="sm"/>
              <a:tailEnd type="none" w="sm" len="sm"/>
            </a:ln>
          </p:spPr>
          <p:txBody>
            <a:bodyPr anchor="ctr">
              <a:spAutoFit/>
            </a:bodyPr>
            <a:lstStyle/>
            <a:p>
              <a:endParaRPr lang="en-US" altLang="zh-CN"/>
            </a:p>
          </p:txBody>
        </p:sp>
        <p:sp>
          <p:nvSpPr>
            <p:cNvPr id="232507" name="Rectangle 59"/>
            <p:cNvSpPr>
              <a:spLocks noChangeArrowheads="1"/>
            </p:cNvSpPr>
            <p:nvPr/>
          </p:nvSpPr>
          <p:spPr bwMode="auto">
            <a:xfrm>
              <a:off x="4422" y="3691"/>
              <a:ext cx="1121" cy="330"/>
            </a:xfrm>
            <a:prstGeom prst="rect">
              <a:avLst/>
            </a:prstGeom>
            <a:noFill/>
            <a:ln w="9525">
              <a:noFill/>
              <a:miter lim="800000"/>
              <a:headEnd/>
              <a:tailEnd/>
            </a:ln>
            <a:effectLst/>
          </p:spPr>
          <p:txBody>
            <a:bodyPr lIns="92075" tIns="46038" rIns="92075" bIns="46038">
              <a:spAutoFit/>
            </a:bodyPr>
            <a:lstStyle/>
            <a:p>
              <a:pPr algn="ctr">
                <a:defRPr/>
              </a:pPr>
              <a:r>
                <a:rPr lang="en-US" sz="1400" b="1" dirty="0">
                  <a:solidFill>
                    <a:srgbClr val="C00000"/>
                  </a:solidFill>
                </a:rPr>
                <a:t>ENCRYPTED</a:t>
              </a:r>
            </a:p>
            <a:p>
              <a:pPr algn="ctr">
                <a:defRPr/>
              </a:pPr>
              <a:r>
                <a:rPr lang="en-US" sz="1400" b="1" dirty="0">
                  <a:solidFill>
                    <a:srgbClr val="C00000"/>
                  </a:solidFill>
                </a:rPr>
                <a:t>DOCUMENT</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dissolv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Slide Number Placeholder 2"/>
          <p:cNvSpPr>
            <a:spLocks noGrp="1"/>
          </p:cNvSpPr>
          <p:nvPr>
            <p:ph type="sldNum" sz="quarter" idx="4294967295"/>
          </p:nvPr>
        </p:nvSpPr>
        <p:spPr>
          <a:xfrm>
            <a:off x="7239000" y="6488113"/>
            <a:ext cx="1905000" cy="298450"/>
          </a:xfrm>
          <a:noFill/>
        </p:spPr>
        <p:txBody>
          <a:bodyPr/>
          <a:lstStyle/>
          <a:p>
            <a:pPr algn="r"/>
            <a:fld id="{6541C7DC-8B0A-417F-9F52-1BB79B8516D2}" type="slidenum">
              <a:rPr lang="en-US" altLang="zh-CN" smtClean="0"/>
              <a:pPr algn="r"/>
              <a:t>18</a:t>
            </a:fld>
            <a:endParaRPr lang="en-US" altLang="zh-CN"/>
          </a:p>
        </p:txBody>
      </p:sp>
      <p:sp>
        <p:nvSpPr>
          <p:cNvPr id="309250" name="Rectangle 2"/>
          <p:cNvSpPr>
            <a:spLocks noGrp="1" noChangeArrowheads="1"/>
          </p:cNvSpPr>
          <p:nvPr>
            <p:ph type="title"/>
          </p:nvPr>
        </p:nvSpPr>
        <p:spPr>
          <a:xfrm>
            <a:off x="323528" y="188640"/>
            <a:ext cx="7507287" cy="576064"/>
          </a:xfrm>
        </p:spPr>
        <p:txBody>
          <a:bodyPr/>
          <a:lstStyle/>
          <a:p>
            <a:pPr eaLnBrk="1" hangingPunct="1">
              <a:defRPr/>
            </a:pPr>
            <a:r>
              <a:rPr lang="en-US" sz="3600" dirty="0"/>
              <a:t>Hybrid Decryption</a:t>
            </a:r>
          </a:p>
        </p:txBody>
      </p:sp>
      <p:sp>
        <p:nvSpPr>
          <p:cNvPr id="309256" name="Rectangle 8"/>
          <p:cNvSpPr>
            <a:spLocks noChangeArrowheads="1"/>
          </p:cNvSpPr>
          <p:nvPr/>
        </p:nvSpPr>
        <p:spPr bwMode="auto">
          <a:xfrm>
            <a:off x="242888" y="1409700"/>
            <a:ext cx="1909762" cy="1398588"/>
          </a:xfrm>
          <a:prstGeom prst="rect">
            <a:avLst/>
          </a:prstGeom>
          <a:gradFill rotWithShape="0">
            <a:gsLst>
              <a:gs pos="0">
                <a:schemeClr val="accent1">
                  <a:gamma/>
                  <a:shade val="19608"/>
                  <a:invGamma/>
                </a:schemeClr>
              </a:gs>
              <a:gs pos="100000">
                <a:schemeClr val="accent1"/>
              </a:gs>
            </a:gsLst>
            <a:lin ang="5400000" scaled="1"/>
          </a:gradFill>
          <a:ln w="12700">
            <a:solidFill>
              <a:schemeClr val="tx1"/>
            </a:solidFill>
            <a:miter lim="800000"/>
            <a:headEnd/>
            <a:tailEnd/>
          </a:ln>
          <a:effectLst/>
        </p:spPr>
        <p:txBody>
          <a:bodyPr wrap="none" lIns="92075" tIns="46038" rIns="92075" bIns="46038" anchor="ctr"/>
          <a:lstStyle/>
          <a:p>
            <a:pPr algn="ctr">
              <a:defRPr/>
            </a:pPr>
            <a:r>
              <a:rPr lang="en-US" b="1" dirty="0">
                <a:solidFill>
                  <a:srgbClr val="FFFF00"/>
                </a:solidFill>
              </a:rPr>
              <a:t>Symmetrically</a:t>
            </a:r>
          </a:p>
          <a:p>
            <a:pPr algn="ctr">
              <a:defRPr/>
            </a:pPr>
            <a:r>
              <a:rPr lang="en-US" b="1" dirty="0">
                <a:solidFill>
                  <a:srgbClr val="FFFF00"/>
                </a:solidFill>
              </a:rPr>
              <a:t>Encrypted</a:t>
            </a:r>
          </a:p>
          <a:p>
            <a:pPr algn="ctr">
              <a:defRPr/>
            </a:pPr>
            <a:r>
              <a:rPr lang="en-US" b="1" dirty="0">
                <a:solidFill>
                  <a:srgbClr val="FFFF00"/>
                </a:solidFill>
              </a:rPr>
              <a:t>message</a:t>
            </a:r>
          </a:p>
        </p:txBody>
      </p:sp>
      <p:grpSp>
        <p:nvGrpSpPr>
          <p:cNvPr id="2" name="Group 63"/>
          <p:cNvGrpSpPr>
            <a:grpSpLocks/>
          </p:cNvGrpSpPr>
          <p:nvPr/>
        </p:nvGrpSpPr>
        <p:grpSpPr bwMode="auto">
          <a:xfrm>
            <a:off x="2282825" y="1408114"/>
            <a:ext cx="6708775" cy="1903413"/>
            <a:chOff x="1418" y="1239"/>
            <a:chExt cx="4226" cy="1199"/>
          </a:xfrm>
        </p:grpSpPr>
        <p:sp>
          <p:nvSpPr>
            <p:cNvPr id="309305" name="AutoShape 57"/>
            <p:cNvSpPr>
              <a:spLocks noChangeArrowheads="1"/>
            </p:cNvSpPr>
            <p:nvPr/>
          </p:nvSpPr>
          <p:spPr bwMode="auto">
            <a:xfrm rot="16200000">
              <a:off x="3441" y="2141"/>
              <a:ext cx="369" cy="226"/>
            </a:xfrm>
            <a:prstGeom prst="rightArrow">
              <a:avLst>
                <a:gd name="adj1" fmla="val 38935"/>
                <a:gd name="adj2" fmla="val 95130"/>
              </a:avLst>
            </a:prstGeom>
            <a:gradFill rotWithShape="0">
              <a:gsLst>
                <a:gs pos="0">
                  <a:schemeClr val="tx2">
                    <a:gamma/>
                    <a:shade val="39608"/>
                    <a:invGamma/>
                  </a:schemeClr>
                </a:gs>
                <a:gs pos="100000">
                  <a:schemeClr val="tx2"/>
                </a:gs>
              </a:gsLst>
              <a:lin ang="0" scaled="1"/>
            </a:gradFill>
            <a:ln w="12700">
              <a:noFill/>
              <a:miter lim="800000"/>
              <a:headEnd/>
              <a:tailEnd/>
            </a:ln>
            <a:effectLst/>
          </p:spPr>
          <p:txBody>
            <a:bodyPr wrap="none" anchor="ctr"/>
            <a:lstStyle/>
            <a:p>
              <a:pPr>
                <a:defRPr/>
              </a:pPr>
              <a:endParaRPr lang="en-US"/>
            </a:p>
          </p:txBody>
        </p:sp>
        <p:sp>
          <p:nvSpPr>
            <p:cNvPr id="309251" name="Rectangle 3"/>
            <p:cNvSpPr>
              <a:spLocks noChangeArrowheads="1"/>
            </p:cNvSpPr>
            <p:nvPr/>
          </p:nvSpPr>
          <p:spPr bwMode="auto">
            <a:xfrm>
              <a:off x="4674" y="1239"/>
              <a:ext cx="970" cy="881"/>
            </a:xfrm>
            <a:prstGeom prst="rect">
              <a:avLst/>
            </a:prstGeom>
            <a:gradFill rotWithShape="0">
              <a:gsLst>
                <a:gs pos="0">
                  <a:srgbClr val="5949F7">
                    <a:gamma/>
                    <a:shade val="40000"/>
                    <a:invGamma/>
                  </a:srgbClr>
                </a:gs>
                <a:gs pos="100000">
                  <a:srgbClr val="5949F7"/>
                </a:gs>
              </a:gsLst>
              <a:lin ang="5400000" scaled="1"/>
            </a:gradFill>
            <a:ln w="12700">
              <a:solidFill>
                <a:schemeClr val="tx1"/>
              </a:solidFill>
              <a:miter lim="800000"/>
              <a:headEnd/>
              <a:tailEnd/>
            </a:ln>
            <a:effectLst/>
          </p:spPr>
          <p:txBody>
            <a:bodyPr wrap="none" lIns="92075" tIns="46038" rIns="92075" bIns="46038" anchor="ctr"/>
            <a:lstStyle/>
            <a:p>
              <a:pPr algn="ctr">
                <a:lnSpc>
                  <a:spcPct val="90000"/>
                </a:lnSpc>
                <a:defRPr/>
              </a:pPr>
              <a:r>
                <a:rPr lang="en-US" b="1" dirty="0">
                  <a:solidFill>
                    <a:srgbClr val="FFFF00"/>
                  </a:solidFill>
                </a:rPr>
                <a:t>Clear-text</a:t>
              </a:r>
            </a:p>
            <a:p>
              <a:pPr algn="ctr">
                <a:lnSpc>
                  <a:spcPct val="90000"/>
                </a:lnSpc>
                <a:defRPr/>
              </a:pPr>
              <a:r>
                <a:rPr lang="en-US" b="1" dirty="0">
                  <a:solidFill>
                    <a:srgbClr val="FFFF00"/>
                  </a:solidFill>
                </a:rPr>
                <a:t>message</a:t>
              </a:r>
            </a:p>
          </p:txBody>
        </p:sp>
        <p:sp>
          <p:nvSpPr>
            <p:cNvPr id="309255" name="AutoShape 7"/>
            <p:cNvSpPr>
              <a:spLocks noChangeArrowheads="1"/>
            </p:cNvSpPr>
            <p:nvPr/>
          </p:nvSpPr>
          <p:spPr bwMode="auto">
            <a:xfrm>
              <a:off x="3885" y="1574"/>
              <a:ext cx="823" cy="211"/>
            </a:xfrm>
            <a:prstGeom prst="rightArrow">
              <a:avLst>
                <a:gd name="adj1" fmla="val 49759"/>
                <a:gd name="adj2" fmla="val 127018"/>
              </a:avLst>
            </a:prstGeom>
            <a:gradFill rotWithShape="0">
              <a:gsLst>
                <a:gs pos="0">
                  <a:schemeClr val="tx2">
                    <a:gamma/>
                    <a:shade val="39608"/>
                    <a:invGamma/>
                  </a:schemeClr>
                </a:gs>
                <a:gs pos="100000">
                  <a:schemeClr val="tx2"/>
                </a:gs>
              </a:gsLst>
              <a:lin ang="0" scaled="1"/>
            </a:gradFill>
            <a:ln w="12700">
              <a:noFill/>
              <a:miter lim="800000"/>
              <a:headEnd/>
              <a:tailEnd/>
            </a:ln>
            <a:effectLst/>
          </p:spPr>
          <p:txBody>
            <a:bodyPr wrap="none" anchor="ctr"/>
            <a:lstStyle/>
            <a:p>
              <a:pPr>
                <a:defRPr/>
              </a:pPr>
              <a:endParaRPr lang="en-US"/>
            </a:p>
          </p:txBody>
        </p:sp>
        <p:sp>
          <p:nvSpPr>
            <p:cNvPr id="309257" name="AutoShape 9"/>
            <p:cNvSpPr>
              <a:spLocks noChangeArrowheads="1"/>
            </p:cNvSpPr>
            <p:nvPr/>
          </p:nvSpPr>
          <p:spPr bwMode="auto">
            <a:xfrm>
              <a:off x="1418" y="1567"/>
              <a:ext cx="1439" cy="226"/>
            </a:xfrm>
            <a:prstGeom prst="rightArrow">
              <a:avLst>
                <a:gd name="adj1" fmla="val 44250"/>
                <a:gd name="adj2" fmla="val 172122"/>
              </a:avLst>
            </a:prstGeom>
            <a:gradFill rotWithShape="0">
              <a:gsLst>
                <a:gs pos="0">
                  <a:schemeClr val="tx2">
                    <a:gamma/>
                    <a:shade val="39608"/>
                    <a:invGamma/>
                  </a:schemeClr>
                </a:gs>
                <a:gs pos="100000">
                  <a:schemeClr val="tx2"/>
                </a:gs>
              </a:gsLst>
              <a:lin ang="0" scaled="1"/>
            </a:gradFill>
            <a:ln w="12700">
              <a:noFill/>
              <a:miter lim="800000"/>
              <a:headEnd/>
              <a:tailEnd/>
            </a:ln>
            <a:effectLst/>
          </p:spPr>
          <p:txBody>
            <a:bodyPr wrap="none" anchor="ctr"/>
            <a:lstStyle/>
            <a:p>
              <a:pPr>
                <a:defRPr/>
              </a:pPr>
              <a:endParaRPr lang="en-US"/>
            </a:p>
          </p:txBody>
        </p:sp>
        <p:sp>
          <p:nvSpPr>
            <p:cNvPr id="309258" name="Oval 10"/>
            <p:cNvSpPr>
              <a:spLocks noChangeArrowheads="1"/>
            </p:cNvSpPr>
            <p:nvPr/>
          </p:nvSpPr>
          <p:spPr bwMode="auto">
            <a:xfrm>
              <a:off x="3049" y="1394"/>
              <a:ext cx="1140" cy="573"/>
            </a:xfrm>
            <a:prstGeom prst="ellipse">
              <a:avLst/>
            </a:prstGeom>
            <a:solidFill>
              <a:srgbClr val="FFFF99"/>
            </a:solidFill>
            <a:ln w="12700">
              <a:solidFill>
                <a:schemeClr val="bg2"/>
              </a:solidFill>
              <a:round/>
              <a:headEnd type="none" w="sm" len="sm"/>
              <a:tailEnd type="none" w="sm" len="sm"/>
            </a:ln>
            <a:effectLst/>
          </p:spPr>
          <p:txBody>
            <a:bodyPr wrap="none" anchor="ctr">
              <a:spAutoFit/>
            </a:bodyPr>
            <a:lstStyle/>
            <a:p>
              <a:pPr algn="ctr">
                <a:defRPr/>
              </a:pPr>
              <a:r>
                <a:rPr lang="en-US" b="1" dirty="0">
                  <a:solidFill>
                    <a:srgbClr val="C00000"/>
                  </a:solidFill>
                </a:rPr>
                <a:t>Symmetric</a:t>
              </a:r>
            </a:p>
            <a:p>
              <a:pPr algn="ctr">
                <a:defRPr/>
              </a:pPr>
              <a:r>
                <a:rPr lang="en-US" b="1" dirty="0">
                  <a:solidFill>
                    <a:srgbClr val="C00000"/>
                  </a:solidFill>
                </a:rPr>
                <a:t>Decryption</a:t>
              </a:r>
            </a:p>
          </p:txBody>
        </p:sp>
      </p:grpSp>
      <p:sp>
        <p:nvSpPr>
          <p:cNvPr id="309265" name="Rectangle 17"/>
          <p:cNvSpPr>
            <a:spLocks noChangeArrowheads="1"/>
          </p:cNvSpPr>
          <p:nvPr/>
        </p:nvSpPr>
        <p:spPr bwMode="auto">
          <a:xfrm>
            <a:off x="242888" y="2887663"/>
            <a:ext cx="1909762" cy="674687"/>
          </a:xfrm>
          <a:prstGeom prst="rect">
            <a:avLst/>
          </a:prstGeom>
          <a:gradFill rotWithShape="0">
            <a:gsLst>
              <a:gs pos="0">
                <a:schemeClr val="accent1">
                  <a:gamma/>
                  <a:shade val="19608"/>
                  <a:invGamma/>
                </a:schemeClr>
              </a:gs>
              <a:gs pos="100000">
                <a:schemeClr val="accent1"/>
              </a:gs>
            </a:gsLst>
            <a:lin ang="5400000" scaled="1"/>
          </a:gradFill>
          <a:ln w="12700">
            <a:solidFill>
              <a:schemeClr val="tx1"/>
            </a:solidFill>
            <a:miter lim="800000"/>
            <a:headEnd/>
            <a:tailEnd/>
          </a:ln>
          <a:effectLst/>
        </p:spPr>
        <p:txBody>
          <a:bodyPr wrap="none" lIns="92075" tIns="46038" rIns="92075" bIns="46038" anchor="ctr"/>
          <a:lstStyle/>
          <a:p>
            <a:pPr algn="ctr">
              <a:defRPr/>
            </a:pPr>
            <a:r>
              <a:rPr lang="en-US" b="1" dirty="0">
                <a:solidFill>
                  <a:srgbClr val="FFFF00"/>
                </a:solidFill>
              </a:rPr>
              <a:t>Digital </a:t>
            </a:r>
            <a:br>
              <a:rPr lang="en-US" b="1" dirty="0">
                <a:solidFill>
                  <a:srgbClr val="FFFF00"/>
                </a:solidFill>
              </a:rPr>
            </a:br>
            <a:r>
              <a:rPr lang="en-US" b="1" dirty="0">
                <a:solidFill>
                  <a:srgbClr val="FFFF00"/>
                </a:solidFill>
              </a:rPr>
              <a:t>Envelope #1</a:t>
            </a:r>
          </a:p>
        </p:txBody>
      </p:sp>
      <p:grpSp>
        <p:nvGrpSpPr>
          <p:cNvPr id="3" name="Group 33"/>
          <p:cNvGrpSpPr>
            <a:grpSpLocks/>
          </p:cNvGrpSpPr>
          <p:nvPr/>
        </p:nvGrpSpPr>
        <p:grpSpPr bwMode="auto">
          <a:xfrm>
            <a:off x="107950" y="1292225"/>
            <a:ext cx="2178050" cy="4846638"/>
            <a:chOff x="4297" y="1046"/>
            <a:chExt cx="1372" cy="3053"/>
          </a:xfrm>
        </p:grpSpPr>
        <p:sp>
          <p:nvSpPr>
            <p:cNvPr id="4135" name="Rectangle 34"/>
            <p:cNvSpPr>
              <a:spLocks noChangeArrowheads="1"/>
            </p:cNvSpPr>
            <p:nvPr/>
          </p:nvSpPr>
          <p:spPr bwMode="auto">
            <a:xfrm>
              <a:off x="4297" y="1046"/>
              <a:ext cx="1372" cy="3024"/>
            </a:xfrm>
            <a:prstGeom prst="rect">
              <a:avLst/>
            </a:prstGeom>
            <a:noFill/>
            <a:ln w="57150">
              <a:solidFill>
                <a:srgbClr val="FF3300"/>
              </a:solidFill>
              <a:miter lim="800000"/>
              <a:headEnd type="none" w="sm" len="sm"/>
              <a:tailEnd type="none" w="sm" len="sm"/>
            </a:ln>
          </p:spPr>
          <p:txBody>
            <a:bodyPr anchor="ctr">
              <a:spAutoFit/>
            </a:bodyPr>
            <a:lstStyle/>
            <a:p>
              <a:endParaRPr lang="en-US" altLang="zh-CN"/>
            </a:p>
          </p:txBody>
        </p:sp>
        <p:sp>
          <p:nvSpPr>
            <p:cNvPr id="309283" name="Rectangle 35"/>
            <p:cNvSpPr>
              <a:spLocks noChangeArrowheads="1"/>
            </p:cNvSpPr>
            <p:nvPr/>
          </p:nvSpPr>
          <p:spPr bwMode="auto">
            <a:xfrm>
              <a:off x="4422" y="3691"/>
              <a:ext cx="1121" cy="408"/>
            </a:xfrm>
            <a:prstGeom prst="rect">
              <a:avLst/>
            </a:prstGeom>
            <a:noFill/>
            <a:ln w="9525">
              <a:noFill/>
              <a:miter lim="800000"/>
              <a:headEnd/>
              <a:tailEnd/>
            </a:ln>
            <a:effectLst/>
          </p:spPr>
          <p:txBody>
            <a:bodyPr lIns="92075" tIns="46038" rIns="92075" bIns="46038">
              <a:spAutoFit/>
            </a:bodyPr>
            <a:lstStyle/>
            <a:p>
              <a:pPr algn="ctr">
                <a:defRPr/>
              </a:pPr>
              <a:r>
                <a:rPr lang="en-US" b="1" dirty="0">
                  <a:solidFill>
                    <a:srgbClr val="C00000"/>
                  </a:solidFill>
                </a:rPr>
                <a:t>ENCRYPTED</a:t>
              </a:r>
            </a:p>
            <a:p>
              <a:pPr algn="ctr">
                <a:defRPr/>
              </a:pPr>
              <a:r>
                <a:rPr lang="en-US" b="1" dirty="0">
                  <a:solidFill>
                    <a:srgbClr val="C00000"/>
                  </a:solidFill>
                </a:rPr>
                <a:t>DOCUMENT</a:t>
              </a:r>
            </a:p>
          </p:txBody>
        </p:sp>
      </p:grpSp>
      <p:sp>
        <p:nvSpPr>
          <p:cNvPr id="309284" name="Rectangle 36"/>
          <p:cNvSpPr>
            <a:spLocks noChangeArrowheads="1"/>
          </p:cNvSpPr>
          <p:nvPr/>
        </p:nvSpPr>
        <p:spPr bwMode="auto">
          <a:xfrm>
            <a:off x="242888" y="3640138"/>
            <a:ext cx="1909762" cy="674687"/>
          </a:xfrm>
          <a:prstGeom prst="rect">
            <a:avLst/>
          </a:prstGeom>
          <a:gradFill rotWithShape="0">
            <a:gsLst>
              <a:gs pos="0">
                <a:schemeClr val="accent1">
                  <a:gamma/>
                  <a:shade val="19608"/>
                  <a:invGamma/>
                </a:schemeClr>
              </a:gs>
              <a:gs pos="100000">
                <a:schemeClr val="accent1"/>
              </a:gs>
            </a:gsLst>
            <a:lin ang="5400000" scaled="1"/>
          </a:gradFill>
          <a:ln w="12700">
            <a:solidFill>
              <a:schemeClr val="tx1"/>
            </a:solidFill>
            <a:miter lim="800000"/>
            <a:headEnd/>
            <a:tailEnd/>
          </a:ln>
          <a:effectLst/>
        </p:spPr>
        <p:txBody>
          <a:bodyPr wrap="none" lIns="92075" tIns="46038" rIns="92075" bIns="46038" anchor="ctr"/>
          <a:lstStyle/>
          <a:p>
            <a:pPr algn="ctr">
              <a:defRPr/>
            </a:pPr>
            <a:r>
              <a:rPr lang="en-US" b="1" dirty="0">
                <a:solidFill>
                  <a:srgbClr val="FFFF00"/>
                </a:solidFill>
              </a:rPr>
              <a:t>Digital </a:t>
            </a:r>
            <a:br>
              <a:rPr lang="en-US" b="1" dirty="0">
                <a:solidFill>
                  <a:srgbClr val="FFFF00"/>
                </a:solidFill>
              </a:rPr>
            </a:br>
            <a:r>
              <a:rPr lang="en-US" b="1" dirty="0">
                <a:solidFill>
                  <a:srgbClr val="FFFF00"/>
                </a:solidFill>
              </a:rPr>
              <a:t>Envelope #2</a:t>
            </a:r>
          </a:p>
        </p:txBody>
      </p:sp>
      <p:sp>
        <p:nvSpPr>
          <p:cNvPr id="309285" name="Rectangle 37"/>
          <p:cNvSpPr>
            <a:spLocks noChangeArrowheads="1"/>
          </p:cNvSpPr>
          <p:nvPr/>
        </p:nvSpPr>
        <p:spPr bwMode="auto">
          <a:xfrm>
            <a:off x="242888" y="4392613"/>
            <a:ext cx="1909762" cy="674687"/>
          </a:xfrm>
          <a:prstGeom prst="rect">
            <a:avLst/>
          </a:prstGeom>
          <a:gradFill rotWithShape="0">
            <a:gsLst>
              <a:gs pos="0">
                <a:schemeClr val="accent1">
                  <a:gamma/>
                  <a:shade val="19608"/>
                  <a:invGamma/>
                </a:schemeClr>
              </a:gs>
              <a:gs pos="100000">
                <a:schemeClr val="accent1"/>
              </a:gs>
            </a:gsLst>
            <a:lin ang="5400000" scaled="1"/>
          </a:gradFill>
          <a:ln w="12700">
            <a:solidFill>
              <a:schemeClr val="tx1"/>
            </a:solidFill>
            <a:miter lim="800000"/>
            <a:headEnd/>
            <a:tailEnd/>
          </a:ln>
          <a:effectLst/>
        </p:spPr>
        <p:txBody>
          <a:bodyPr wrap="none" lIns="92075" tIns="46038" rIns="92075" bIns="46038" anchor="ctr"/>
          <a:lstStyle/>
          <a:p>
            <a:pPr algn="ctr">
              <a:defRPr/>
            </a:pPr>
            <a:r>
              <a:rPr lang="en-US" b="1" dirty="0">
                <a:solidFill>
                  <a:srgbClr val="FFFF00"/>
                </a:solidFill>
              </a:rPr>
              <a:t>Digital </a:t>
            </a:r>
            <a:br>
              <a:rPr lang="en-US" b="1" dirty="0">
                <a:solidFill>
                  <a:srgbClr val="FFFF00"/>
                </a:solidFill>
              </a:rPr>
            </a:br>
            <a:r>
              <a:rPr lang="en-US" b="1" dirty="0">
                <a:solidFill>
                  <a:srgbClr val="FFFF00"/>
                </a:solidFill>
              </a:rPr>
              <a:t>Envelope #3</a:t>
            </a:r>
          </a:p>
        </p:txBody>
      </p:sp>
      <p:grpSp>
        <p:nvGrpSpPr>
          <p:cNvPr id="4" name="Group 62"/>
          <p:cNvGrpSpPr>
            <a:grpSpLocks/>
          </p:cNvGrpSpPr>
          <p:nvPr/>
        </p:nvGrpSpPr>
        <p:grpSpPr bwMode="auto">
          <a:xfrm>
            <a:off x="2303463" y="2784475"/>
            <a:ext cx="4437062" cy="3328988"/>
            <a:chOff x="1431" y="2106"/>
            <a:chExt cx="2795" cy="2097"/>
          </a:xfrm>
        </p:grpSpPr>
        <p:graphicFrame>
          <p:nvGraphicFramePr>
            <p:cNvPr id="4098" name="Object 2"/>
            <p:cNvGraphicFramePr>
              <a:graphicFrameLocks/>
            </p:cNvGraphicFramePr>
            <p:nvPr/>
          </p:nvGraphicFramePr>
          <p:xfrm>
            <a:off x="3476" y="2556"/>
            <a:ext cx="286" cy="432"/>
          </p:xfrm>
          <a:graphic>
            <a:graphicData uri="http://schemas.openxmlformats.org/presentationml/2006/ole">
              <mc:AlternateContent xmlns:mc="http://schemas.openxmlformats.org/markup-compatibility/2006">
                <mc:Choice xmlns:v="urn:schemas-microsoft-com:vml" Requires="v">
                  <p:oleObj spid="_x0000_s49195" name="Clip" r:id="rId4" imgW="1393560" imgH="2657160" progId="">
                    <p:embed/>
                  </p:oleObj>
                </mc:Choice>
                <mc:Fallback>
                  <p:oleObj name="Clip" r:id="rId4" imgW="1393560" imgH="2657160" progId="">
                    <p:embed/>
                    <p:pic>
                      <p:nvPicPr>
                        <p:cNvPr id="0" name="Object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76" y="2556"/>
                          <a:ext cx="286" cy="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9259" name="AutoShape 11"/>
            <p:cNvSpPr>
              <a:spLocks noChangeArrowheads="1"/>
            </p:cNvSpPr>
            <p:nvPr/>
          </p:nvSpPr>
          <p:spPr bwMode="auto">
            <a:xfrm rot="-3626623">
              <a:off x="1904" y="3411"/>
              <a:ext cx="446" cy="174"/>
            </a:xfrm>
            <a:prstGeom prst="rightArrow">
              <a:avLst>
                <a:gd name="adj1" fmla="val 60917"/>
                <a:gd name="adj2" fmla="val 98292"/>
              </a:avLst>
            </a:prstGeom>
            <a:gradFill rotWithShape="0">
              <a:gsLst>
                <a:gs pos="0">
                  <a:schemeClr val="tx2">
                    <a:gamma/>
                    <a:shade val="49412"/>
                    <a:invGamma/>
                  </a:schemeClr>
                </a:gs>
                <a:gs pos="100000">
                  <a:schemeClr val="tx2"/>
                </a:gs>
              </a:gsLst>
              <a:lin ang="0" scaled="1"/>
            </a:gradFill>
            <a:ln w="12700">
              <a:noFill/>
              <a:miter lim="800000"/>
              <a:headEnd/>
              <a:tailEnd/>
            </a:ln>
            <a:effectLst/>
          </p:spPr>
          <p:txBody>
            <a:bodyPr wrap="none" anchor="ctr"/>
            <a:lstStyle/>
            <a:p>
              <a:pPr>
                <a:defRPr/>
              </a:pPr>
              <a:endParaRPr lang="en-US"/>
            </a:p>
          </p:txBody>
        </p:sp>
        <p:sp>
          <p:nvSpPr>
            <p:cNvPr id="309261" name="AutoShape 13"/>
            <p:cNvSpPr>
              <a:spLocks noChangeArrowheads="1"/>
            </p:cNvSpPr>
            <p:nvPr/>
          </p:nvSpPr>
          <p:spPr bwMode="auto">
            <a:xfrm rot="-855874">
              <a:off x="3179" y="2774"/>
              <a:ext cx="369" cy="226"/>
            </a:xfrm>
            <a:prstGeom prst="rightArrow">
              <a:avLst>
                <a:gd name="adj1" fmla="val 46713"/>
                <a:gd name="adj2" fmla="val 70352"/>
              </a:avLst>
            </a:prstGeom>
            <a:gradFill rotWithShape="0">
              <a:gsLst>
                <a:gs pos="0">
                  <a:schemeClr val="tx2">
                    <a:gamma/>
                    <a:shade val="39608"/>
                    <a:invGamma/>
                  </a:schemeClr>
                </a:gs>
                <a:gs pos="100000">
                  <a:schemeClr val="tx2"/>
                </a:gs>
              </a:gsLst>
              <a:lin ang="0" scaled="1"/>
            </a:gradFill>
            <a:ln w="12700">
              <a:noFill/>
              <a:miter lim="800000"/>
              <a:headEnd/>
              <a:tailEnd/>
            </a:ln>
            <a:effectLst/>
          </p:spPr>
          <p:txBody>
            <a:bodyPr wrap="none" anchor="ctr"/>
            <a:lstStyle/>
            <a:p>
              <a:pPr>
                <a:defRPr/>
              </a:pPr>
              <a:endParaRPr lang="en-US"/>
            </a:p>
          </p:txBody>
        </p:sp>
        <p:sp>
          <p:nvSpPr>
            <p:cNvPr id="309268" name="Oval 20"/>
            <p:cNvSpPr>
              <a:spLocks noChangeArrowheads="1"/>
            </p:cNvSpPr>
            <p:nvPr/>
          </p:nvSpPr>
          <p:spPr bwMode="auto">
            <a:xfrm>
              <a:off x="1951" y="2575"/>
              <a:ext cx="1345" cy="818"/>
            </a:xfrm>
            <a:prstGeom prst="ellipse">
              <a:avLst/>
            </a:prstGeom>
            <a:solidFill>
              <a:srgbClr val="FFFF99"/>
            </a:solidFill>
            <a:ln w="12700">
              <a:solidFill>
                <a:schemeClr val="bg2"/>
              </a:solidFill>
              <a:round/>
              <a:headEnd type="none" w="sm" len="sm"/>
              <a:tailEnd type="none" w="sm" len="sm"/>
            </a:ln>
            <a:effectLst/>
          </p:spPr>
          <p:txBody>
            <a:bodyPr wrap="none" anchor="ctr">
              <a:spAutoFit/>
            </a:bodyPr>
            <a:lstStyle/>
            <a:p>
              <a:pPr algn="ctr">
                <a:defRPr/>
              </a:pPr>
              <a:r>
                <a:rPr lang="en-US" b="1" dirty="0">
                  <a:solidFill>
                    <a:srgbClr val="C00000"/>
                  </a:solidFill>
                </a:rPr>
                <a:t>Asymmetric</a:t>
              </a:r>
            </a:p>
            <a:p>
              <a:pPr algn="ctr">
                <a:defRPr/>
              </a:pPr>
              <a:r>
                <a:rPr lang="en-US" b="1" dirty="0">
                  <a:solidFill>
                    <a:srgbClr val="C00000"/>
                  </a:solidFill>
                </a:rPr>
                <a:t>decryption</a:t>
              </a:r>
            </a:p>
            <a:p>
              <a:pPr algn="ctr">
                <a:defRPr/>
              </a:pPr>
              <a:r>
                <a:rPr lang="en-US" b="1" dirty="0">
                  <a:solidFill>
                    <a:srgbClr val="C00000"/>
                  </a:solidFill>
                </a:rPr>
                <a:t>of session key</a:t>
              </a:r>
            </a:p>
          </p:txBody>
        </p:sp>
        <p:sp>
          <p:nvSpPr>
            <p:cNvPr id="309269" name="AutoShape 21"/>
            <p:cNvSpPr>
              <a:spLocks noChangeArrowheads="1"/>
            </p:cNvSpPr>
            <p:nvPr/>
          </p:nvSpPr>
          <p:spPr bwMode="auto">
            <a:xfrm rot="198264">
              <a:off x="1492" y="2764"/>
              <a:ext cx="406" cy="174"/>
            </a:xfrm>
            <a:prstGeom prst="rightArrow">
              <a:avLst>
                <a:gd name="adj1" fmla="val 60917"/>
                <a:gd name="adj2" fmla="val 89477"/>
              </a:avLst>
            </a:prstGeom>
            <a:gradFill rotWithShape="0">
              <a:gsLst>
                <a:gs pos="0">
                  <a:schemeClr val="tx2">
                    <a:gamma/>
                    <a:shade val="49412"/>
                    <a:invGamma/>
                  </a:schemeClr>
                </a:gs>
                <a:gs pos="100000">
                  <a:schemeClr val="tx2"/>
                </a:gs>
              </a:gsLst>
              <a:lin ang="0" scaled="1"/>
            </a:gradFill>
            <a:ln w="12700">
              <a:noFill/>
              <a:miter lim="800000"/>
              <a:headEnd/>
              <a:tailEnd/>
            </a:ln>
            <a:effectLst/>
          </p:spPr>
          <p:txBody>
            <a:bodyPr wrap="none" anchor="ctr"/>
            <a:lstStyle/>
            <a:p>
              <a:pPr>
                <a:defRPr/>
              </a:pPr>
              <a:endParaRPr lang="en-US"/>
            </a:p>
          </p:txBody>
        </p:sp>
        <p:sp>
          <p:nvSpPr>
            <p:cNvPr id="309278" name="Rectangle 30"/>
            <p:cNvSpPr>
              <a:spLocks noChangeArrowheads="1"/>
            </p:cNvSpPr>
            <p:nvPr/>
          </p:nvSpPr>
          <p:spPr bwMode="auto">
            <a:xfrm>
              <a:off x="2134" y="3827"/>
              <a:ext cx="789" cy="330"/>
            </a:xfrm>
            <a:prstGeom prst="rect">
              <a:avLst/>
            </a:prstGeom>
            <a:noFill/>
            <a:ln w="9525">
              <a:noFill/>
              <a:miter lim="800000"/>
              <a:headEnd/>
              <a:tailEnd/>
            </a:ln>
            <a:effectLst/>
          </p:spPr>
          <p:txBody>
            <a:bodyPr wrap="none" lIns="92075" tIns="46038" rIns="92075" bIns="46038">
              <a:spAutoFit/>
            </a:bodyPr>
            <a:lstStyle/>
            <a:p>
              <a:pPr>
                <a:defRPr/>
              </a:pPr>
              <a:r>
                <a:rPr lang="en-US" sz="1400" b="1" dirty="0"/>
                <a:t>Private key of</a:t>
              </a:r>
            </a:p>
            <a:p>
              <a:pPr>
                <a:defRPr/>
              </a:pPr>
              <a:r>
                <a:rPr lang="en-US" sz="1400" b="1" dirty="0"/>
                <a:t>the recipient</a:t>
              </a:r>
            </a:p>
          </p:txBody>
        </p:sp>
        <p:grpSp>
          <p:nvGrpSpPr>
            <p:cNvPr id="5" name="Group 38"/>
            <p:cNvGrpSpPr>
              <a:grpSpLocks/>
            </p:cNvGrpSpPr>
            <p:nvPr/>
          </p:nvGrpSpPr>
          <p:grpSpPr bwMode="auto">
            <a:xfrm>
              <a:off x="1809" y="3747"/>
              <a:ext cx="305" cy="456"/>
              <a:chOff x="655" y="2684"/>
              <a:chExt cx="337" cy="456"/>
            </a:xfrm>
          </p:grpSpPr>
          <p:sp>
            <p:nvSpPr>
              <p:cNvPr id="4119" name="Freeform 39"/>
              <p:cNvSpPr>
                <a:spLocks/>
              </p:cNvSpPr>
              <p:nvPr/>
            </p:nvSpPr>
            <p:spPr bwMode="auto">
              <a:xfrm>
                <a:off x="663" y="2684"/>
                <a:ext cx="329" cy="453"/>
              </a:xfrm>
              <a:custGeom>
                <a:avLst/>
                <a:gdLst>
                  <a:gd name="T0" fmla="*/ 209 w 329"/>
                  <a:gd name="T1" fmla="*/ 0 h 453"/>
                  <a:gd name="T2" fmla="*/ 111 w 329"/>
                  <a:gd name="T3" fmla="*/ 0 h 453"/>
                  <a:gd name="T4" fmla="*/ 129 w 329"/>
                  <a:gd name="T5" fmla="*/ 17 h 453"/>
                  <a:gd name="T6" fmla="*/ 187 w 329"/>
                  <a:gd name="T7" fmla="*/ 17 h 453"/>
                  <a:gd name="T8" fmla="*/ 209 w 329"/>
                  <a:gd name="T9" fmla="*/ 44 h 453"/>
                  <a:gd name="T10" fmla="*/ 109 w 329"/>
                  <a:gd name="T11" fmla="*/ 44 h 453"/>
                  <a:gd name="T12" fmla="*/ 130 w 329"/>
                  <a:gd name="T13" fmla="*/ 17 h 453"/>
                  <a:gd name="T14" fmla="*/ 111 w 329"/>
                  <a:gd name="T15" fmla="*/ 0 h 453"/>
                  <a:gd name="T16" fmla="*/ 76 w 329"/>
                  <a:gd name="T17" fmla="*/ 43 h 453"/>
                  <a:gd name="T18" fmla="*/ 57 w 329"/>
                  <a:gd name="T19" fmla="*/ 43 h 453"/>
                  <a:gd name="T20" fmla="*/ 50 w 329"/>
                  <a:gd name="T21" fmla="*/ 57 h 453"/>
                  <a:gd name="T22" fmla="*/ 21 w 329"/>
                  <a:gd name="T23" fmla="*/ 57 h 453"/>
                  <a:gd name="T24" fmla="*/ 21 w 329"/>
                  <a:gd name="T25" fmla="*/ 68 h 453"/>
                  <a:gd name="T26" fmla="*/ 9 w 329"/>
                  <a:gd name="T27" fmla="*/ 68 h 453"/>
                  <a:gd name="T28" fmla="*/ 0 w 329"/>
                  <a:gd name="T29" fmla="*/ 68 h 453"/>
                  <a:gd name="T30" fmla="*/ 0 w 329"/>
                  <a:gd name="T31" fmla="*/ 131 h 453"/>
                  <a:gd name="T32" fmla="*/ 21 w 329"/>
                  <a:gd name="T33" fmla="*/ 132 h 453"/>
                  <a:gd name="T34" fmla="*/ 21 w 329"/>
                  <a:gd name="T35" fmla="*/ 145 h 453"/>
                  <a:gd name="T36" fmla="*/ 49 w 329"/>
                  <a:gd name="T37" fmla="*/ 145 h 453"/>
                  <a:gd name="T38" fmla="*/ 57 w 329"/>
                  <a:gd name="T39" fmla="*/ 160 h 453"/>
                  <a:gd name="T40" fmla="*/ 73 w 329"/>
                  <a:gd name="T41" fmla="*/ 161 h 453"/>
                  <a:gd name="T42" fmla="*/ 74 w 329"/>
                  <a:gd name="T43" fmla="*/ 193 h 453"/>
                  <a:gd name="T44" fmla="*/ 84 w 329"/>
                  <a:gd name="T45" fmla="*/ 193 h 453"/>
                  <a:gd name="T46" fmla="*/ 88 w 329"/>
                  <a:gd name="T47" fmla="*/ 198 h 453"/>
                  <a:gd name="T48" fmla="*/ 88 w 329"/>
                  <a:gd name="T49" fmla="*/ 230 h 453"/>
                  <a:gd name="T50" fmla="*/ 106 w 329"/>
                  <a:gd name="T51" fmla="*/ 230 h 453"/>
                  <a:gd name="T52" fmla="*/ 105 w 329"/>
                  <a:gd name="T53" fmla="*/ 423 h 453"/>
                  <a:gd name="T54" fmla="*/ 149 w 329"/>
                  <a:gd name="T55" fmla="*/ 452 h 453"/>
                  <a:gd name="T56" fmla="*/ 205 w 329"/>
                  <a:gd name="T57" fmla="*/ 418 h 453"/>
                  <a:gd name="T58" fmla="*/ 184 w 329"/>
                  <a:gd name="T59" fmla="*/ 409 h 453"/>
                  <a:gd name="T60" fmla="*/ 184 w 329"/>
                  <a:gd name="T61" fmla="*/ 397 h 453"/>
                  <a:gd name="T62" fmla="*/ 205 w 329"/>
                  <a:gd name="T63" fmla="*/ 387 h 453"/>
                  <a:gd name="T64" fmla="*/ 184 w 329"/>
                  <a:gd name="T65" fmla="*/ 379 h 453"/>
                  <a:gd name="T66" fmla="*/ 187 w 329"/>
                  <a:gd name="T67" fmla="*/ 375 h 453"/>
                  <a:gd name="T68" fmla="*/ 205 w 329"/>
                  <a:gd name="T69" fmla="*/ 367 h 453"/>
                  <a:gd name="T70" fmla="*/ 208 w 329"/>
                  <a:gd name="T71" fmla="*/ 343 h 453"/>
                  <a:gd name="T72" fmla="*/ 211 w 329"/>
                  <a:gd name="T73" fmla="*/ 340 h 453"/>
                  <a:gd name="T74" fmla="*/ 184 w 329"/>
                  <a:gd name="T75" fmla="*/ 326 h 453"/>
                  <a:gd name="T76" fmla="*/ 184 w 329"/>
                  <a:gd name="T77" fmla="*/ 313 h 453"/>
                  <a:gd name="T78" fmla="*/ 205 w 329"/>
                  <a:gd name="T79" fmla="*/ 299 h 453"/>
                  <a:gd name="T80" fmla="*/ 184 w 329"/>
                  <a:gd name="T81" fmla="*/ 285 h 453"/>
                  <a:gd name="T82" fmla="*/ 184 w 329"/>
                  <a:gd name="T83" fmla="*/ 272 h 453"/>
                  <a:gd name="T84" fmla="*/ 205 w 329"/>
                  <a:gd name="T85" fmla="*/ 255 h 453"/>
                  <a:gd name="T86" fmla="*/ 208 w 329"/>
                  <a:gd name="T87" fmla="*/ 228 h 453"/>
                  <a:gd name="T88" fmla="*/ 232 w 329"/>
                  <a:gd name="T89" fmla="*/ 228 h 453"/>
                  <a:gd name="T90" fmla="*/ 232 w 329"/>
                  <a:gd name="T91" fmla="*/ 192 h 453"/>
                  <a:gd name="T92" fmla="*/ 247 w 329"/>
                  <a:gd name="T93" fmla="*/ 192 h 453"/>
                  <a:gd name="T94" fmla="*/ 247 w 329"/>
                  <a:gd name="T95" fmla="*/ 159 h 453"/>
                  <a:gd name="T96" fmla="*/ 263 w 329"/>
                  <a:gd name="T97" fmla="*/ 159 h 453"/>
                  <a:gd name="T98" fmla="*/ 270 w 329"/>
                  <a:gd name="T99" fmla="*/ 144 h 453"/>
                  <a:gd name="T100" fmla="*/ 303 w 329"/>
                  <a:gd name="T101" fmla="*/ 144 h 453"/>
                  <a:gd name="T102" fmla="*/ 303 w 329"/>
                  <a:gd name="T103" fmla="*/ 130 h 453"/>
                  <a:gd name="T104" fmla="*/ 328 w 329"/>
                  <a:gd name="T105" fmla="*/ 130 h 453"/>
                  <a:gd name="T106" fmla="*/ 328 w 329"/>
                  <a:gd name="T107" fmla="*/ 67 h 453"/>
                  <a:gd name="T108" fmla="*/ 303 w 329"/>
                  <a:gd name="T109" fmla="*/ 67 h 453"/>
                  <a:gd name="T110" fmla="*/ 303 w 329"/>
                  <a:gd name="T111" fmla="*/ 57 h 453"/>
                  <a:gd name="T112" fmla="*/ 276 w 329"/>
                  <a:gd name="T113" fmla="*/ 57 h 453"/>
                  <a:gd name="T114" fmla="*/ 269 w 329"/>
                  <a:gd name="T115" fmla="*/ 53 h 453"/>
                  <a:gd name="T116" fmla="*/ 262 w 329"/>
                  <a:gd name="T117" fmla="*/ 43 h 453"/>
                  <a:gd name="T118" fmla="*/ 247 w 329"/>
                  <a:gd name="T119" fmla="*/ 43 h 453"/>
                  <a:gd name="T120" fmla="*/ 209 w 329"/>
                  <a:gd name="T121" fmla="*/ 0 h 453"/>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329"/>
                  <a:gd name="T184" fmla="*/ 0 h 453"/>
                  <a:gd name="T185" fmla="*/ 329 w 329"/>
                  <a:gd name="T186" fmla="*/ 453 h 453"/>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329" h="453">
                    <a:moveTo>
                      <a:pt x="209" y="0"/>
                    </a:moveTo>
                    <a:lnTo>
                      <a:pt x="111" y="0"/>
                    </a:lnTo>
                    <a:lnTo>
                      <a:pt x="129" y="17"/>
                    </a:lnTo>
                    <a:lnTo>
                      <a:pt x="187" y="17"/>
                    </a:lnTo>
                    <a:lnTo>
                      <a:pt x="209" y="44"/>
                    </a:lnTo>
                    <a:lnTo>
                      <a:pt x="109" y="44"/>
                    </a:lnTo>
                    <a:lnTo>
                      <a:pt x="130" y="17"/>
                    </a:lnTo>
                    <a:lnTo>
                      <a:pt x="111" y="0"/>
                    </a:lnTo>
                    <a:lnTo>
                      <a:pt x="76" y="43"/>
                    </a:lnTo>
                    <a:lnTo>
                      <a:pt x="57" y="43"/>
                    </a:lnTo>
                    <a:lnTo>
                      <a:pt x="50" y="57"/>
                    </a:lnTo>
                    <a:lnTo>
                      <a:pt x="21" y="57"/>
                    </a:lnTo>
                    <a:lnTo>
                      <a:pt x="21" y="68"/>
                    </a:lnTo>
                    <a:lnTo>
                      <a:pt x="9" y="68"/>
                    </a:lnTo>
                    <a:lnTo>
                      <a:pt x="0" y="68"/>
                    </a:lnTo>
                    <a:lnTo>
                      <a:pt x="0" y="131"/>
                    </a:lnTo>
                    <a:lnTo>
                      <a:pt x="21" y="132"/>
                    </a:lnTo>
                    <a:lnTo>
                      <a:pt x="21" y="145"/>
                    </a:lnTo>
                    <a:lnTo>
                      <a:pt x="49" y="145"/>
                    </a:lnTo>
                    <a:lnTo>
                      <a:pt x="57" y="160"/>
                    </a:lnTo>
                    <a:lnTo>
                      <a:pt x="73" y="161"/>
                    </a:lnTo>
                    <a:lnTo>
                      <a:pt x="74" y="193"/>
                    </a:lnTo>
                    <a:lnTo>
                      <a:pt x="84" y="193"/>
                    </a:lnTo>
                    <a:lnTo>
                      <a:pt x="88" y="198"/>
                    </a:lnTo>
                    <a:lnTo>
                      <a:pt x="88" y="230"/>
                    </a:lnTo>
                    <a:lnTo>
                      <a:pt x="106" y="230"/>
                    </a:lnTo>
                    <a:lnTo>
                      <a:pt x="105" y="423"/>
                    </a:lnTo>
                    <a:lnTo>
                      <a:pt x="149" y="452"/>
                    </a:lnTo>
                    <a:lnTo>
                      <a:pt x="205" y="418"/>
                    </a:lnTo>
                    <a:lnTo>
                      <a:pt x="184" y="409"/>
                    </a:lnTo>
                    <a:lnTo>
                      <a:pt x="184" y="397"/>
                    </a:lnTo>
                    <a:lnTo>
                      <a:pt x="205" y="387"/>
                    </a:lnTo>
                    <a:lnTo>
                      <a:pt x="184" y="379"/>
                    </a:lnTo>
                    <a:lnTo>
                      <a:pt x="187" y="375"/>
                    </a:lnTo>
                    <a:lnTo>
                      <a:pt x="205" y="367"/>
                    </a:lnTo>
                    <a:lnTo>
                      <a:pt x="208" y="343"/>
                    </a:lnTo>
                    <a:lnTo>
                      <a:pt x="211" y="340"/>
                    </a:lnTo>
                    <a:lnTo>
                      <a:pt x="184" y="326"/>
                    </a:lnTo>
                    <a:lnTo>
                      <a:pt x="184" y="313"/>
                    </a:lnTo>
                    <a:lnTo>
                      <a:pt x="205" y="299"/>
                    </a:lnTo>
                    <a:lnTo>
                      <a:pt x="184" y="285"/>
                    </a:lnTo>
                    <a:lnTo>
                      <a:pt x="184" y="272"/>
                    </a:lnTo>
                    <a:lnTo>
                      <a:pt x="205" y="255"/>
                    </a:lnTo>
                    <a:lnTo>
                      <a:pt x="208" y="228"/>
                    </a:lnTo>
                    <a:lnTo>
                      <a:pt x="232" y="228"/>
                    </a:lnTo>
                    <a:lnTo>
                      <a:pt x="232" y="192"/>
                    </a:lnTo>
                    <a:lnTo>
                      <a:pt x="247" y="192"/>
                    </a:lnTo>
                    <a:lnTo>
                      <a:pt x="247" y="159"/>
                    </a:lnTo>
                    <a:lnTo>
                      <a:pt x="263" y="159"/>
                    </a:lnTo>
                    <a:lnTo>
                      <a:pt x="270" y="144"/>
                    </a:lnTo>
                    <a:lnTo>
                      <a:pt x="303" y="144"/>
                    </a:lnTo>
                    <a:lnTo>
                      <a:pt x="303" y="130"/>
                    </a:lnTo>
                    <a:lnTo>
                      <a:pt x="328" y="130"/>
                    </a:lnTo>
                    <a:lnTo>
                      <a:pt x="328" y="67"/>
                    </a:lnTo>
                    <a:lnTo>
                      <a:pt x="303" y="67"/>
                    </a:lnTo>
                    <a:lnTo>
                      <a:pt x="303" y="57"/>
                    </a:lnTo>
                    <a:lnTo>
                      <a:pt x="276" y="57"/>
                    </a:lnTo>
                    <a:lnTo>
                      <a:pt x="269" y="53"/>
                    </a:lnTo>
                    <a:lnTo>
                      <a:pt x="262" y="43"/>
                    </a:lnTo>
                    <a:lnTo>
                      <a:pt x="247" y="43"/>
                    </a:lnTo>
                    <a:lnTo>
                      <a:pt x="209" y="0"/>
                    </a:lnTo>
                  </a:path>
                </a:pathLst>
              </a:custGeom>
              <a:solidFill>
                <a:srgbClr val="00AE00"/>
              </a:solidFill>
              <a:ln w="9525" cap="rnd">
                <a:noFill/>
                <a:round/>
                <a:headEnd/>
                <a:tailEnd/>
              </a:ln>
            </p:spPr>
            <p:txBody>
              <a:bodyPr/>
              <a:lstStyle/>
              <a:p>
                <a:endParaRPr lang="en-US" altLang="zh-CN"/>
              </a:p>
            </p:txBody>
          </p:sp>
          <p:sp>
            <p:nvSpPr>
              <p:cNvPr id="4120" name="Freeform 40"/>
              <p:cNvSpPr>
                <a:spLocks/>
              </p:cNvSpPr>
              <p:nvPr/>
            </p:nvSpPr>
            <p:spPr bwMode="auto">
              <a:xfrm>
                <a:off x="655" y="2687"/>
                <a:ext cx="329" cy="453"/>
              </a:xfrm>
              <a:custGeom>
                <a:avLst/>
                <a:gdLst>
                  <a:gd name="T0" fmla="*/ 210 w 329"/>
                  <a:gd name="T1" fmla="*/ 0 h 453"/>
                  <a:gd name="T2" fmla="*/ 111 w 329"/>
                  <a:gd name="T3" fmla="*/ 0 h 453"/>
                  <a:gd name="T4" fmla="*/ 130 w 329"/>
                  <a:gd name="T5" fmla="*/ 17 h 453"/>
                  <a:gd name="T6" fmla="*/ 187 w 329"/>
                  <a:gd name="T7" fmla="*/ 17 h 453"/>
                  <a:gd name="T8" fmla="*/ 209 w 329"/>
                  <a:gd name="T9" fmla="*/ 44 h 453"/>
                  <a:gd name="T10" fmla="*/ 110 w 329"/>
                  <a:gd name="T11" fmla="*/ 44 h 453"/>
                  <a:gd name="T12" fmla="*/ 130 w 329"/>
                  <a:gd name="T13" fmla="*/ 17 h 453"/>
                  <a:gd name="T14" fmla="*/ 111 w 329"/>
                  <a:gd name="T15" fmla="*/ 0 h 453"/>
                  <a:gd name="T16" fmla="*/ 76 w 329"/>
                  <a:gd name="T17" fmla="*/ 43 h 453"/>
                  <a:gd name="T18" fmla="*/ 58 w 329"/>
                  <a:gd name="T19" fmla="*/ 43 h 453"/>
                  <a:gd name="T20" fmla="*/ 51 w 329"/>
                  <a:gd name="T21" fmla="*/ 57 h 453"/>
                  <a:gd name="T22" fmla="*/ 22 w 329"/>
                  <a:gd name="T23" fmla="*/ 57 h 453"/>
                  <a:gd name="T24" fmla="*/ 21 w 329"/>
                  <a:gd name="T25" fmla="*/ 68 h 453"/>
                  <a:gd name="T26" fmla="*/ 10 w 329"/>
                  <a:gd name="T27" fmla="*/ 68 h 453"/>
                  <a:gd name="T28" fmla="*/ 0 w 329"/>
                  <a:gd name="T29" fmla="*/ 68 h 453"/>
                  <a:gd name="T30" fmla="*/ 0 w 329"/>
                  <a:gd name="T31" fmla="*/ 131 h 453"/>
                  <a:gd name="T32" fmla="*/ 22 w 329"/>
                  <a:gd name="T33" fmla="*/ 132 h 453"/>
                  <a:gd name="T34" fmla="*/ 22 w 329"/>
                  <a:gd name="T35" fmla="*/ 144 h 453"/>
                  <a:gd name="T36" fmla="*/ 50 w 329"/>
                  <a:gd name="T37" fmla="*/ 144 h 453"/>
                  <a:gd name="T38" fmla="*/ 58 w 329"/>
                  <a:gd name="T39" fmla="*/ 160 h 453"/>
                  <a:gd name="T40" fmla="*/ 73 w 329"/>
                  <a:gd name="T41" fmla="*/ 161 h 453"/>
                  <a:gd name="T42" fmla="*/ 75 w 329"/>
                  <a:gd name="T43" fmla="*/ 193 h 453"/>
                  <a:gd name="T44" fmla="*/ 85 w 329"/>
                  <a:gd name="T45" fmla="*/ 193 h 453"/>
                  <a:gd name="T46" fmla="*/ 87 w 329"/>
                  <a:gd name="T47" fmla="*/ 196 h 453"/>
                  <a:gd name="T48" fmla="*/ 87 w 329"/>
                  <a:gd name="T49" fmla="*/ 230 h 453"/>
                  <a:gd name="T50" fmla="*/ 106 w 329"/>
                  <a:gd name="T51" fmla="*/ 230 h 453"/>
                  <a:gd name="T52" fmla="*/ 105 w 329"/>
                  <a:gd name="T53" fmla="*/ 423 h 453"/>
                  <a:gd name="T54" fmla="*/ 149 w 329"/>
                  <a:gd name="T55" fmla="*/ 452 h 453"/>
                  <a:gd name="T56" fmla="*/ 205 w 329"/>
                  <a:gd name="T57" fmla="*/ 418 h 453"/>
                  <a:gd name="T58" fmla="*/ 185 w 329"/>
                  <a:gd name="T59" fmla="*/ 409 h 453"/>
                  <a:gd name="T60" fmla="*/ 185 w 329"/>
                  <a:gd name="T61" fmla="*/ 397 h 453"/>
                  <a:gd name="T62" fmla="*/ 205 w 329"/>
                  <a:gd name="T63" fmla="*/ 387 h 453"/>
                  <a:gd name="T64" fmla="*/ 185 w 329"/>
                  <a:gd name="T65" fmla="*/ 378 h 453"/>
                  <a:gd name="T66" fmla="*/ 188 w 329"/>
                  <a:gd name="T67" fmla="*/ 375 h 453"/>
                  <a:gd name="T68" fmla="*/ 205 w 329"/>
                  <a:gd name="T69" fmla="*/ 367 h 453"/>
                  <a:gd name="T70" fmla="*/ 208 w 329"/>
                  <a:gd name="T71" fmla="*/ 343 h 453"/>
                  <a:gd name="T72" fmla="*/ 211 w 329"/>
                  <a:gd name="T73" fmla="*/ 340 h 453"/>
                  <a:gd name="T74" fmla="*/ 185 w 329"/>
                  <a:gd name="T75" fmla="*/ 326 h 453"/>
                  <a:gd name="T76" fmla="*/ 185 w 329"/>
                  <a:gd name="T77" fmla="*/ 313 h 453"/>
                  <a:gd name="T78" fmla="*/ 205 w 329"/>
                  <a:gd name="T79" fmla="*/ 299 h 453"/>
                  <a:gd name="T80" fmla="*/ 185 w 329"/>
                  <a:gd name="T81" fmla="*/ 285 h 453"/>
                  <a:gd name="T82" fmla="*/ 185 w 329"/>
                  <a:gd name="T83" fmla="*/ 272 h 453"/>
                  <a:gd name="T84" fmla="*/ 205 w 329"/>
                  <a:gd name="T85" fmla="*/ 255 h 453"/>
                  <a:gd name="T86" fmla="*/ 209 w 329"/>
                  <a:gd name="T87" fmla="*/ 228 h 453"/>
                  <a:gd name="T88" fmla="*/ 233 w 329"/>
                  <a:gd name="T89" fmla="*/ 228 h 453"/>
                  <a:gd name="T90" fmla="*/ 233 w 329"/>
                  <a:gd name="T91" fmla="*/ 192 h 453"/>
                  <a:gd name="T92" fmla="*/ 247 w 329"/>
                  <a:gd name="T93" fmla="*/ 192 h 453"/>
                  <a:gd name="T94" fmla="*/ 247 w 329"/>
                  <a:gd name="T95" fmla="*/ 159 h 453"/>
                  <a:gd name="T96" fmla="*/ 263 w 329"/>
                  <a:gd name="T97" fmla="*/ 159 h 453"/>
                  <a:gd name="T98" fmla="*/ 270 w 329"/>
                  <a:gd name="T99" fmla="*/ 144 h 453"/>
                  <a:gd name="T100" fmla="*/ 303 w 329"/>
                  <a:gd name="T101" fmla="*/ 144 h 453"/>
                  <a:gd name="T102" fmla="*/ 303 w 329"/>
                  <a:gd name="T103" fmla="*/ 130 h 453"/>
                  <a:gd name="T104" fmla="*/ 328 w 329"/>
                  <a:gd name="T105" fmla="*/ 130 h 453"/>
                  <a:gd name="T106" fmla="*/ 328 w 329"/>
                  <a:gd name="T107" fmla="*/ 67 h 453"/>
                  <a:gd name="T108" fmla="*/ 303 w 329"/>
                  <a:gd name="T109" fmla="*/ 67 h 453"/>
                  <a:gd name="T110" fmla="*/ 303 w 329"/>
                  <a:gd name="T111" fmla="*/ 57 h 453"/>
                  <a:gd name="T112" fmla="*/ 276 w 329"/>
                  <a:gd name="T113" fmla="*/ 57 h 453"/>
                  <a:gd name="T114" fmla="*/ 270 w 329"/>
                  <a:gd name="T115" fmla="*/ 53 h 453"/>
                  <a:gd name="T116" fmla="*/ 263 w 329"/>
                  <a:gd name="T117" fmla="*/ 43 h 453"/>
                  <a:gd name="T118" fmla="*/ 247 w 329"/>
                  <a:gd name="T119" fmla="*/ 43 h 453"/>
                  <a:gd name="T120" fmla="*/ 210 w 329"/>
                  <a:gd name="T121" fmla="*/ 0 h 453"/>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329"/>
                  <a:gd name="T184" fmla="*/ 0 h 453"/>
                  <a:gd name="T185" fmla="*/ 329 w 329"/>
                  <a:gd name="T186" fmla="*/ 453 h 453"/>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329" h="453">
                    <a:moveTo>
                      <a:pt x="210" y="0"/>
                    </a:moveTo>
                    <a:lnTo>
                      <a:pt x="111" y="0"/>
                    </a:lnTo>
                    <a:lnTo>
                      <a:pt x="130" y="17"/>
                    </a:lnTo>
                    <a:lnTo>
                      <a:pt x="187" y="17"/>
                    </a:lnTo>
                    <a:lnTo>
                      <a:pt x="209" y="44"/>
                    </a:lnTo>
                    <a:lnTo>
                      <a:pt x="110" y="44"/>
                    </a:lnTo>
                    <a:lnTo>
                      <a:pt x="130" y="17"/>
                    </a:lnTo>
                    <a:lnTo>
                      <a:pt x="111" y="0"/>
                    </a:lnTo>
                    <a:lnTo>
                      <a:pt x="76" y="43"/>
                    </a:lnTo>
                    <a:lnTo>
                      <a:pt x="58" y="43"/>
                    </a:lnTo>
                    <a:lnTo>
                      <a:pt x="51" y="57"/>
                    </a:lnTo>
                    <a:lnTo>
                      <a:pt x="22" y="57"/>
                    </a:lnTo>
                    <a:lnTo>
                      <a:pt x="21" y="68"/>
                    </a:lnTo>
                    <a:lnTo>
                      <a:pt x="10" y="68"/>
                    </a:lnTo>
                    <a:lnTo>
                      <a:pt x="0" y="68"/>
                    </a:lnTo>
                    <a:lnTo>
                      <a:pt x="0" y="131"/>
                    </a:lnTo>
                    <a:lnTo>
                      <a:pt x="22" y="132"/>
                    </a:lnTo>
                    <a:lnTo>
                      <a:pt x="22" y="144"/>
                    </a:lnTo>
                    <a:lnTo>
                      <a:pt x="50" y="144"/>
                    </a:lnTo>
                    <a:lnTo>
                      <a:pt x="58" y="160"/>
                    </a:lnTo>
                    <a:lnTo>
                      <a:pt x="73" y="161"/>
                    </a:lnTo>
                    <a:lnTo>
                      <a:pt x="75" y="193"/>
                    </a:lnTo>
                    <a:lnTo>
                      <a:pt x="85" y="193"/>
                    </a:lnTo>
                    <a:lnTo>
                      <a:pt x="87" y="196"/>
                    </a:lnTo>
                    <a:lnTo>
                      <a:pt x="87" y="230"/>
                    </a:lnTo>
                    <a:lnTo>
                      <a:pt x="106" y="230"/>
                    </a:lnTo>
                    <a:lnTo>
                      <a:pt x="105" y="423"/>
                    </a:lnTo>
                    <a:lnTo>
                      <a:pt x="149" y="452"/>
                    </a:lnTo>
                    <a:lnTo>
                      <a:pt x="205" y="418"/>
                    </a:lnTo>
                    <a:lnTo>
                      <a:pt x="185" y="409"/>
                    </a:lnTo>
                    <a:lnTo>
                      <a:pt x="185" y="397"/>
                    </a:lnTo>
                    <a:lnTo>
                      <a:pt x="205" y="387"/>
                    </a:lnTo>
                    <a:lnTo>
                      <a:pt x="185" y="378"/>
                    </a:lnTo>
                    <a:lnTo>
                      <a:pt x="188" y="375"/>
                    </a:lnTo>
                    <a:lnTo>
                      <a:pt x="205" y="367"/>
                    </a:lnTo>
                    <a:lnTo>
                      <a:pt x="208" y="343"/>
                    </a:lnTo>
                    <a:lnTo>
                      <a:pt x="211" y="340"/>
                    </a:lnTo>
                    <a:lnTo>
                      <a:pt x="185" y="326"/>
                    </a:lnTo>
                    <a:lnTo>
                      <a:pt x="185" y="313"/>
                    </a:lnTo>
                    <a:lnTo>
                      <a:pt x="205" y="299"/>
                    </a:lnTo>
                    <a:lnTo>
                      <a:pt x="185" y="285"/>
                    </a:lnTo>
                    <a:lnTo>
                      <a:pt x="185" y="272"/>
                    </a:lnTo>
                    <a:lnTo>
                      <a:pt x="205" y="255"/>
                    </a:lnTo>
                    <a:lnTo>
                      <a:pt x="209" y="228"/>
                    </a:lnTo>
                    <a:lnTo>
                      <a:pt x="233" y="228"/>
                    </a:lnTo>
                    <a:lnTo>
                      <a:pt x="233" y="192"/>
                    </a:lnTo>
                    <a:lnTo>
                      <a:pt x="247" y="192"/>
                    </a:lnTo>
                    <a:lnTo>
                      <a:pt x="247" y="159"/>
                    </a:lnTo>
                    <a:lnTo>
                      <a:pt x="263" y="159"/>
                    </a:lnTo>
                    <a:lnTo>
                      <a:pt x="270" y="144"/>
                    </a:lnTo>
                    <a:lnTo>
                      <a:pt x="303" y="144"/>
                    </a:lnTo>
                    <a:lnTo>
                      <a:pt x="303" y="130"/>
                    </a:lnTo>
                    <a:lnTo>
                      <a:pt x="328" y="130"/>
                    </a:lnTo>
                    <a:lnTo>
                      <a:pt x="328" y="67"/>
                    </a:lnTo>
                    <a:lnTo>
                      <a:pt x="303" y="67"/>
                    </a:lnTo>
                    <a:lnTo>
                      <a:pt x="303" y="57"/>
                    </a:lnTo>
                    <a:lnTo>
                      <a:pt x="276" y="57"/>
                    </a:lnTo>
                    <a:lnTo>
                      <a:pt x="270" y="53"/>
                    </a:lnTo>
                    <a:lnTo>
                      <a:pt x="263" y="43"/>
                    </a:lnTo>
                    <a:lnTo>
                      <a:pt x="247" y="43"/>
                    </a:lnTo>
                    <a:lnTo>
                      <a:pt x="210" y="0"/>
                    </a:lnTo>
                  </a:path>
                </a:pathLst>
              </a:custGeom>
              <a:solidFill>
                <a:srgbClr val="438E00"/>
              </a:solidFill>
              <a:ln w="9525" cap="rnd">
                <a:noFill/>
                <a:round/>
                <a:headEnd/>
                <a:tailEnd/>
              </a:ln>
            </p:spPr>
            <p:txBody>
              <a:bodyPr/>
              <a:lstStyle/>
              <a:p>
                <a:endParaRPr lang="en-US" altLang="zh-CN"/>
              </a:p>
            </p:txBody>
          </p:sp>
          <p:grpSp>
            <p:nvGrpSpPr>
              <p:cNvPr id="6" name="Group 41"/>
              <p:cNvGrpSpPr>
                <a:grpSpLocks/>
              </p:cNvGrpSpPr>
              <p:nvPr/>
            </p:nvGrpSpPr>
            <p:grpSpPr bwMode="auto">
              <a:xfrm>
                <a:off x="687" y="2760"/>
                <a:ext cx="251" cy="50"/>
                <a:chOff x="687" y="2760"/>
                <a:chExt cx="251" cy="50"/>
              </a:xfrm>
            </p:grpSpPr>
            <p:sp>
              <p:nvSpPr>
                <p:cNvPr id="4133" name="Freeform 42"/>
                <p:cNvSpPr>
                  <a:spLocks/>
                </p:cNvSpPr>
                <p:nvPr/>
              </p:nvSpPr>
              <p:spPr bwMode="auto">
                <a:xfrm>
                  <a:off x="706" y="2760"/>
                  <a:ext cx="232" cy="50"/>
                </a:xfrm>
                <a:custGeom>
                  <a:avLst/>
                  <a:gdLst>
                    <a:gd name="T0" fmla="*/ 231 w 232"/>
                    <a:gd name="T1" fmla="*/ 25 h 50"/>
                    <a:gd name="T2" fmla="*/ 210 w 232"/>
                    <a:gd name="T3" fmla="*/ 0 h 50"/>
                    <a:gd name="T4" fmla="*/ 0 w 232"/>
                    <a:gd name="T5" fmla="*/ 0 h 50"/>
                    <a:gd name="T6" fmla="*/ 1 w 232"/>
                    <a:gd name="T7" fmla="*/ 2 h 50"/>
                    <a:gd name="T8" fmla="*/ 208 w 232"/>
                    <a:gd name="T9" fmla="*/ 2 h 50"/>
                    <a:gd name="T10" fmla="*/ 226 w 232"/>
                    <a:gd name="T11" fmla="*/ 25 h 50"/>
                    <a:gd name="T12" fmla="*/ 208 w 232"/>
                    <a:gd name="T13" fmla="*/ 47 h 50"/>
                    <a:gd name="T14" fmla="*/ 212 w 232"/>
                    <a:gd name="T15" fmla="*/ 49 h 50"/>
                    <a:gd name="T16" fmla="*/ 231 w 232"/>
                    <a:gd name="T17" fmla="*/ 25 h 5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2"/>
                    <a:gd name="T28" fmla="*/ 0 h 50"/>
                    <a:gd name="T29" fmla="*/ 232 w 232"/>
                    <a:gd name="T30" fmla="*/ 50 h 5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2" h="50">
                      <a:moveTo>
                        <a:pt x="231" y="25"/>
                      </a:moveTo>
                      <a:lnTo>
                        <a:pt x="210" y="0"/>
                      </a:lnTo>
                      <a:lnTo>
                        <a:pt x="0" y="0"/>
                      </a:lnTo>
                      <a:lnTo>
                        <a:pt x="1" y="2"/>
                      </a:lnTo>
                      <a:lnTo>
                        <a:pt x="208" y="2"/>
                      </a:lnTo>
                      <a:lnTo>
                        <a:pt x="226" y="25"/>
                      </a:lnTo>
                      <a:lnTo>
                        <a:pt x="208" y="47"/>
                      </a:lnTo>
                      <a:lnTo>
                        <a:pt x="212" y="49"/>
                      </a:lnTo>
                      <a:lnTo>
                        <a:pt x="231" y="25"/>
                      </a:lnTo>
                    </a:path>
                  </a:pathLst>
                </a:custGeom>
                <a:solidFill>
                  <a:srgbClr val="316501"/>
                </a:solidFill>
                <a:ln w="9525" cap="rnd">
                  <a:noFill/>
                  <a:round/>
                  <a:headEnd/>
                  <a:tailEnd/>
                </a:ln>
              </p:spPr>
              <p:txBody>
                <a:bodyPr/>
                <a:lstStyle/>
                <a:p>
                  <a:endParaRPr lang="en-US" altLang="zh-CN"/>
                </a:p>
              </p:txBody>
            </p:sp>
            <p:sp>
              <p:nvSpPr>
                <p:cNvPr id="4134" name="Freeform 43"/>
                <p:cNvSpPr>
                  <a:spLocks/>
                </p:cNvSpPr>
                <p:nvPr/>
              </p:nvSpPr>
              <p:spPr bwMode="auto">
                <a:xfrm>
                  <a:off x="687" y="2760"/>
                  <a:ext cx="231" cy="49"/>
                </a:xfrm>
                <a:custGeom>
                  <a:avLst/>
                  <a:gdLst>
                    <a:gd name="T0" fmla="*/ 0 w 231"/>
                    <a:gd name="T1" fmla="*/ 22 h 49"/>
                    <a:gd name="T2" fmla="*/ 20 w 231"/>
                    <a:gd name="T3" fmla="*/ 48 h 49"/>
                    <a:gd name="T4" fmla="*/ 230 w 231"/>
                    <a:gd name="T5" fmla="*/ 48 h 49"/>
                    <a:gd name="T6" fmla="*/ 228 w 231"/>
                    <a:gd name="T7" fmla="*/ 45 h 49"/>
                    <a:gd name="T8" fmla="*/ 22 w 231"/>
                    <a:gd name="T9" fmla="*/ 45 h 49"/>
                    <a:gd name="T10" fmla="*/ 3 w 231"/>
                    <a:gd name="T11" fmla="*/ 22 h 49"/>
                    <a:gd name="T12" fmla="*/ 21 w 231"/>
                    <a:gd name="T13" fmla="*/ 1 h 49"/>
                    <a:gd name="T14" fmla="*/ 17 w 231"/>
                    <a:gd name="T15" fmla="*/ 0 h 49"/>
                    <a:gd name="T16" fmla="*/ 0 w 231"/>
                    <a:gd name="T17" fmla="*/ 22 h 4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1"/>
                    <a:gd name="T28" fmla="*/ 0 h 49"/>
                    <a:gd name="T29" fmla="*/ 231 w 231"/>
                    <a:gd name="T30" fmla="*/ 49 h 4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1" h="49">
                      <a:moveTo>
                        <a:pt x="0" y="22"/>
                      </a:moveTo>
                      <a:lnTo>
                        <a:pt x="20" y="48"/>
                      </a:lnTo>
                      <a:lnTo>
                        <a:pt x="230" y="48"/>
                      </a:lnTo>
                      <a:lnTo>
                        <a:pt x="228" y="45"/>
                      </a:lnTo>
                      <a:lnTo>
                        <a:pt x="22" y="45"/>
                      </a:lnTo>
                      <a:lnTo>
                        <a:pt x="3" y="22"/>
                      </a:lnTo>
                      <a:lnTo>
                        <a:pt x="21" y="1"/>
                      </a:lnTo>
                      <a:lnTo>
                        <a:pt x="17" y="0"/>
                      </a:lnTo>
                      <a:lnTo>
                        <a:pt x="0" y="22"/>
                      </a:lnTo>
                    </a:path>
                  </a:pathLst>
                </a:custGeom>
                <a:solidFill>
                  <a:srgbClr val="00AE00"/>
                </a:solidFill>
                <a:ln w="9525" cap="rnd">
                  <a:noFill/>
                  <a:round/>
                  <a:headEnd/>
                  <a:tailEnd/>
                </a:ln>
              </p:spPr>
              <p:txBody>
                <a:bodyPr/>
                <a:lstStyle/>
                <a:p>
                  <a:endParaRPr lang="en-US" altLang="zh-CN"/>
                </a:p>
              </p:txBody>
            </p:sp>
          </p:grpSp>
          <p:sp>
            <p:nvSpPr>
              <p:cNvPr id="4122" name="Rectangle 44"/>
              <p:cNvSpPr>
                <a:spLocks noChangeArrowheads="1"/>
              </p:cNvSpPr>
              <p:nvPr/>
            </p:nvSpPr>
            <p:spPr bwMode="auto">
              <a:xfrm>
                <a:off x="679" y="2751"/>
                <a:ext cx="277" cy="16"/>
              </a:xfrm>
              <a:prstGeom prst="rect">
                <a:avLst/>
              </a:prstGeom>
              <a:solidFill>
                <a:srgbClr val="00AE00"/>
              </a:solidFill>
              <a:ln w="9525">
                <a:noFill/>
                <a:miter lim="800000"/>
                <a:headEnd/>
                <a:tailEnd/>
              </a:ln>
            </p:spPr>
            <p:txBody>
              <a:bodyPr wrap="none" anchor="ctr"/>
              <a:lstStyle/>
              <a:p>
                <a:endParaRPr lang="en-US" altLang="zh-CN"/>
              </a:p>
            </p:txBody>
          </p:sp>
          <p:sp>
            <p:nvSpPr>
              <p:cNvPr id="4123" name="Rectangle 45"/>
              <p:cNvSpPr>
                <a:spLocks noChangeArrowheads="1"/>
              </p:cNvSpPr>
              <p:nvPr/>
            </p:nvSpPr>
            <p:spPr bwMode="auto">
              <a:xfrm>
                <a:off x="712" y="2741"/>
                <a:ext cx="216" cy="16"/>
              </a:xfrm>
              <a:prstGeom prst="rect">
                <a:avLst/>
              </a:prstGeom>
              <a:solidFill>
                <a:srgbClr val="00AE00"/>
              </a:solidFill>
              <a:ln w="9525">
                <a:noFill/>
                <a:miter lim="800000"/>
                <a:headEnd/>
                <a:tailEnd/>
              </a:ln>
            </p:spPr>
            <p:txBody>
              <a:bodyPr wrap="none" anchor="ctr"/>
              <a:lstStyle/>
              <a:p>
                <a:endParaRPr lang="en-US" altLang="zh-CN"/>
              </a:p>
            </p:txBody>
          </p:sp>
          <p:grpSp>
            <p:nvGrpSpPr>
              <p:cNvPr id="7" name="Group 46"/>
              <p:cNvGrpSpPr>
                <a:grpSpLocks/>
              </p:cNvGrpSpPr>
              <p:nvPr/>
            </p:nvGrpSpPr>
            <p:grpSpPr bwMode="auto">
              <a:xfrm>
                <a:off x="677" y="2819"/>
                <a:ext cx="279" cy="321"/>
                <a:chOff x="677" y="2819"/>
                <a:chExt cx="279" cy="321"/>
              </a:xfrm>
            </p:grpSpPr>
            <p:sp>
              <p:nvSpPr>
                <p:cNvPr id="4125" name="Freeform 47"/>
                <p:cNvSpPr>
                  <a:spLocks/>
                </p:cNvSpPr>
                <p:nvPr/>
              </p:nvSpPr>
              <p:spPr bwMode="auto">
                <a:xfrm>
                  <a:off x="824" y="2882"/>
                  <a:ext cx="17" cy="247"/>
                </a:xfrm>
                <a:custGeom>
                  <a:avLst/>
                  <a:gdLst>
                    <a:gd name="T0" fmla="*/ 0 w 17"/>
                    <a:gd name="T1" fmla="*/ 0 h 247"/>
                    <a:gd name="T2" fmla="*/ 0 w 17"/>
                    <a:gd name="T3" fmla="*/ 246 h 247"/>
                    <a:gd name="T4" fmla="*/ 16 w 17"/>
                    <a:gd name="T5" fmla="*/ 242 h 247"/>
                    <a:gd name="T6" fmla="*/ 16 w 17"/>
                    <a:gd name="T7" fmla="*/ 7 h 247"/>
                    <a:gd name="T8" fmla="*/ 0 w 17"/>
                    <a:gd name="T9" fmla="*/ 0 h 247"/>
                    <a:gd name="T10" fmla="*/ 0 60000 65536"/>
                    <a:gd name="T11" fmla="*/ 0 60000 65536"/>
                    <a:gd name="T12" fmla="*/ 0 60000 65536"/>
                    <a:gd name="T13" fmla="*/ 0 60000 65536"/>
                    <a:gd name="T14" fmla="*/ 0 60000 65536"/>
                    <a:gd name="T15" fmla="*/ 0 w 17"/>
                    <a:gd name="T16" fmla="*/ 0 h 247"/>
                    <a:gd name="T17" fmla="*/ 17 w 17"/>
                    <a:gd name="T18" fmla="*/ 247 h 247"/>
                  </a:gdLst>
                  <a:ahLst/>
                  <a:cxnLst>
                    <a:cxn ang="T10">
                      <a:pos x="T0" y="T1"/>
                    </a:cxn>
                    <a:cxn ang="T11">
                      <a:pos x="T2" y="T3"/>
                    </a:cxn>
                    <a:cxn ang="T12">
                      <a:pos x="T4" y="T5"/>
                    </a:cxn>
                    <a:cxn ang="T13">
                      <a:pos x="T6" y="T7"/>
                    </a:cxn>
                    <a:cxn ang="T14">
                      <a:pos x="T8" y="T9"/>
                    </a:cxn>
                  </a:cxnLst>
                  <a:rect l="T15" t="T16" r="T17" b="T18"/>
                  <a:pathLst>
                    <a:path w="17" h="247">
                      <a:moveTo>
                        <a:pt x="0" y="0"/>
                      </a:moveTo>
                      <a:lnTo>
                        <a:pt x="0" y="246"/>
                      </a:lnTo>
                      <a:lnTo>
                        <a:pt x="16" y="242"/>
                      </a:lnTo>
                      <a:lnTo>
                        <a:pt x="16" y="7"/>
                      </a:lnTo>
                      <a:lnTo>
                        <a:pt x="0" y="0"/>
                      </a:lnTo>
                    </a:path>
                  </a:pathLst>
                </a:custGeom>
                <a:solidFill>
                  <a:srgbClr val="00AE00"/>
                </a:solidFill>
                <a:ln w="9525" cap="rnd">
                  <a:noFill/>
                  <a:round/>
                  <a:headEnd/>
                  <a:tailEnd/>
                </a:ln>
              </p:spPr>
              <p:txBody>
                <a:bodyPr/>
                <a:lstStyle/>
                <a:p>
                  <a:endParaRPr lang="en-US" altLang="zh-CN"/>
                </a:p>
              </p:txBody>
            </p:sp>
            <p:sp>
              <p:nvSpPr>
                <p:cNvPr id="4126" name="Freeform 48"/>
                <p:cNvSpPr>
                  <a:spLocks/>
                </p:cNvSpPr>
                <p:nvPr/>
              </p:nvSpPr>
              <p:spPr bwMode="auto">
                <a:xfrm>
                  <a:off x="785" y="2889"/>
                  <a:ext cx="17" cy="240"/>
                </a:xfrm>
                <a:custGeom>
                  <a:avLst/>
                  <a:gdLst>
                    <a:gd name="T0" fmla="*/ 5 w 17"/>
                    <a:gd name="T1" fmla="*/ 0 h 240"/>
                    <a:gd name="T2" fmla="*/ 0 w 17"/>
                    <a:gd name="T3" fmla="*/ 235 h 240"/>
                    <a:gd name="T4" fmla="*/ 16 w 17"/>
                    <a:gd name="T5" fmla="*/ 239 h 240"/>
                    <a:gd name="T6" fmla="*/ 16 w 17"/>
                    <a:gd name="T7" fmla="*/ 19 h 240"/>
                    <a:gd name="T8" fmla="*/ 5 w 17"/>
                    <a:gd name="T9" fmla="*/ 0 h 240"/>
                    <a:gd name="T10" fmla="*/ 0 60000 65536"/>
                    <a:gd name="T11" fmla="*/ 0 60000 65536"/>
                    <a:gd name="T12" fmla="*/ 0 60000 65536"/>
                    <a:gd name="T13" fmla="*/ 0 60000 65536"/>
                    <a:gd name="T14" fmla="*/ 0 60000 65536"/>
                    <a:gd name="T15" fmla="*/ 0 w 17"/>
                    <a:gd name="T16" fmla="*/ 0 h 240"/>
                    <a:gd name="T17" fmla="*/ 17 w 17"/>
                    <a:gd name="T18" fmla="*/ 240 h 240"/>
                  </a:gdLst>
                  <a:ahLst/>
                  <a:cxnLst>
                    <a:cxn ang="T10">
                      <a:pos x="T0" y="T1"/>
                    </a:cxn>
                    <a:cxn ang="T11">
                      <a:pos x="T2" y="T3"/>
                    </a:cxn>
                    <a:cxn ang="T12">
                      <a:pos x="T4" y="T5"/>
                    </a:cxn>
                    <a:cxn ang="T13">
                      <a:pos x="T6" y="T7"/>
                    </a:cxn>
                    <a:cxn ang="T14">
                      <a:pos x="T8" y="T9"/>
                    </a:cxn>
                  </a:cxnLst>
                  <a:rect l="T15" t="T16" r="T17" b="T18"/>
                  <a:pathLst>
                    <a:path w="17" h="240">
                      <a:moveTo>
                        <a:pt x="5" y="0"/>
                      </a:moveTo>
                      <a:lnTo>
                        <a:pt x="0" y="235"/>
                      </a:lnTo>
                      <a:lnTo>
                        <a:pt x="16" y="239"/>
                      </a:lnTo>
                      <a:lnTo>
                        <a:pt x="16" y="19"/>
                      </a:lnTo>
                      <a:lnTo>
                        <a:pt x="5" y="0"/>
                      </a:lnTo>
                    </a:path>
                  </a:pathLst>
                </a:custGeom>
                <a:solidFill>
                  <a:srgbClr val="00AE00"/>
                </a:solidFill>
                <a:ln w="9525" cap="rnd">
                  <a:noFill/>
                  <a:round/>
                  <a:headEnd/>
                  <a:tailEnd/>
                </a:ln>
              </p:spPr>
              <p:txBody>
                <a:bodyPr/>
                <a:lstStyle/>
                <a:p>
                  <a:endParaRPr lang="en-US" altLang="zh-CN"/>
                </a:p>
              </p:txBody>
            </p:sp>
            <p:grpSp>
              <p:nvGrpSpPr>
                <p:cNvPr id="8" name="Group 49"/>
                <p:cNvGrpSpPr>
                  <a:grpSpLocks/>
                </p:cNvGrpSpPr>
                <p:nvPr/>
              </p:nvGrpSpPr>
              <p:grpSpPr bwMode="auto">
                <a:xfrm>
                  <a:off x="677" y="2819"/>
                  <a:ext cx="279" cy="321"/>
                  <a:chOff x="677" y="2819"/>
                  <a:chExt cx="279" cy="321"/>
                </a:xfrm>
              </p:grpSpPr>
              <p:sp>
                <p:nvSpPr>
                  <p:cNvPr id="4128" name="Rectangle 50"/>
                  <p:cNvSpPr>
                    <a:spLocks noChangeArrowheads="1"/>
                  </p:cNvSpPr>
                  <p:nvPr/>
                </p:nvSpPr>
                <p:spPr bwMode="auto">
                  <a:xfrm>
                    <a:off x="677" y="2819"/>
                    <a:ext cx="279" cy="16"/>
                  </a:xfrm>
                  <a:prstGeom prst="rect">
                    <a:avLst/>
                  </a:prstGeom>
                  <a:solidFill>
                    <a:srgbClr val="316501"/>
                  </a:solidFill>
                  <a:ln w="9525">
                    <a:noFill/>
                    <a:miter lim="800000"/>
                    <a:headEnd/>
                    <a:tailEnd/>
                  </a:ln>
                </p:spPr>
                <p:txBody>
                  <a:bodyPr wrap="none" anchor="ctr"/>
                  <a:lstStyle/>
                  <a:p>
                    <a:endParaRPr lang="en-US" altLang="zh-CN"/>
                  </a:p>
                </p:txBody>
              </p:sp>
              <p:sp>
                <p:nvSpPr>
                  <p:cNvPr id="4129" name="Rectangle 51"/>
                  <p:cNvSpPr>
                    <a:spLocks noChangeArrowheads="1"/>
                  </p:cNvSpPr>
                  <p:nvPr/>
                </p:nvSpPr>
                <p:spPr bwMode="auto">
                  <a:xfrm>
                    <a:off x="730" y="2849"/>
                    <a:ext cx="168" cy="16"/>
                  </a:xfrm>
                  <a:prstGeom prst="rect">
                    <a:avLst/>
                  </a:prstGeom>
                  <a:solidFill>
                    <a:srgbClr val="316501"/>
                  </a:solidFill>
                  <a:ln w="9525">
                    <a:noFill/>
                    <a:miter lim="800000"/>
                    <a:headEnd/>
                    <a:tailEnd/>
                  </a:ln>
                </p:spPr>
                <p:txBody>
                  <a:bodyPr wrap="none" anchor="ctr"/>
                  <a:lstStyle/>
                  <a:p>
                    <a:endParaRPr lang="en-US" altLang="zh-CN"/>
                  </a:p>
                </p:txBody>
              </p:sp>
              <p:sp>
                <p:nvSpPr>
                  <p:cNvPr id="4130" name="Freeform 52"/>
                  <p:cNvSpPr>
                    <a:spLocks/>
                  </p:cNvSpPr>
                  <p:nvPr/>
                </p:nvSpPr>
                <p:spPr bwMode="auto">
                  <a:xfrm>
                    <a:off x="786" y="2889"/>
                    <a:ext cx="18" cy="251"/>
                  </a:xfrm>
                  <a:custGeom>
                    <a:avLst/>
                    <a:gdLst>
                      <a:gd name="T0" fmla="*/ 0 w 18"/>
                      <a:gd name="T1" fmla="*/ 0 h 251"/>
                      <a:gd name="T2" fmla="*/ 4 w 18"/>
                      <a:gd name="T3" fmla="*/ 16 h 251"/>
                      <a:gd name="T4" fmla="*/ 10 w 18"/>
                      <a:gd name="T5" fmla="*/ 30 h 251"/>
                      <a:gd name="T6" fmla="*/ 10 w 18"/>
                      <a:gd name="T7" fmla="*/ 245 h 251"/>
                      <a:gd name="T8" fmla="*/ 15 w 18"/>
                      <a:gd name="T9" fmla="*/ 250 h 251"/>
                      <a:gd name="T10" fmla="*/ 17 w 18"/>
                      <a:gd name="T11" fmla="*/ 26 h 251"/>
                      <a:gd name="T12" fmla="*/ 0 w 18"/>
                      <a:gd name="T13" fmla="*/ 0 h 251"/>
                      <a:gd name="T14" fmla="*/ 0 60000 65536"/>
                      <a:gd name="T15" fmla="*/ 0 60000 65536"/>
                      <a:gd name="T16" fmla="*/ 0 60000 65536"/>
                      <a:gd name="T17" fmla="*/ 0 60000 65536"/>
                      <a:gd name="T18" fmla="*/ 0 60000 65536"/>
                      <a:gd name="T19" fmla="*/ 0 60000 65536"/>
                      <a:gd name="T20" fmla="*/ 0 60000 65536"/>
                      <a:gd name="T21" fmla="*/ 0 w 18"/>
                      <a:gd name="T22" fmla="*/ 0 h 251"/>
                      <a:gd name="T23" fmla="*/ 18 w 18"/>
                      <a:gd name="T24" fmla="*/ 251 h 25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 h="251">
                        <a:moveTo>
                          <a:pt x="0" y="0"/>
                        </a:moveTo>
                        <a:lnTo>
                          <a:pt x="4" y="16"/>
                        </a:lnTo>
                        <a:lnTo>
                          <a:pt x="10" y="30"/>
                        </a:lnTo>
                        <a:lnTo>
                          <a:pt x="10" y="245"/>
                        </a:lnTo>
                        <a:lnTo>
                          <a:pt x="15" y="250"/>
                        </a:lnTo>
                        <a:lnTo>
                          <a:pt x="17" y="26"/>
                        </a:lnTo>
                        <a:lnTo>
                          <a:pt x="0" y="0"/>
                        </a:lnTo>
                      </a:path>
                    </a:pathLst>
                  </a:custGeom>
                  <a:solidFill>
                    <a:srgbClr val="316501"/>
                  </a:solidFill>
                  <a:ln w="9525" cap="rnd">
                    <a:noFill/>
                    <a:round/>
                    <a:headEnd/>
                    <a:tailEnd/>
                  </a:ln>
                </p:spPr>
                <p:txBody>
                  <a:bodyPr/>
                  <a:lstStyle/>
                  <a:p>
                    <a:endParaRPr lang="en-US" altLang="zh-CN"/>
                  </a:p>
                </p:txBody>
              </p:sp>
              <p:sp>
                <p:nvSpPr>
                  <p:cNvPr id="4131" name="Freeform 53"/>
                  <p:cNvSpPr>
                    <a:spLocks/>
                  </p:cNvSpPr>
                  <p:nvPr/>
                </p:nvSpPr>
                <p:spPr bwMode="auto">
                  <a:xfrm>
                    <a:off x="740" y="2880"/>
                    <a:ext cx="147" cy="35"/>
                  </a:xfrm>
                  <a:custGeom>
                    <a:avLst/>
                    <a:gdLst>
                      <a:gd name="T0" fmla="*/ 121 w 147"/>
                      <a:gd name="T1" fmla="*/ 34 h 35"/>
                      <a:gd name="T2" fmla="*/ 131 w 147"/>
                      <a:gd name="T3" fmla="*/ 26 h 35"/>
                      <a:gd name="T4" fmla="*/ 131 w 147"/>
                      <a:gd name="T5" fmla="*/ 3 h 35"/>
                      <a:gd name="T6" fmla="*/ 146 w 147"/>
                      <a:gd name="T7" fmla="*/ 3 h 35"/>
                      <a:gd name="T8" fmla="*/ 146 w 147"/>
                      <a:gd name="T9" fmla="*/ 0 h 35"/>
                      <a:gd name="T10" fmla="*/ 0 w 147"/>
                      <a:gd name="T11" fmla="*/ 0 h 35"/>
                      <a:gd name="T12" fmla="*/ 3 w 147"/>
                      <a:gd name="T13" fmla="*/ 3 h 35"/>
                      <a:gd name="T14" fmla="*/ 82 w 147"/>
                      <a:gd name="T15" fmla="*/ 3 h 35"/>
                      <a:gd name="T16" fmla="*/ 89 w 147"/>
                      <a:gd name="T17" fmla="*/ 10 h 35"/>
                      <a:gd name="T18" fmla="*/ 118 w 147"/>
                      <a:gd name="T19" fmla="*/ 10 h 35"/>
                      <a:gd name="T20" fmla="*/ 121 w 147"/>
                      <a:gd name="T21" fmla="*/ 34 h 3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47"/>
                      <a:gd name="T34" fmla="*/ 0 h 35"/>
                      <a:gd name="T35" fmla="*/ 147 w 147"/>
                      <a:gd name="T36" fmla="*/ 35 h 3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47" h="35">
                        <a:moveTo>
                          <a:pt x="121" y="34"/>
                        </a:moveTo>
                        <a:lnTo>
                          <a:pt x="131" y="26"/>
                        </a:lnTo>
                        <a:lnTo>
                          <a:pt x="131" y="3"/>
                        </a:lnTo>
                        <a:lnTo>
                          <a:pt x="146" y="3"/>
                        </a:lnTo>
                        <a:lnTo>
                          <a:pt x="146" y="0"/>
                        </a:lnTo>
                        <a:lnTo>
                          <a:pt x="0" y="0"/>
                        </a:lnTo>
                        <a:lnTo>
                          <a:pt x="3" y="3"/>
                        </a:lnTo>
                        <a:lnTo>
                          <a:pt x="82" y="3"/>
                        </a:lnTo>
                        <a:lnTo>
                          <a:pt x="89" y="10"/>
                        </a:lnTo>
                        <a:lnTo>
                          <a:pt x="118" y="10"/>
                        </a:lnTo>
                        <a:lnTo>
                          <a:pt x="121" y="34"/>
                        </a:lnTo>
                      </a:path>
                    </a:pathLst>
                  </a:custGeom>
                  <a:solidFill>
                    <a:srgbClr val="316501"/>
                  </a:solidFill>
                  <a:ln w="9525" cap="rnd">
                    <a:noFill/>
                    <a:round/>
                    <a:headEnd/>
                    <a:tailEnd/>
                  </a:ln>
                </p:spPr>
                <p:txBody>
                  <a:bodyPr/>
                  <a:lstStyle/>
                  <a:p>
                    <a:endParaRPr lang="en-US" altLang="zh-CN"/>
                  </a:p>
                </p:txBody>
              </p:sp>
              <p:sp>
                <p:nvSpPr>
                  <p:cNvPr id="4132" name="Freeform 54"/>
                  <p:cNvSpPr>
                    <a:spLocks/>
                  </p:cNvSpPr>
                  <p:nvPr/>
                </p:nvSpPr>
                <p:spPr bwMode="auto">
                  <a:xfrm>
                    <a:off x="705" y="2832"/>
                    <a:ext cx="221" cy="17"/>
                  </a:xfrm>
                  <a:custGeom>
                    <a:avLst/>
                    <a:gdLst>
                      <a:gd name="T0" fmla="*/ 220 w 221"/>
                      <a:gd name="T1" fmla="*/ 0 h 17"/>
                      <a:gd name="T2" fmla="*/ 0 w 221"/>
                      <a:gd name="T3" fmla="*/ 0 h 17"/>
                      <a:gd name="T4" fmla="*/ 2 w 221"/>
                      <a:gd name="T5" fmla="*/ 16 h 17"/>
                      <a:gd name="T6" fmla="*/ 218 w 221"/>
                      <a:gd name="T7" fmla="*/ 16 h 17"/>
                      <a:gd name="T8" fmla="*/ 220 w 221"/>
                      <a:gd name="T9" fmla="*/ 0 h 17"/>
                      <a:gd name="T10" fmla="*/ 0 60000 65536"/>
                      <a:gd name="T11" fmla="*/ 0 60000 65536"/>
                      <a:gd name="T12" fmla="*/ 0 60000 65536"/>
                      <a:gd name="T13" fmla="*/ 0 60000 65536"/>
                      <a:gd name="T14" fmla="*/ 0 60000 65536"/>
                      <a:gd name="T15" fmla="*/ 0 w 221"/>
                      <a:gd name="T16" fmla="*/ 0 h 17"/>
                      <a:gd name="T17" fmla="*/ 221 w 221"/>
                      <a:gd name="T18" fmla="*/ 17 h 17"/>
                    </a:gdLst>
                    <a:ahLst/>
                    <a:cxnLst>
                      <a:cxn ang="T10">
                        <a:pos x="T0" y="T1"/>
                      </a:cxn>
                      <a:cxn ang="T11">
                        <a:pos x="T2" y="T3"/>
                      </a:cxn>
                      <a:cxn ang="T12">
                        <a:pos x="T4" y="T5"/>
                      </a:cxn>
                      <a:cxn ang="T13">
                        <a:pos x="T6" y="T7"/>
                      </a:cxn>
                      <a:cxn ang="T14">
                        <a:pos x="T8" y="T9"/>
                      </a:cxn>
                    </a:cxnLst>
                    <a:rect l="T15" t="T16" r="T17" b="T18"/>
                    <a:pathLst>
                      <a:path w="221" h="17">
                        <a:moveTo>
                          <a:pt x="220" y="0"/>
                        </a:moveTo>
                        <a:lnTo>
                          <a:pt x="0" y="0"/>
                        </a:lnTo>
                        <a:lnTo>
                          <a:pt x="2" y="16"/>
                        </a:lnTo>
                        <a:lnTo>
                          <a:pt x="218" y="16"/>
                        </a:lnTo>
                        <a:lnTo>
                          <a:pt x="220" y="0"/>
                        </a:lnTo>
                      </a:path>
                    </a:pathLst>
                  </a:custGeom>
                  <a:solidFill>
                    <a:srgbClr val="316501"/>
                  </a:solidFill>
                  <a:ln w="9525" cap="rnd">
                    <a:noFill/>
                    <a:round/>
                    <a:headEnd/>
                    <a:tailEnd/>
                  </a:ln>
                </p:spPr>
                <p:txBody>
                  <a:bodyPr/>
                  <a:lstStyle/>
                  <a:p>
                    <a:endParaRPr lang="en-US" altLang="zh-CN"/>
                  </a:p>
                </p:txBody>
              </p:sp>
            </p:grpSp>
          </p:grpSp>
        </p:grpSp>
        <p:sp>
          <p:nvSpPr>
            <p:cNvPr id="309304" name="Rectangle 56"/>
            <p:cNvSpPr>
              <a:spLocks noChangeArrowheads="1"/>
            </p:cNvSpPr>
            <p:nvPr/>
          </p:nvSpPr>
          <p:spPr bwMode="auto">
            <a:xfrm>
              <a:off x="1431" y="2106"/>
              <a:ext cx="1303" cy="524"/>
            </a:xfrm>
            <a:prstGeom prst="rect">
              <a:avLst/>
            </a:prstGeom>
            <a:noFill/>
            <a:ln w="9525">
              <a:noFill/>
              <a:miter lim="800000"/>
              <a:headEnd/>
              <a:tailEnd/>
            </a:ln>
            <a:effectLst/>
          </p:spPr>
          <p:txBody>
            <a:bodyPr wrap="none" lIns="92075" tIns="46038" rIns="92075" bIns="46038">
              <a:spAutoFit/>
            </a:bodyPr>
            <a:lstStyle/>
            <a:p>
              <a:pPr>
                <a:defRPr/>
              </a:pPr>
              <a:r>
                <a:rPr lang="en-US" sz="1200" b="1" dirty="0"/>
                <a:t>Take the appropriate digital </a:t>
              </a:r>
            </a:p>
            <a:p>
              <a:pPr>
                <a:defRPr/>
              </a:pPr>
              <a:r>
                <a:rPr lang="en-US" sz="1200" b="1" dirty="0"/>
                <a:t>envelope containing the </a:t>
              </a:r>
            </a:p>
            <a:p>
              <a:pPr>
                <a:defRPr/>
              </a:pPr>
              <a:r>
                <a:rPr lang="en-US" sz="1200" b="1" dirty="0"/>
                <a:t>“session” key encrypted </a:t>
              </a:r>
            </a:p>
            <a:p>
              <a:pPr>
                <a:defRPr/>
              </a:pPr>
              <a:r>
                <a:rPr lang="en-US" sz="1200" b="1" dirty="0"/>
                <a:t>using recipient’s public key</a:t>
              </a:r>
            </a:p>
          </p:txBody>
        </p:sp>
        <p:sp>
          <p:nvSpPr>
            <p:cNvPr id="309254" name="Rectangle 6"/>
            <p:cNvSpPr>
              <a:spLocks noChangeArrowheads="1"/>
            </p:cNvSpPr>
            <p:nvPr/>
          </p:nvSpPr>
          <p:spPr bwMode="auto">
            <a:xfrm>
              <a:off x="3238" y="3126"/>
              <a:ext cx="988" cy="408"/>
            </a:xfrm>
            <a:prstGeom prst="rect">
              <a:avLst/>
            </a:prstGeom>
            <a:noFill/>
            <a:ln w="9525">
              <a:noFill/>
              <a:miter lim="800000"/>
              <a:headEnd/>
              <a:tailEnd/>
            </a:ln>
            <a:effectLst/>
          </p:spPr>
          <p:txBody>
            <a:bodyPr lIns="92075" tIns="46038" rIns="92075" bIns="46038">
              <a:spAutoFit/>
            </a:bodyPr>
            <a:lstStyle/>
            <a:p>
              <a:pPr>
                <a:defRPr/>
              </a:pPr>
              <a:r>
                <a:rPr lang="en-US" sz="1200" b="1" dirty="0"/>
                <a:t>“session” key is decrypted using the recipient private key</a:t>
              </a:r>
              <a:endParaRPr lang="en-US" sz="1000" b="1" dirty="0"/>
            </a:p>
          </p:txBody>
        </p:sp>
      </p:grpSp>
      <p:grpSp>
        <p:nvGrpSpPr>
          <p:cNvPr id="9" name="Group 61"/>
          <p:cNvGrpSpPr>
            <a:grpSpLocks/>
          </p:cNvGrpSpPr>
          <p:nvPr/>
        </p:nvGrpSpPr>
        <p:grpSpPr bwMode="auto">
          <a:xfrm>
            <a:off x="7265988" y="1239838"/>
            <a:ext cx="1909762" cy="2274887"/>
            <a:chOff x="4557" y="1133"/>
            <a:chExt cx="1203" cy="1433"/>
          </a:xfrm>
        </p:grpSpPr>
        <p:sp>
          <p:nvSpPr>
            <p:cNvPr id="4109" name="Rectangle 59"/>
            <p:cNvSpPr>
              <a:spLocks noChangeArrowheads="1"/>
            </p:cNvSpPr>
            <p:nvPr/>
          </p:nvSpPr>
          <p:spPr bwMode="auto">
            <a:xfrm>
              <a:off x="4557" y="1133"/>
              <a:ext cx="1203" cy="1433"/>
            </a:xfrm>
            <a:prstGeom prst="rect">
              <a:avLst/>
            </a:prstGeom>
            <a:noFill/>
            <a:ln w="57150">
              <a:solidFill>
                <a:srgbClr val="FF3300"/>
              </a:solidFill>
              <a:miter lim="800000"/>
              <a:headEnd type="none" w="sm" len="sm"/>
              <a:tailEnd type="none" w="sm" len="sm"/>
            </a:ln>
          </p:spPr>
          <p:txBody>
            <a:bodyPr anchor="ctr">
              <a:spAutoFit/>
            </a:bodyPr>
            <a:lstStyle/>
            <a:p>
              <a:endParaRPr lang="en-US" altLang="zh-CN"/>
            </a:p>
          </p:txBody>
        </p:sp>
        <p:sp>
          <p:nvSpPr>
            <p:cNvPr id="309308" name="Rectangle 60"/>
            <p:cNvSpPr>
              <a:spLocks noChangeArrowheads="1"/>
            </p:cNvSpPr>
            <p:nvPr/>
          </p:nvSpPr>
          <p:spPr bwMode="auto">
            <a:xfrm>
              <a:off x="4598" y="2169"/>
              <a:ext cx="1121" cy="330"/>
            </a:xfrm>
            <a:prstGeom prst="rect">
              <a:avLst/>
            </a:prstGeom>
            <a:noFill/>
            <a:ln w="9525">
              <a:noFill/>
              <a:miter lim="800000"/>
              <a:headEnd/>
              <a:tailEnd/>
            </a:ln>
            <a:effectLst/>
          </p:spPr>
          <p:txBody>
            <a:bodyPr lIns="92075" tIns="46038" rIns="92075" bIns="46038">
              <a:spAutoFit/>
            </a:bodyPr>
            <a:lstStyle/>
            <a:p>
              <a:pPr algn="ctr">
                <a:defRPr/>
              </a:pPr>
              <a:r>
                <a:rPr lang="en-US" sz="1400" b="1" dirty="0">
                  <a:solidFill>
                    <a:srgbClr val="C00000"/>
                  </a:solidFill>
                </a:rPr>
                <a:t>UNENCRYPTED</a:t>
              </a:r>
            </a:p>
            <a:p>
              <a:pPr algn="ctr">
                <a:defRPr/>
              </a:pPr>
              <a:r>
                <a:rPr lang="en-US" sz="1400" b="1" dirty="0">
                  <a:solidFill>
                    <a:srgbClr val="C00000"/>
                  </a:solidFill>
                </a:rPr>
                <a:t>DOCUMENT</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par>
                          <p:cTn id="18" fill="hold">
                            <p:stCondLst>
                              <p:cond delay="500"/>
                            </p:stCondLst>
                            <p:childTnLst>
                              <p:par>
                                <p:cTn id="19" presetID="9" presetClass="entr" presetSubtype="0" fill="hold"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dissolve">
                                      <p:cBhvr>
                                        <p:cTn id="2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0" y="44624"/>
            <a:ext cx="8229600" cy="796908"/>
          </a:xfrm>
        </p:spPr>
        <p:txBody>
          <a:bodyPr>
            <a:normAutofit/>
          </a:bodyPr>
          <a:lstStyle/>
          <a:p>
            <a:r>
              <a:rPr lang="en-US" altLang="zh-CN" dirty="0"/>
              <a:t>Message Authentication Code</a:t>
            </a:r>
            <a:endParaRPr lang="zh-CN" altLang="en-US" dirty="0"/>
          </a:p>
        </p:txBody>
      </p:sp>
      <p:pic>
        <p:nvPicPr>
          <p:cNvPr id="11266" name="Picture 2"/>
          <p:cNvPicPr>
            <a:picLocks noChangeAspect="1" noChangeArrowheads="1"/>
          </p:cNvPicPr>
          <p:nvPr/>
        </p:nvPicPr>
        <p:blipFill>
          <a:blip r:embed="rId2" cstate="print"/>
          <a:srcRect/>
          <a:stretch>
            <a:fillRect/>
          </a:stretch>
        </p:blipFill>
        <p:spPr bwMode="auto">
          <a:xfrm>
            <a:off x="500034" y="1340768"/>
            <a:ext cx="8286808" cy="4568479"/>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850106"/>
          </a:xfrm>
        </p:spPr>
        <p:txBody>
          <a:bodyPr/>
          <a:lstStyle/>
          <a:p>
            <a:r>
              <a:rPr lang="en-US" altLang="zh-CN" b="1" dirty="0"/>
              <a:t>Cryptographic goals</a:t>
            </a:r>
            <a:endParaRPr lang="zh-CN" altLang="en-US" dirty="0"/>
          </a:p>
        </p:txBody>
      </p:sp>
      <p:sp>
        <p:nvSpPr>
          <p:cNvPr id="3" name="内容占位符 2"/>
          <p:cNvSpPr>
            <a:spLocks noGrp="1"/>
          </p:cNvSpPr>
          <p:nvPr>
            <p:ph idx="1"/>
          </p:nvPr>
        </p:nvSpPr>
        <p:spPr>
          <a:xfrm>
            <a:off x="323528" y="1196752"/>
            <a:ext cx="8496944" cy="5184576"/>
          </a:xfrm>
        </p:spPr>
        <p:txBody>
          <a:bodyPr>
            <a:noAutofit/>
          </a:bodyPr>
          <a:lstStyle/>
          <a:p>
            <a:r>
              <a:rPr lang="en-US" altLang="zh-CN" sz="2400" i="1" dirty="0">
                <a:solidFill>
                  <a:srgbClr val="C00000"/>
                </a:solidFill>
                <a:latin typeface="Times New Roman" pitchFamily="18" charset="0"/>
                <a:cs typeface="Times New Roman" pitchFamily="18" charset="0"/>
              </a:rPr>
              <a:t>Confidentiality</a:t>
            </a:r>
            <a:r>
              <a:rPr lang="en-US" altLang="zh-CN" sz="2400" b="0" i="1" dirty="0">
                <a:solidFill>
                  <a:srgbClr val="C00000"/>
                </a:solidFill>
                <a:latin typeface="Times New Roman" pitchFamily="18" charset="0"/>
                <a:cs typeface="Times New Roman" pitchFamily="18" charset="0"/>
              </a:rPr>
              <a:t>  —  </a:t>
            </a:r>
            <a:r>
              <a:rPr lang="en-US" altLang="zh-CN" sz="2400" b="0" dirty="0">
                <a:latin typeface="Times New Roman" pitchFamily="18" charset="0"/>
                <a:cs typeface="Times New Roman" pitchFamily="18" charset="0"/>
              </a:rPr>
              <a:t>Keep the content of information from all but those authorized to have it. </a:t>
            </a:r>
          </a:p>
          <a:p>
            <a:r>
              <a:rPr lang="en-US" altLang="zh-CN" sz="2400" i="1" dirty="0">
                <a:solidFill>
                  <a:srgbClr val="C00000"/>
                </a:solidFill>
                <a:latin typeface="Times New Roman" pitchFamily="18" charset="0"/>
                <a:cs typeface="Times New Roman" pitchFamily="18" charset="0"/>
              </a:rPr>
              <a:t>Data integrity </a:t>
            </a:r>
            <a:r>
              <a:rPr lang="en-US" altLang="zh-CN" sz="2400" b="0" i="1" dirty="0">
                <a:solidFill>
                  <a:srgbClr val="C00000"/>
                </a:solidFill>
                <a:latin typeface="Times New Roman" pitchFamily="18" charset="0"/>
                <a:cs typeface="Times New Roman" pitchFamily="18" charset="0"/>
              </a:rPr>
              <a:t>—</a:t>
            </a:r>
            <a:r>
              <a:rPr lang="en-US" altLang="zh-CN" sz="2400" b="0" dirty="0">
                <a:latin typeface="Times New Roman" pitchFamily="18" charset="0"/>
                <a:cs typeface="Times New Roman" pitchFamily="18" charset="0"/>
              </a:rPr>
              <a:t> Address the unauthorized alteration of data. To assure data integrity, one must have the ability to </a:t>
            </a:r>
            <a:r>
              <a:rPr lang="en-US" altLang="zh-CN" sz="2400" dirty="0">
                <a:solidFill>
                  <a:srgbClr val="C00000"/>
                </a:solidFill>
                <a:latin typeface="Times New Roman" pitchFamily="18" charset="0"/>
                <a:cs typeface="Times New Roman" pitchFamily="18" charset="0"/>
              </a:rPr>
              <a:t>detect</a:t>
            </a:r>
            <a:r>
              <a:rPr lang="en-US" altLang="zh-CN" sz="2400" b="0" dirty="0">
                <a:latin typeface="Times New Roman" pitchFamily="18" charset="0"/>
                <a:cs typeface="Times New Roman" pitchFamily="18" charset="0"/>
              </a:rPr>
              <a:t> data manipulation by unauthorized parties. </a:t>
            </a:r>
          </a:p>
          <a:p>
            <a:r>
              <a:rPr lang="en-US" altLang="zh-CN" sz="2400" i="1" dirty="0">
                <a:solidFill>
                  <a:srgbClr val="C00000"/>
                </a:solidFill>
                <a:latin typeface="Times New Roman" pitchFamily="18" charset="0"/>
                <a:cs typeface="Times New Roman" pitchFamily="18" charset="0"/>
              </a:rPr>
              <a:t>Authentication</a:t>
            </a:r>
            <a:r>
              <a:rPr lang="en-US" altLang="zh-CN" sz="2400" b="0" i="1" dirty="0">
                <a:solidFill>
                  <a:srgbClr val="C00000"/>
                </a:solidFill>
                <a:latin typeface="Times New Roman" pitchFamily="18" charset="0"/>
                <a:cs typeface="Times New Roman" pitchFamily="18" charset="0"/>
              </a:rPr>
              <a:t> — </a:t>
            </a:r>
            <a:r>
              <a:rPr lang="en-US" altLang="zh-CN" sz="2400" b="0" dirty="0">
                <a:latin typeface="Times New Roman" pitchFamily="18" charset="0"/>
                <a:cs typeface="Times New Roman" pitchFamily="18" charset="0"/>
              </a:rPr>
              <a:t>Two parties entering into a communication should identify each other</a:t>
            </a:r>
            <a:r>
              <a:rPr lang="en-US" altLang="zh-CN" sz="2400" dirty="0">
                <a:latin typeface="Times New Roman" pitchFamily="18" charset="0"/>
                <a:cs typeface="Times New Roman" pitchFamily="18" charset="0"/>
              </a:rPr>
              <a:t> (entity authentication)</a:t>
            </a:r>
            <a:r>
              <a:rPr lang="en-US" altLang="zh-CN" sz="2400" b="0" dirty="0">
                <a:latin typeface="Times New Roman" pitchFamily="18" charset="0"/>
                <a:cs typeface="Times New Roman" pitchFamily="18" charset="0"/>
              </a:rPr>
              <a:t>. Information delivered over a channel should be authenticated as to origin, date of origin, data content, time sent, etc (</a:t>
            </a:r>
            <a:r>
              <a:rPr lang="en-US" altLang="zh-CN" sz="2400" dirty="0">
                <a:latin typeface="Times New Roman" pitchFamily="18" charset="0"/>
                <a:cs typeface="Times New Roman" pitchFamily="18" charset="0"/>
              </a:rPr>
              <a:t>data origin authentication</a:t>
            </a:r>
            <a:r>
              <a:rPr lang="en-US" altLang="zh-CN" sz="2400" b="0" dirty="0">
                <a:latin typeface="Times New Roman" pitchFamily="18" charset="0"/>
                <a:cs typeface="Times New Roman" pitchFamily="18" charset="0"/>
              </a:rPr>
              <a:t>). </a:t>
            </a:r>
            <a:endParaRPr lang="zh-CN" altLang="en-US" sz="2400" b="0" dirty="0">
              <a:latin typeface="Times New Roman" pitchFamily="18" charset="0"/>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0" y="44624"/>
            <a:ext cx="8229600" cy="720080"/>
          </a:xfrm>
        </p:spPr>
        <p:txBody>
          <a:bodyPr/>
          <a:lstStyle/>
          <a:p>
            <a:r>
              <a:rPr lang="en-US" altLang="zh-CN" sz="3600" dirty="0"/>
              <a:t>Digital Signatures</a:t>
            </a:r>
            <a:endParaRPr lang="zh-CN" altLang="en-US" sz="3600" dirty="0"/>
          </a:p>
        </p:txBody>
      </p:sp>
      <p:pic>
        <p:nvPicPr>
          <p:cNvPr id="12290" name="Picture 2"/>
          <p:cNvPicPr>
            <a:picLocks noChangeAspect="1" noChangeArrowheads="1"/>
          </p:cNvPicPr>
          <p:nvPr/>
        </p:nvPicPr>
        <p:blipFill>
          <a:blip r:embed="rId2" cstate="print"/>
          <a:srcRect/>
          <a:stretch>
            <a:fillRect/>
          </a:stretch>
        </p:blipFill>
        <p:spPr bwMode="auto">
          <a:xfrm>
            <a:off x="214282" y="1285860"/>
            <a:ext cx="8717139" cy="5000661"/>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0" y="476672"/>
            <a:ext cx="2160240" cy="4248472"/>
          </a:xfrm>
        </p:spPr>
        <p:txBody>
          <a:bodyPr/>
          <a:lstStyle/>
          <a:p>
            <a:r>
              <a:rPr lang="en-US" altLang="zh-CN" sz="2800" dirty="0">
                <a:solidFill>
                  <a:srgbClr val="C00000"/>
                </a:solidFill>
              </a:rPr>
              <a:t>Digital Signatures</a:t>
            </a:r>
            <a:endParaRPr lang="zh-CN" altLang="en-US" sz="2800" dirty="0">
              <a:solidFill>
                <a:srgbClr val="C00000"/>
              </a:solidFill>
            </a:endParaRPr>
          </a:p>
        </p:txBody>
      </p:sp>
      <p:pic>
        <p:nvPicPr>
          <p:cNvPr id="4" name="图片 3">
            <a:extLst>
              <a:ext uri="{FF2B5EF4-FFF2-40B4-BE49-F238E27FC236}">
                <a16:creationId xmlns:a16="http://schemas.microsoft.com/office/drawing/2014/main" id="{B356FFC1-DB7E-6C46-9E95-21C09390DCE3}"/>
              </a:ext>
            </a:extLst>
          </p:cNvPr>
          <p:cNvPicPr>
            <a:picLocks noChangeAspect="1"/>
          </p:cNvPicPr>
          <p:nvPr/>
        </p:nvPicPr>
        <p:blipFill>
          <a:blip r:embed="rId2"/>
          <a:stretch>
            <a:fillRect/>
          </a:stretch>
        </p:blipFill>
        <p:spPr>
          <a:xfrm>
            <a:off x="2549669" y="44624"/>
            <a:ext cx="5937706" cy="6553200"/>
          </a:xfrm>
          <a:prstGeom prst="rect">
            <a:avLst/>
          </a:prstGeom>
        </p:spPr>
      </p:pic>
      <p:sp>
        <p:nvSpPr>
          <p:cNvPr id="3" name="文本框 2">
            <a:extLst>
              <a:ext uri="{FF2B5EF4-FFF2-40B4-BE49-F238E27FC236}">
                <a16:creationId xmlns:a16="http://schemas.microsoft.com/office/drawing/2014/main" id="{BFA2AFB9-ADD1-A34D-A96A-445FE1E8823A}"/>
              </a:ext>
            </a:extLst>
          </p:cNvPr>
          <p:cNvSpPr txBox="1"/>
          <p:nvPr/>
        </p:nvSpPr>
        <p:spPr>
          <a:xfrm>
            <a:off x="251520" y="4221088"/>
            <a:ext cx="3025252" cy="1200329"/>
          </a:xfrm>
          <a:prstGeom prst="rect">
            <a:avLst/>
          </a:prstGeom>
          <a:noFill/>
        </p:spPr>
        <p:txBody>
          <a:bodyPr wrap="none" rtlCol="0">
            <a:spAutoFit/>
          </a:bodyPr>
          <a:lstStyle/>
          <a:p>
            <a:pPr marL="285750" indent="-285750">
              <a:buFont typeface="Arial" panose="020B0604020202020204" pitchFamily="34" charset="0"/>
              <a:buChar char="•"/>
            </a:pPr>
            <a:r>
              <a:rPr kumimoji="1" lang="en-US" altLang="zh-CN" dirty="0"/>
              <a:t>Integrity</a:t>
            </a:r>
          </a:p>
          <a:p>
            <a:pPr marL="285750" indent="-285750">
              <a:buFont typeface="Arial" panose="020B0604020202020204" pitchFamily="34" charset="0"/>
              <a:buChar char="•"/>
            </a:pPr>
            <a:r>
              <a:rPr kumimoji="1" lang="en-US" altLang="zh-CN" dirty="0"/>
              <a:t>Data Source Authentication</a:t>
            </a:r>
          </a:p>
          <a:p>
            <a:pPr marL="285750" indent="-285750">
              <a:buFont typeface="Arial" panose="020B0604020202020204" pitchFamily="34" charset="0"/>
              <a:buChar char="•"/>
            </a:pPr>
            <a:r>
              <a:rPr kumimoji="1" lang="en-US" altLang="zh-CN" dirty="0"/>
              <a:t>Non-repudiation</a:t>
            </a:r>
          </a:p>
          <a:p>
            <a:endParaRPr kumimoji="1"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44624"/>
            <a:ext cx="8229600" cy="868346"/>
          </a:xfrm>
        </p:spPr>
        <p:txBody>
          <a:bodyPr/>
          <a:lstStyle/>
          <a:p>
            <a:r>
              <a:rPr lang="en-US" altLang="zh-CN" dirty="0"/>
              <a:t>2.2.8 Conclusions</a:t>
            </a:r>
            <a:endParaRPr lang="zh-CN" altLang="en-US" dirty="0"/>
          </a:p>
        </p:txBody>
      </p:sp>
      <p:sp>
        <p:nvSpPr>
          <p:cNvPr id="3" name="内容占位符 2"/>
          <p:cNvSpPr>
            <a:spLocks noGrp="1"/>
          </p:cNvSpPr>
          <p:nvPr>
            <p:ph idx="1"/>
          </p:nvPr>
        </p:nvSpPr>
        <p:spPr/>
        <p:txBody>
          <a:bodyPr/>
          <a:lstStyle/>
          <a:p>
            <a:r>
              <a:rPr lang="en-US" altLang="zh-CN" dirty="0"/>
              <a:t>Six cryptographic building blocks</a:t>
            </a:r>
          </a:p>
          <a:p>
            <a:pPr lvl="1"/>
            <a:r>
              <a:rPr lang="en-US" altLang="zh-CN" dirty="0"/>
              <a:t>Long history abuses</a:t>
            </a:r>
          </a:p>
          <a:p>
            <a:pPr lvl="1"/>
            <a:r>
              <a:rPr lang="en-US" altLang="zh-CN" dirty="0"/>
              <a:t>Use well-known algorithms</a:t>
            </a:r>
          </a:p>
          <a:p>
            <a:pPr lvl="1"/>
            <a:r>
              <a:rPr lang="en-US" altLang="zh-CN" dirty="0"/>
              <a:t>Rely on crypto libraries</a:t>
            </a:r>
            <a:endParaRPr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Key Management</a:t>
            </a:r>
            <a:endParaRPr lang="zh-CN" altLang="en-US" dirty="0"/>
          </a:p>
        </p:txBody>
      </p:sp>
      <p:sp>
        <p:nvSpPr>
          <p:cNvPr id="3" name="内容占位符 2"/>
          <p:cNvSpPr>
            <a:spLocks noGrp="1"/>
          </p:cNvSpPr>
          <p:nvPr>
            <p:ph idx="1"/>
          </p:nvPr>
        </p:nvSpPr>
        <p:spPr/>
        <p:txBody>
          <a:bodyPr/>
          <a:lstStyle/>
          <a:p>
            <a:r>
              <a:rPr lang="en-US" altLang="zh-CN" dirty="0"/>
              <a:t>Key Generation</a:t>
            </a:r>
          </a:p>
          <a:p>
            <a:r>
              <a:rPr lang="en-US" altLang="zh-CN" dirty="0"/>
              <a:t>Key Storage</a:t>
            </a:r>
          </a:p>
          <a:p>
            <a:r>
              <a:rPr lang="en-US" altLang="zh-CN" dirty="0"/>
              <a:t>Key Distribution or agreement</a:t>
            </a:r>
          </a:p>
          <a:p>
            <a:r>
              <a:rPr lang="zh-CN" altLang="en-US" dirty="0"/>
              <a:t>公钥基础设施（</a:t>
            </a:r>
            <a:r>
              <a:rPr lang="en-US" altLang="zh-CN" dirty="0"/>
              <a:t>PKI</a:t>
            </a:r>
            <a:r>
              <a:rPr lang="zh-CN" altLang="en-US" dirty="0"/>
              <a: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0" y="0"/>
            <a:ext cx="8229600" cy="868346"/>
          </a:xfrm>
        </p:spPr>
        <p:txBody>
          <a:bodyPr/>
          <a:lstStyle/>
          <a:p>
            <a:r>
              <a:rPr lang="en-US" altLang="zh-CN" dirty="0"/>
              <a:t>Key Generation</a:t>
            </a:r>
            <a:endParaRPr lang="zh-CN" altLang="en-US" dirty="0"/>
          </a:p>
        </p:txBody>
      </p:sp>
      <p:pic>
        <p:nvPicPr>
          <p:cNvPr id="14338" name="Picture 2"/>
          <p:cNvPicPr>
            <a:picLocks noChangeAspect="1" noChangeArrowheads="1"/>
          </p:cNvPicPr>
          <p:nvPr/>
        </p:nvPicPr>
        <p:blipFill>
          <a:blip r:embed="rId2" cstate="print"/>
          <a:srcRect/>
          <a:stretch>
            <a:fillRect/>
          </a:stretch>
        </p:blipFill>
        <p:spPr bwMode="auto">
          <a:xfrm>
            <a:off x="142844" y="1196752"/>
            <a:ext cx="8864452" cy="4929222"/>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44624"/>
            <a:ext cx="8229600" cy="857256"/>
          </a:xfrm>
        </p:spPr>
        <p:txBody>
          <a:bodyPr>
            <a:normAutofit/>
          </a:bodyPr>
          <a:lstStyle/>
          <a:p>
            <a:r>
              <a:rPr lang="en-US" altLang="zh-CN" dirty="0"/>
              <a:t>Key Storage</a:t>
            </a:r>
            <a:endParaRPr lang="zh-CN" altLang="en-US" dirty="0"/>
          </a:p>
        </p:txBody>
      </p:sp>
      <p:pic>
        <p:nvPicPr>
          <p:cNvPr id="15362" name="Picture 2"/>
          <p:cNvPicPr>
            <a:picLocks noChangeAspect="1" noChangeArrowheads="1"/>
          </p:cNvPicPr>
          <p:nvPr/>
        </p:nvPicPr>
        <p:blipFill>
          <a:blip r:embed="rId2" cstate="print"/>
          <a:srcRect/>
          <a:stretch>
            <a:fillRect/>
          </a:stretch>
        </p:blipFill>
        <p:spPr bwMode="auto">
          <a:xfrm>
            <a:off x="115021" y="1268760"/>
            <a:ext cx="8921475" cy="4357718"/>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44624"/>
            <a:ext cx="8229600" cy="868346"/>
          </a:xfrm>
        </p:spPr>
        <p:txBody>
          <a:bodyPr/>
          <a:lstStyle/>
          <a:p>
            <a:r>
              <a:rPr lang="en-US" altLang="zh-CN" sz="3600" dirty="0"/>
              <a:t>Key Distribution/agreement</a:t>
            </a:r>
            <a:endParaRPr lang="zh-CN" altLang="en-US" sz="3600" dirty="0"/>
          </a:p>
        </p:txBody>
      </p:sp>
      <p:pic>
        <p:nvPicPr>
          <p:cNvPr id="16386" name="Picture 2"/>
          <p:cNvPicPr>
            <a:picLocks noChangeAspect="1" noChangeArrowheads="1"/>
          </p:cNvPicPr>
          <p:nvPr/>
        </p:nvPicPr>
        <p:blipFill>
          <a:blip r:embed="rId2" cstate="print"/>
          <a:srcRect/>
          <a:stretch>
            <a:fillRect/>
          </a:stretch>
        </p:blipFill>
        <p:spPr bwMode="auto">
          <a:xfrm>
            <a:off x="928662" y="1052736"/>
            <a:ext cx="7286676" cy="5340082"/>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323528" y="44549"/>
            <a:ext cx="6553200" cy="792163"/>
          </a:xfrm>
        </p:spPr>
        <p:txBody>
          <a:bodyPr/>
          <a:lstStyle/>
          <a:p>
            <a:pPr>
              <a:defRPr/>
            </a:pPr>
            <a:r>
              <a:rPr lang="en-US" altLang="zh-CN" sz="3600" dirty="0"/>
              <a:t>(1)</a:t>
            </a:r>
            <a:r>
              <a:rPr lang="zh-CN" altLang="en-US" sz="3600" dirty="0"/>
              <a:t>对称加密密钥的分配</a:t>
            </a:r>
            <a:endParaRPr lang="zh-CN" altLang="en-US" sz="3600" dirty="0">
              <a:ea typeface="宋体" pitchFamily="2" charset="-122"/>
            </a:endParaRPr>
          </a:p>
        </p:txBody>
      </p:sp>
      <p:sp>
        <p:nvSpPr>
          <p:cNvPr id="46083" name="Rectangle 3"/>
          <p:cNvSpPr>
            <a:spLocks noGrp="1" noChangeArrowheads="1"/>
          </p:cNvSpPr>
          <p:nvPr>
            <p:ph type="body" idx="1"/>
          </p:nvPr>
        </p:nvSpPr>
        <p:spPr/>
        <p:txBody>
          <a:bodyPr/>
          <a:lstStyle/>
          <a:p>
            <a:pPr eaLnBrk="1" hangingPunct="1"/>
            <a:r>
              <a:rPr lang="zh-CN" altLang="en-US" sz="2600" dirty="0">
                <a:ea typeface="华文楷体" pitchFamily="2" charset="-122"/>
              </a:rPr>
              <a:t>对称加密体制要求消息交换双方共享密钥，并且该密钥不能被他人所知。</a:t>
            </a:r>
          </a:p>
          <a:p>
            <a:pPr eaLnBrk="1" hangingPunct="1"/>
            <a:r>
              <a:rPr lang="zh-CN" altLang="en-US" sz="2600" dirty="0">
                <a:ea typeface="华文楷体" pitchFamily="2" charset="-122"/>
              </a:rPr>
              <a:t>通信双方</a:t>
            </a:r>
            <a:r>
              <a:rPr lang="en-US" altLang="zh-CN" sz="2600" dirty="0">
                <a:ea typeface="华文楷体" pitchFamily="2" charset="-122"/>
              </a:rPr>
              <a:t>A</a:t>
            </a:r>
            <a:r>
              <a:rPr lang="zh-CN" altLang="en-US" sz="2600" dirty="0">
                <a:ea typeface="华文楷体" pitchFamily="2" charset="-122"/>
              </a:rPr>
              <a:t>和</a:t>
            </a:r>
            <a:r>
              <a:rPr lang="en-US" altLang="zh-CN" sz="2600" dirty="0">
                <a:ea typeface="华文楷体" pitchFamily="2" charset="-122"/>
              </a:rPr>
              <a:t>B</a:t>
            </a:r>
            <a:r>
              <a:rPr lang="zh-CN" altLang="en-US" sz="2600" dirty="0">
                <a:ea typeface="华文楷体" pitchFamily="2" charset="-122"/>
              </a:rPr>
              <a:t>共享会话密钥的方法有：</a:t>
            </a:r>
          </a:p>
          <a:p>
            <a:pPr lvl="1" eaLnBrk="1" hangingPunct="1"/>
            <a:r>
              <a:rPr lang="zh-CN" altLang="en-US" sz="2600" dirty="0">
                <a:ea typeface="华文楷体" pitchFamily="2" charset="-122"/>
              </a:rPr>
              <a:t>密钥由</a:t>
            </a:r>
            <a:r>
              <a:rPr lang="en-US" altLang="zh-CN" sz="2600" dirty="0">
                <a:ea typeface="华文楷体" pitchFamily="2" charset="-122"/>
              </a:rPr>
              <a:t>A</a:t>
            </a:r>
            <a:r>
              <a:rPr lang="zh-CN" altLang="en-US" sz="2600" dirty="0">
                <a:ea typeface="华文楷体" pitchFamily="2" charset="-122"/>
              </a:rPr>
              <a:t>或</a:t>
            </a:r>
            <a:r>
              <a:rPr lang="en-US" altLang="zh-CN" sz="2600" dirty="0">
                <a:ea typeface="华文楷体" pitchFamily="2" charset="-122"/>
              </a:rPr>
              <a:t>B</a:t>
            </a:r>
            <a:r>
              <a:rPr lang="zh-CN" altLang="en-US" sz="2600" dirty="0">
                <a:ea typeface="华文楷体" pitchFamily="2" charset="-122"/>
              </a:rPr>
              <a:t>产生，并以安全的方式交给另一方；</a:t>
            </a:r>
          </a:p>
          <a:p>
            <a:pPr lvl="1" eaLnBrk="1" hangingPunct="1"/>
            <a:r>
              <a:rPr lang="zh-CN" altLang="en-US" sz="2600" dirty="0">
                <a:ea typeface="华文楷体" pitchFamily="2" charset="-122"/>
              </a:rPr>
              <a:t>可信第三方产生密钥，以安全的方式分别交给</a:t>
            </a:r>
            <a:r>
              <a:rPr lang="en-US" altLang="zh-CN" sz="2600" dirty="0">
                <a:ea typeface="华文楷体" pitchFamily="2" charset="-122"/>
              </a:rPr>
              <a:t>A</a:t>
            </a:r>
            <a:r>
              <a:rPr lang="zh-CN" altLang="en-US" sz="2600" dirty="0">
                <a:ea typeface="华文楷体" pitchFamily="2" charset="-122"/>
              </a:rPr>
              <a:t>和</a:t>
            </a:r>
            <a:r>
              <a:rPr lang="en-US" altLang="zh-CN" sz="2600" dirty="0">
                <a:ea typeface="华文楷体" pitchFamily="2" charset="-122"/>
              </a:rPr>
              <a:t>B</a:t>
            </a:r>
            <a:r>
              <a:rPr lang="zh-CN" altLang="en-US" sz="2600" dirty="0">
                <a:ea typeface="华文楷体" pitchFamily="2" charset="-122"/>
              </a:rPr>
              <a:t>；</a:t>
            </a:r>
            <a:endParaRPr lang="en-US" altLang="zh-CN" sz="2600" dirty="0">
              <a:ea typeface="华文楷体" pitchFamily="2" charset="-122"/>
            </a:endParaRPr>
          </a:p>
          <a:p>
            <a:pPr lvl="1" eaLnBrk="1" hangingPunct="1"/>
            <a:r>
              <a:rPr lang="en-US" altLang="zh-CN" sz="2600" dirty="0">
                <a:ea typeface="华文楷体" pitchFamily="2" charset="-122"/>
              </a:rPr>
              <a:t>A</a:t>
            </a:r>
            <a:r>
              <a:rPr lang="zh-CN" altLang="en-US" sz="2600" dirty="0">
                <a:ea typeface="华文楷体" pitchFamily="2" charset="-122"/>
              </a:rPr>
              <a:t>和</a:t>
            </a:r>
            <a:r>
              <a:rPr lang="en-US" altLang="zh-CN" sz="2600" dirty="0">
                <a:ea typeface="华文楷体" pitchFamily="2" charset="-122"/>
              </a:rPr>
              <a:t>B</a:t>
            </a:r>
            <a:r>
              <a:rPr lang="zh-CN" altLang="en-US" sz="2600" dirty="0">
                <a:ea typeface="华文楷体" pitchFamily="2" charset="-122"/>
              </a:rPr>
              <a:t>通过安全的密钥协商协议产生共享密钥。</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323528" y="44450"/>
            <a:ext cx="7992888" cy="792163"/>
          </a:xfrm>
        </p:spPr>
        <p:txBody>
          <a:bodyPr/>
          <a:lstStyle/>
          <a:p>
            <a:pPr>
              <a:defRPr/>
            </a:pPr>
            <a:r>
              <a:rPr lang="en-US" altLang="zh-CN" sz="3600" dirty="0"/>
              <a:t>(1)</a:t>
            </a:r>
            <a:r>
              <a:rPr lang="zh-CN" altLang="en-US" sz="3600" dirty="0"/>
              <a:t>对称加密密钥的分配</a:t>
            </a:r>
            <a:endParaRPr lang="zh-CN" altLang="en-US" sz="3600" dirty="0">
              <a:ea typeface="宋体" pitchFamily="2" charset="-122"/>
            </a:endParaRPr>
          </a:p>
        </p:txBody>
      </p:sp>
      <p:sp>
        <p:nvSpPr>
          <p:cNvPr id="47107" name="Rectangle 3"/>
          <p:cNvSpPr>
            <a:spLocks noGrp="1" noChangeArrowheads="1"/>
          </p:cNvSpPr>
          <p:nvPr>
            <p:ph type="body" idx="1"/>
          </p:nvPr>
        </p:nvSpPr>
        <p:spPr/>
        <p:txBody>
          <a:bodyPr/>
          <a:lstStyle/>
          <a:p>
            <a:pPr eaLnBrk="1" hangingPunct="1"/>
            <a:r>
              <a:rPr lang="zh-CN" altLang="en-US" sz="2600" dirty="0">
                <a:ea typeface="华文楷体" pitchFamily="2" charset="-122"/>
              </a:rPr>
              <a:t>利用公钥加密体制分配对称密钥的步骤如下：</a:t>
            </a:r>
          </a:p>
          <a:p>
            <a:pPr lvl="1" eaLnBrk="1" hangingPunct="1"/>
            <a:r>
              <a:rPr lang="en-US" altLang="zh-CN" sz="2600" dirty="0">
                <a:ea typeface="华文楷体" pitchFamily="2" charset="-122"/>
              </a:rPr>
              <a:t>B</a:t>
            </a:r>
            <a:r>
              <a:rPr lang="zh-CN" altLang="en-US" sz="2600" dirty="0">
                <a:ea typeface="华文楷体" pitchFamily="2" charset="-122"/>
              </a:rPr>
              <a:t>获得</a:t>
            </a:r>
            <a:r>
              <a:rPr lang="en-US" altLang="zh-CN" sz="2600" dirty="0">
                <a:ea typeface="华文楷体" pitchFamily="2" charset="-122"/>
              </a:rPr>
              <a:t>A</a:t>
            </a:r>
            <a:r>
              <a:rPr lang="zh-CN" altLang="en-US" sz="2600" dirty="0">
                <a:ea typeface="华文楷体" pitchFamily="2" charset="-122"/>
              </a:rPr>
              <a:t>的公钥</a:t>
            </a:r>
          </a:p>
          <a:p>
            <a:pPr lvl="1" eaLnBrk="1" hangingPunct="1"/>
            <a:r>
              <a:rPr lang="en-US" altLang="zh-CN" sz="2600" dirty="0">
                <a:ea typeface="华文楷体" pitchFamily="2" charset="-122"/>
              </a:rPr>
              <a:t>B</a:t>
            </a:r>
            <a:r>
              <a:rPr lang="zh-CN" altLang="en-US" sz="2600" dirty="0">
                <a:ea typeface="华文楷体" pitchFamily="2" charset="-122"/>
              </a:rPr>
              <a:t>随机产生一个对称密钥</a:t>
            </a:r>
            <a:r>
              <a:rPr lang="en-US" altLang="zh-CN" sz="2600" dirty="0">
                <a:ea typeface="华文楷体" pitchFamily="2" charset="-122"/>
              </a:rPr>
              <a:t>Ks</a:t>
            </a:r>
            <a:r>
              <a:rPr lang="zh-CN" altLang="en-US" sz="2600" dirty="0">
                <a:ea typeface="华文楷体" pitchFamily="2" charset="-122"/>
              </a:rPr>
              <a:t>，并将密钥</a:t>
            </a:r>
            <a:r>
              <a:rPr lang="en-US" altLang="zh-CN" sz="2600" dirty="0">
                <a:ea typeface="华文楷体" pitchFamily="2" charset="-122"/>
              </a:rPr>
              <a:t>Ks</a:t>
            </a:r>
            <a:r>
              <a:rPr lang="zh-CN" altLang="en-US" sz="2600" dirty="0">
                <a:ea typeface="华文楷体" pitchFamily="2" charset="-122"/>
              </a:rPr>
              <a:t>用</a:t>
            </a:r>
            <a:r>
              <a:rPr lang="en-US" altLang="zh-CN" sz="2600" dirty="0">
                <a:ea typeface="华文楷体" pitchFamily="2" charset="-122"/>
              </a:rPr>
              <a:t>A</a:t>
            </a:r>
            <a:r>
              <a:rPr lang="zh-CN" altLang="en-US" sz="2600" dirty="0">
                <a:ea typeface="华文楷体" pitchFamily="2" charset="-122"/>
              </a:rPr>
              <a:t>的公钥加密后发送给</a:t>
            </a:r>
            <a:r>
              <a:rPr lang="en-US" altLang="zh-CN" sz="2600" dirty="0">
                <a:ea typeface="华文楷体" pitchFamily="2" charset="-122"/>
              </a:rPr>
              <a:t>A</a:t>
            </a:r>
            <a:r>
              <a:rPr lang="zh-CN" altLang="en-US" sz="2600" dirty="0">
                <a:ea typeface="华文楷体" pitchFamily="2" charset="-122"/>
              </a:rPr>
              <a:t>。</a:t>
            </a:r>
          </a:p>
          <a:p>
            <a:pPr lvl="1" eaLnBrk="1" hangingPunct="1"/>
            <a:r>
              <a:rPr lang="en-US" altLang="zh-CN" sz="2600" dirty="0">
                <a:ea typeface="华文楷体" pitchFamily="2" charset="-122"/>
              </a:rPr>
              <a:t>A</a:t>
            </a:r>
            <a:r>
              <a:rPr lang="zh-CN" altLang="en-US" sz="2600" dirty="0">
                <a:ea typeface="华文楷体" pitchFamily="2" charset="-122"/>
              </a:rPr>
              <a:t>解密获得密钥</a:t>
            </a:r>
            <a:r>
              <a:rPr lang="en-US" altLang="zh-CN" sz="2600" dirty="0">
                <a:ea typeface="华文楷体" pitchFamily="2" charset="-122"/>
              </a:rPr>
              <a:t>Ks</a:t>
            </a:r>
          </a:p>
        </p:txBody>
      </p:sp>
      <p:pic>
        <p:nvPicPr>
          <p:cNvPr id="4" name="Picture 4" descr="10fig05_alt"/>
          <p:cNvPicPr>
            <a:picLocks noChangeAspect="1" noChangeArrowheads="1"/>
          </p:cNvPicPr>
          <p:nvPr/>
        </p:nvPicPr>
        <p:blipFill>
          <a:blip r:embed="rId2" cstate="print"/>
          <a:srcRect/>
          <a:stretch>
            <a:fillRect/>
          </a:stretch>
        </p:blipFill>
        <p:spPr bwMode="auto">
          <a:xfrm>
            <a:off x="0" y="4149080"/>
            <a:ext cx="9144000" cy="1716088"/>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323528" y="44450"/>
            <a:ext cx="6553200" cy="792163"/>
          </a:xfrm>
        </p:spPr>
        <p:txBody>
          <a:bodyPr/>
          <a:lstStyle/>
          <a:p>
            <a:pPr>
              <a:defRPr/>
            </a:pPr>
            <a:r>
              <a:rPr lang="en-US" altLang="zh-CN" sz="3600" dirty="0"/>
              <a:t>(2)</a:t>
            </a:r>
            <a:r>
              <a:rPr lang="zh-CN" altLang="en-US" sz="3600" dirty="0"/>
              <a:t>公钥的分配问题</a:t>
            </a:r>
            <a:endParaRPr lang="zh-CN" altLang="en-US" sz="3600" dirty="0">
              <a:ea typeface="宋体" pitchFamily="2" charset="-122"/>
            </a:endParaRPr>
          </a:p>
        </p:txBody>
      </p:sp>
      <p:sp>
        <p:nvSpPr>
          <p:cNvPr id="51203" name="Rectangle 3"/>
          <p:cNvSpPr>
            <a:spLocks noGrp="1" noChangeArrowheads="1"/>
          </p:cNvSpPr>
          <p:nvPr>
            <p:ph type="body" idx="1"/>
          </p:nvPr>
        </p:nvSpPr>
        <p:spPr/>
        <p:txBody>
          <a:bodyPr/>
          <a:lstStyle/>
          <a:p>
            <a:r>
              <a:rPr lang="zh-CN" altLang="en-US" sz="2600" dirty="0">
                <a:latin typeface="华文楷体" pitchFamily="2" charset="-122"/>
                <a:ea typeface="华文楷体" pitchFamily="2" charset="-122"/>
              </a:rPr>
              <a:t>公钥加密体制中要求秘密密钥只有通信一方知道，与秘密密钥匹配的公钥是公开的，任何人都可以使用该公钥和秘密密钥的拥有者进行秘密通信。</a:t>
            </a:r>
          </a:p>
          <a:p>
            <a:r>
              <a:rPr lang="zh-CN" altLang="en-US" sz="2600" dirty="0">
                <a:latin typeface="华文楷体" pitchFamily="2" charset="-122"/>
                <a:ea typeface="华文楷体" pitchFamily="2" charset="-122"/>
              </a:rPr>
              <a:t>分配公钥的方法主要有</a:t>
            </a:r>
            <a:r>
              <a:rPr lang="zh-CN" altLang="en-US" sz="2600" dirty="0">
                <a:solidFill>
                  <a:srgbClr val="C00000"/>
                </a:solidFill>
                <a:latin typeface="华文楷体" pitchFamily="2" charset="-122"/>
                <a:ea typeface="华文楷体" pitchFamily="2" charset="-122"/>
              </a:rPr>
              <a:t>公开发布、公开可访问目录、公钥授权和公钥证书</a:t>
            </a:r>
            <a:r>
              <a:rPr lang="zh-CN" altLang="en-US" sz="2600" dirty="0">
                <a:latin typeface="华文楷体" pitchFamily="2" charset="-122"/>
                <a:ea typeface="华文楷体" pitchFamily="2" charset="-122"/>
              </a:rPr>
              <a:t>几种。</a:t>
            </a:r>
          </a:p>
          <a:p>
            <a:r>
              <a:rPr lang="zh-CN" altLang="en-US" sz="2600" dirty="0">
                <a:latin typeface="华文楷体" pitchFamily="2" charset="-122"/>
                <a:ea typeface="华文楷体" pitchFamily="2" charset="-122"/>
              </a:rPr>
              <a:t>分配公钥时，不需要机密性，但</a:t>
            </a:r>
            <a:r>
              <a:rPr lang="zh-CN" altLang="en-US" sz="2600" dirty="0">
                <a:solidFill>
                  <a:srgbClr val="C00000"/>
                </a:solidFill>
                <a:latin typeface="华文楷体" pitchFamily="2" charset="-122"/>
                <a:ea typeface="华文楷体" pitchFamily="2" charset="-122"/>
              </a:rPr>
              <a:t>真实性</a:t>
            </a:r>
            <a:r>
              <a:rPr lang="zh-CN" altLang="en-US" sz="2600" dirty="0">
                <a:latin typeface="华文楷体" pitchFamily="2" charset="-122"/>
                <a:ea typeface="华文楷体" pitchFamily="2" charset="-122"/>
              </a:rPr>
              <a:t>是必须的。</a:t>
            </a:r>
          </a:p>
          <a:p>
            <a:r>
              <a:rPr lang="zh-CN" altLang="en-US" sz="2600" dirty="0">
                <a:latin typeface="华文楷体" pitchFamily="2" charset="-122"/>
                <a:ea typeface="华文楷体" pitchFamily="2" charset="-122"/>
              </a:rPr>
              <a:t>最通用的方法是使用数字证书来分配公钥。</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44450"/>
            <a:ext cx="6553200" cy="792163"/>
          </a:xfrm>
        </p:spPr>
        <p:txBody>
          <a:bodyPr/>
          <a:lstStyle/>
          <a:p>
            <a:r>
              <a:rPr lang="en-US" altLang="zh-CN" b="1" dirty="0"/>
              <a:t>Cryptographic goals</a:t>
            </a:r>
            <a:endParaRPr lang="zh-CN" altLang="en-US" dirty="0"/>
          </a:p>
        </p:txBody>
      </p:sp>
      <p:sp>
        <p:nvSpPr>
          <p:cNvPr id="3" name="内容占位符 2"/>
          <p:cNvSpPr>
            <a:spLocks noGrp="1"/>
          </p:cNvSpPr>
          <p:nvPr>
            <p:ph idx="1"/>
          </p:nvPr>
        </p:nvSpPr>
        <p:spPr>
          <a:xfrm>
            <a:off x="395536" y="1143000"/>
            <a:ext cx="8229600" cy="2430016"/>
          </a:xfrm>
        </p:spPr>
        <p:txBody>
          <a:bodyPr vert="horz" lIns="91440" tIns="45720" rIns="91440" bIns="45720" rtlCol="0">
            <a:noAutofit/>
          </a:bodyPr>
          <a:lstStyle/>
          <a:p>
            <a:r>
              <a:rPr lang="en-US" altLang="zh-CN" sz="2400" b="1" i="1" dirty="0">
                <a:solidFill>
                  <a:srgbClr val="C00000"/>
                </a:solidFill>
                <a:latin typeface="Times New Roman" pitchFamily="18" charset="0"/>
                <a:cs typeface="Times New Roman" pitchFamily="18" charset="0"/>
              </a:rPr>
              <a:t>Non-repudiation</a:t>
            </a:r>
            <a:r>
              <a:rPr lang="en-US" altLang="zh-CN" sz="2000" i="1" dirty="0">
                <a:solidFill>
                  <a:srgbClr val="C00000"/>
                </a:solidFill>
                <a:latin typeface="Times New Roman" pitchFamily="18" charset="0"/>
                <a:cs typeface="Times New Roman" pitchFamily="18" charset="0"/>
              </a:rPr>
              <a:t> </a:t>
            </a:r>
            <a:r>
              <a:rPr lang="en-US" altLang="zh-CN" sz="2400" b="0" dirty="0">
                <a:latin typeface="Times New Roman" pitchFamily="18" charset="0"/>
                <a:cs typeface="Times New Roman" pitchFamily="18" charset="0"/>
              </a:rPr>
              <a:t>—  Prevents an entity from denying previous commitments or actions. When disputes arise due to an entity denying that certain actions were taken, a means to resolve the situation is necessary.</a:t>
            </a:r>
            <a:endParaRPr lang="zh-CN" altLang="en-US" sz="2400" b="0" dirty="0">
              <a:latin typeface="Times New Roman" pitchFamily="18" charset="0"/>
              <a:cs typeface="Times New Roman"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539552" y="44450"/>
            <a:ext cx="6553200" cy="792163"/>
          </a:xfrm>
        </p:spPr>
        <p:txBody>
          <a:bodyPr/>
          <a:lstStyle/>
          <a:p>
            <a:pPr eaLnBrk="1" hangingPunct="1">
              <a:defRPr/>
            </a:pPr>
            <a:r>
              <a:rPr lang="zh-CN" altLang="en-US" sz="3600" dirty="0"/>
              <a:t>公钥目录</a:t>
            </a:r>
          </a:p>
        </p:txBody>
      </p:sp>
      <p:pic>
        <p:nvPicPr>
          <p:cNvPr id="53251" name="Picture 4" descr="10fig02_alt"/>
          <p:cNvPicPr>
            <a:picLocks noChangeAspect="1" noChangeArrowheads="1"/>
          </p:cNvPicPr>
          <p:nvPr/>
        </p:nvPicPr>
        <p:blipFill>
          <a:blip r:embed="rId2" cstate="print"/>
          <a:srcRect/>
          <a:stretch>
            <a:fillRect/>
          </a:stretch>
        </p:blipFill>
        <p:spPr bwMode="auto">
          <a:xfrm>
            <a:off x="0" y="1412875"/>
            <a:ext cx="9144000" cy="4221163"/>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67544" y="44450"/>
            <a:ext cx="6553200" cy="792163"/>
          </a:xfrm>
        </p:spPr>
        <p:txBody>
          <a:bodyPr/>
          <a:lstStyle/>
          <a:p>
            <a:pPr eaLnBrk="1" hangingPunct="1">
              <a:defRPr/>
            </a:pPr>
            <a:r>
              <a:rPr lang="zh-CN" altLang="en-US" sz="3600" dirty="0"/>
              <a:t>公钥证书交换</a:t>
            </a:r>
          </a:p>
        </p:txBody>
      </p:sp>
      <p:pic>
        <p:nvPicPr>
          <p:cNvPr id="54275" name="Picture 4" descr="10fig04_alt"/>
          <p:cNvPicPr>
            <a:picLocks noChangeAspect="1" noChangeArrowheads="1"/>
          </p:cNvPicPr>
          <p:nvPr/>
        </p:nvPicPr>
        <p:blipFill>
          <a:blip r:embed="rId2" cstate="print"/>
          <a:srcRect/>
          <a:stretch>
            <a:fillRect/>
          </a:stretch>
        </p:blipFill>
        <p:spPr bwMode="auto">
          <a:xfrm>
            <a:off x="0" y="1357313"/>
            <a:ext cx="9144000" cy="4594225"/>
          </a:xfrm>
          <a:prstGeom prst="rect">
            <a:avLst/>
          </a:prstGeom>
          <a:noFill/>
          <a:ln w="9525">
            <a:noFill/>
            <a:miter lim="800000"/>
            <a:headEnd/>
            <a:tailEnd/>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395536" y="0"/>
            <a:ext cx="6553200" cy="792163"/>
          </a:xfrm>
        </p:spPr>
        <p:txBody>
          <a:bodyPr/>
          <a:lstStyle/>
          <a:p>
            <a:pPr eaLnBrk="1" hangingPunct="1">
              <a:defRPr/>
            </a:pPr>
            <a:r>
              <a:rPr lang="zh-CN" altLang="en-US" dirty="0">
                <a:ea typeface="宋体" pitchFamily="2" charset="-122"/>
              </a:rPr>
              <a:t>基于数字证书的公钥分配</a:t>
            </a:r>
          </a:p>
        </p:txBody>
      </p:sp>
      <p:sp>
        <p:nvSpPr>
          <p:cNvPr id="55299" name="Rectangle 3"/>
          <p:cNvSpPr>
            <a:spLocks noGrp="1" noChangeArrowheads="1"/>
          </p:cNvSpPr>
          <p:nvPr>
            <p:ph type="body" idx="1"/>
          </p:nvPr>
        </p:nvSpPr>
        <p:spPr/>
        <p:txBody>
          <a:bodyPr/>
          <a:lstStyle/>
          <a:p>
            <a:pPr eaLnBrk="1" hangingPunct="1"/>
            <a:r>
              <a:rPr lang="zh-CN" altLang="en-US" sz="2400" dirty="0">
                <a:ea typeface="华文楷体" pitchFamily="2" charset="-122"/>
              </a:rPr>
              <a:t>公钥证书（</a:t>
            </a:r>
            <a:r>
              <a:rPr lang="en-US" altLang="zh-CN" sz="2400" dirty="0">
                <a:solidFill>
                  <a:srgbClr val="C00000"/>
                </a:solidFill>
                <a:ea typeface="华文楷体" pitchFamily="2" charset="-122"/>
              </a:rPr>
              <a:t>Public key certificate</a:t>
            </a:r>
            <a:r>
              <a:rPr lang="zh-CN" altLang="en-US" sz="2400" dirty="0">
                <a:ea typeface="华文楷体" pitchFamily="2" charset="-122"/>
              </a:rPr>
              <a:t>）是用来</a:t>
            </a:r>
            <a:r>
              <a:rPr lang="zh-CN" altLang="en-US" sz="2400" dirty="0">
                <a:solidFill>
                  <a:srgbClr val="C00000"/>
                </a:solidFill>
                <a:ea typeface="华文楷体" pitchFamily="2" charset="-122"/>
              </a:rPr>
              <a:t>绑定实体姓名和其相应公钥</a:t>
            </a:r>
            <a:r>
              <a:rPr lang="zh-CN" altLang="en-US" sz="2400" dirty="0">
                <a:ea typeface="华文楷体" pitchFamily="2" charset="-122"/>
              </a:rPr>
              <a:t>的数据结构。</a:t>
            </a:r>
          </a:p>
          <a:p>
            <a:pPr eaLnBrk="1" hangingPunct="1"/>
            <a:r>
              <a:rPr lang="zh-CN" altLang="en-US" sz="2400" dirty="0">
                <a:ea typeface="华文楷体" pitchFamily="2" charset="-122"/>
              </a:rPr>
              <a:t>证书中包含主体的公钥、主体身份</a:t>
            </a:r>
            <a:r>
              <a:rPr lang="en-US" altLang="zh-CN" sz="2400" dirty="0">
                <a:ea typeface="华文楷体" pitchFamily="2" charset="-122"/>
              </a:rPr>
              <a:t>ID</a:t>
            </a:r>
            <a:r>
              <a:rPr lang="zh-CN" altLang="en-US" sz="2400" dirty="0">
                <a:ea typeface="华文楷体" pitchFamily="2" charset="-122"/>
              </a:rPr>
              <a:t>和其他相关信息，由证书管理员产生，并发给拥有相应私钥的通信方。</a:t>
            </a:r>
          </a:p>
          <a:p>
            <a:pPr eaLnBrk="1" hangingPunct="1"/>
            <a:r>
              <a:rPr lang="zh-CN" altLang="en-US" sz="2400" dirty="0">
                <a:ea typeface="华文楷体" pitchFamily="2" charset="-122"/>
              </a:rPr>
              <a:t>这种密钥分配方法应满足：</a:t>
            </a:r>
          </a:p>
          <a:p>
            <a:pPr lvl="1" eaLnBrk="1" hangingPunct="1"/>
            <a:r>
              <a:rPr lang="zh-CN" altLang="en-US" sz="2400" dirty="0">
                <a:ea typeface="华文楷体" pitchFamily="2" charset="-122"/>
              </a:rPr>
              <a:t>（</a:t>
            </a:r>
            <a:r>
              <a:rPr lang="en-US" altLang="zh-CN" sz="2400" dirty="0">
                <a:ea typeface="华文楷体" pitchFamily="2" charset="-122"/>
              </a:rPr>
              <a:t>1</a:t>
            </a:r>
            <a:r>
              <a:rPr lang="zh-CN" altLang="en-US" sz="2400" dirty="0">
                <a:ea typeface="华文楷体" pitchFamily="2" charset="-122"/>
              </a:rPr>
              <a:t>）任何通信方可获得证书并确定证书拥有者的姓名和公钥</a:t>
            </a:r>
          </a:p>
          <a:p>
            <a:pPr lvl="1" eaLnBrk="1" hangingPunct="1"/>
            <a:r>
              <a:rPr lang="zh-CN" altLang="en-US" sz="2400" dirty="0">
                <a:ea typeface="华文楷体" pitchFamily="2" charset="-122"/>
              </a:rPr>
              <a:t>（</a:t>
            </a:r>
            <a:r>
              <a:rPr lang="en-US" altLang="zh-CN" sz="2400" dirty="0">
                <a:ea typeface="华文楷体" pitchFamily="2" charset="-122"/>
              </a:rPr>
              <a:t>2</a:t>
            </a:r>
            <a:r>
              <a:rPr lang="zh-CN" altLang="en-US" sz="2400" dirty="0">
                <a:ea typeface="华文楷体" pitchFamily="2" charset="-122"/>
              </a:rPr>
              <a:t>）任何通信方可验证证书出自合法的证书管理机构，而不是伪造的。</a:t>
            </a:r>
          </a:p>
          <a:p>
            <a:pPr lvl="1" eaLnBrk="1" hangingPunct="1"/>
            <a:r>
              <a:rPr lang="zh-CN" altLang="en-US" sz="2400" dirty="0">
                <a:ea typeface="华文楷体" pitchFamily="2" charset="-122"/>
              </a:rPr>
              <a:t>（</a:t>
            </a:r>
            <a:r>
              <a:rPr lang="en-US" altLang="zh-CN" sz="2400" dirty="0">
                <a:ea typeface="华文楷体" pitchFamily="2" charset="-122"/>
              </a:rPr>
              <a:t>3</a:t>
            </a:r>
            <a:r>
              <a:rPr lang="zh-CN" altLang="en-US" sz="2400" dirty="0">
                <a:ea typeface="华文楷体" pitchFamily="2" charset="-122"/>
              </a:rPr>
              <a:t>）只用合法的证书管理机构才能产生并更新证书</a:t>
            </a:r>
          </a:p>
          <a:p>
            <a:pPr lvl="1" eaLnBrk="1" hangingPunct="1"/>
            <a:r>
              <a:rPr lang="zh-CN" altLang="en-US" sz="2400" dirty="0">
                <a:ea typeface="华文楷体" pitchFamily="2" charset="-122"/>
              </a:rPr>
              <a:t>（</a:t>
            </a:r>
            <a:r>
              <a:rPr lang="en-US" altLang="zh-CN" sz="2400" dirty="0">
                <a:ea typeface="华文楷体" pitchFamily="2" charset="-122"/>
              </a:rPr>
              <a:t>4</a:t>
            </a:r>
            <a:r>
              <a:rPr lang="zh-CN" altLang="en-US" sz="2400" dirty="0">
                <a:ea typeface="华文楷体" pitchFamily="2" charset="-122"/>
              </a:rPr>
              <a:t>）任何通信方都能够验证证书的时效性。</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66EE0683-49BD-D244-90A1-CA3175A12A20}"/>
              </a:ext>
            </a:extLst>
          </p:cNvPr>
          <p:cNvPicPr>
            <a:picLocks noChangeAspect="1"/>
          </p:cNvPicPr>
          <p:nvPr/>
        </p:nvPicPr>
        <p:blipFill>
          <a:blip r:embed="rId2"/>
          <a:stretch>
            <a:fillRect/>
          </a:stretch>
        </p:blipFill>
        <p:spPr>
          <a:xfrm>
            <a:off x="0" y="692696"/>
            <a:ext cx="9144000" cy="5836596"/>
          </a:xfrm>
          <a:prstGeom prst="rect">
            <a:avLst/>
          </a:prstGeom>
        </p:spPr>
      </p:pic>
      <p:sp>
        <p:nvSpPr>
          <p:cNvPr id="4" name="Rectangle 2">
            <a:extLst>
              <a:ext uri="{FF2B5EF4-FFF2-40B4-BE49-F238E27FC236}">
                <a16:creationId xmlns:a16="http://schemas.microsoft.com/office/drawing/2014/main" id="{C826BC36-B2C2-DF43-9EEB-1EE75C5C072A}"/>
              </a:ext>
            </a:extLst>
          </p:cNvPr>
          <p:cNvSpPr>
            <a:spLocks noGrp="1" noChangeArrowheads="1"/>
          </p:cNvSpPr>
          <p:nvPr>
            <p:ph type="title"/>
          </p:nvPr>
        </p:nvSpPr>
        <p:spPr>
          <a:xfrm>
            <a:off x="467544" y="73357"/>
            <a:ext cx="6553200" cy="510702"/>
          </a:xfrm>
        </p:spPr>
        <p:txBody>
          <a:bodyPr/>
          <a:lstStyle/>
          <a:p>
            <a:pPr eaLnBrk="1" hangingPunct="1">
              <a:defRPr/>
            </a:pPr>
            <a:r>
              <a:rPr lang="en-US" altLang="zh-CN" dirty="0">
                <a:ea typeface="宋体" pitchFamily="2" charset="-122"/>
              </a:rPr>
              <a:t>X.509</a:t>
            </a:r>
            <a:r>
              <a:rPr lang="zh-CN" altLang="en-US" dirty="0">
                <a:ea typeface="宋体" pitchFamily="2" charset="-122"/>
              </a:rPr>
              <a:t>公钥数字证书</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323528" y="44450"/>
            <a:ext cx="6553200" cy="792163"/>
          </a:xfrm>
        </p:spPr>
        <p:txBody>
          <a:bodyPr/>
          <a:lstStyle/>
          <a:p>
            <a:pPr eaLnBrk="1" hangingPunct="1">
              <a:defRPr/>
            </a:pPr>
            <a:r>
              <a:rPr lang="zh-CN" altLang="en-US" dirty="0">
                <a:ea typeface="宋体" pitchFamily="2" charset="-122"/>
              </a:rPr>
              <a:t>公钥基础设施（</a:t>
            </a:r>
            <a:r>
              <a:rPr lang="en-US" altLang="zh-CN" dirty="0">
                <a:ea typeface="宋体" pitchFamily="2" charset="-122"/>
              </a:rPr>
              <a:t>PKI</a:t>
            </a:r>
            <a:r>
              <a:rPr lang="zh-CN" altLang="en-US" dirty="0">
                <a:ea typeface="宋体" pitchFamily="2" charset="-122"/>
              </a:rPr>
              <a:t>）</a:t>
            </a:r>
          </a:p>
        </p:txBody>
      </p:sp>
      <p:sp>
        <p:nvSpPr>
          <p:cNvPr id="57347" name="Rectangle 3"/>
          <p:cNvSpPr>
            <a:spLocks noGrp="1" noChangeArrowheads="1"/>
          </p:cNvSpPr>
          <p:nvPr>
            <p:ph type="body" idx="1"/>
          </p:nvPr>
        </p:nvSpPr>
        <p:spPr>
          <a:xfrm>
            <a:off x="323528" y="1143000"/>
            <a:ext cx="8363272" cy="5257800"/>
          </a:xfrm>
        </p:spPr>
        <p:txBody>
          <a:bodyPr/>
          <a:lstStyle/>
          <a:p>
            <a:pPr eaLnBrk="1" hangingPunct="1"/>
            <a:r>
              <a:rPr lang="zh-CN" altLang="en-US" sz="2600" dirty="0">
                <a:solidFill>
                  <a:srgbClr val="C00000"/>
                </a:solidFill>
                <a:ea typeface="华文楷体" pitchFamily="2" charset="-122"/>
              </a:rPr>
              <a:t>公开密钥基础设施（</a:t>
            </a:r>
            <a:r>
              <a:rPr lang="en-US" altLang="zh-CN" sz="2600" dirty="0">
                <a:solidFill>
                  <a:srgbClr val="C00000"/>
                </a:solidFill>
                <a:ea typeface="华文楷体" pitchFamily="2" charset="-122"/>
              </a:rPr>
              <a:t>Public Key Infrastructure</a:t>
            </a:r>
            <a:r>
              <a:rPr lang="zh-CN" altLang="en-US" sz="2600" dirty="0">
                <a:solidFill>
                  <a:srgbClr val="C00000"/>
                </a:solidFill>
                <a:ea typeface="华文楷体" pitchFamily="2" charset="-122"/>
              </a:rPr>
              <a:t>）</a:t>
            </a:r>
            <a:r>
              <a:rPr lang="zh-CN" altLang="en-US" sz="2600" dirty="0">
                <a:ea typeface="华文楷体" pitchFamily="2" charset="-122"/>
              </a:rPr>
              <a:t>是一种遵循</a:t>
            </a:r>
            <a:r>
              <a:rPr lang="en-US" altLang="zh-CN" sz="2600" dirty="0">
                <a:ea typeface="华文楷体" pitchFamily="2" charset="-122"/>
              </a:rPr>
              <a:t>X.509</a:t>
            </a:r>
            <a:r>
              <a:rPr lang="zh-CN" altLang="en-US" sz="2600" dirty="0">
                <a:ea typeface="华文楷体" pitchFamily="2" charset="-122"/>
              </a:rPr>
              <a:t>标准的密钥管理和用户认证基础设施，它能够为所有网络应用透明地提供加密和数字签名等密码服务所必须的密钥，并通过认证权威机构</a:t>
            </a:r>
            <a:r>
              <a:rPr lang="en-US" altLang="zh-CN" sz="2600" dirty="0">
                <a:ea typeface="华文楷体" pitchFamily="2" charset="-122"/>
              </a:rPr>
              <a:t>CA</a:t>
            </a:r>
            <a:r>
              <a:rPr lang="zh-CN" altLang="en-US" sz="2600" dirty="0">
                <a:ea typeface="华文楷体" pitchFamily="2" charset="-122"/>
              </a:rPr>
              <a:t>（</a:t>
            </a:r>
            <a:r>
              <a:rPr lang="en-US" altLang="zh-CN" sz="2600" dirty="0">
                <a:ea typeface="华文楷体" pitchFamily="2" charset="-122"/>
              </a:rPr>
              <a:t>Certification Authority</a:t>
            </a:r>
            <a:r>
              <a:rPr lang="zh-CN" altLang="en-US" sz="2600" dirty="0">
                <a:ea typeface="华文楷体" pitchFamily="2" charset="-122"/>
              </a:rPr>
              <a:t>）将用户的公钥和用户的身份信息捆绑在一起，并结合公钥密码和对称密码，实现密钥的自动管理。</a:t>
            </a:r>
            <a:endParaRPr lang="en-US" altLang="zh-CN" sz="2600" dirty="0">
              <a:ea typeface="华文楷体" pitchFamily="2" charset="-122"/>
            </a:endParaRPr>
          </a:p>
          <a:p>
            <a:pPr eaLnBrk="1" hangingPunct="1"/>
            <a:r>
              <a:rPr lang="en-US" altLang="zh-CN" sz="2600" dirty="0">
                <a:ea typeface="华文楷体" pitchFamily="2" charset="-122"/>
              </a:rPr>
              <a:t>PKI</a:t>
            </a:r>
            <a:r>
              <a:rPr lang="zh-CN" altLang="en-US" sz="2600" dirty="0">
                <a:ea typeface="华文楷体" pitchFamily="2" charset="-122"/>
              </a:rPr>
              <a:t>的基本组成部分：</a:t>
            </a:r>
            <a:r>
              <a:rPr lang="en-US" altLang="zh-CN" sz="2600" dirty="0">
                <a:ea typeface="华文楷体" pitchFamily="2" charset="-122"/>
              </a:rPr>
              <a:t>CA</a:t>
            </a:r>
            <a:r>
              <a:rPr lang="zh-CN" altLang="en-US" sz="2600" dirty="0">
                <a:ea typeface="华文楷体" pitchFamily="2" charset="-122"/>
              </a:rPr>
              <a:t>、证书库、证书撤销、密钥备份及恢复系统、证书吊销处理系统、客户端软件。</a:t>
            </a:r>
            <a:endParaRPr lang="en-US" altLang="zh-CN" sz="2600" dirty="0">
              <a:ea typeface="华文楷体" pitchFamily="2" charset="-122"/>
            </a:endParaRPr>
          </a:p>
          <a:p>
            <a:pPr eaLnBrk="1" hangingPunct="1"/>
            <a:endParaRPr lang="zh-CN" altLang="en-US" sz="2600" dirty="0">
              <a:ea typeface="华文楷体"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323528" y="116632"/>
            <a:ext cx="8229600" cy="582594"/>
          </a:xfrm>
        </p:spPr>
        <p:txBody>
          <a:bodyPr>
            <a:normAutofit fontScale="90000"/>
          </a:bodyPr>
          <a:lstStyle/>
          <a:p>
            <a:r>
              <a:rPr lang="en-US" altLang="zh-CN" dirty="0"/>
              <a:t>Cryptographic Primitives</a:t>
            </a:r>
            <a:endParaRPr lang="zh-CN" altLang="en-US" dirty="0"/>
          </a:p>
        </p:txBody>
      </p:sp>
      <p:pic>
        <p:nvPicPr>
          <p:cNvPr id="14339" name="Picture 3"/>
          <p:cNvPicPr>
            <a:picLocks noChangeAspect="1" noChangeArrowheads="1"/>
          </p:cNvPicPr>
          <p:nvPr/>
        </p:nvPicPr>
        <p:blipFill>
          <a:blip r:embed="rId2" cstate="print"/>
          <a:srcRect/>
          <a:stretch>
            <a:fillRect/>
          </a:stretch>
        </p:blipFill>
        <p:spPr bwMode="auto">
          <a:xfrm>
            <a:off x="970340" y="764704"/>
            <a:ext cx="6914028" cy="5949280"/>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44450"/>
            <a:ext cx="6913314" cy="792163"/>
          </a:xfrm>
        </p:spPr>
        <p:txBody>
          <a:bodyPr/>
          <a:lstStyle/>
          <a:p>
            <a:r>
              <a:rPr lang="en-US" altLang="zh-CN" sz="3600" dirty="0"/>
              <a:t>Cryptographic Primitives</a:t>
            </a:r>
            <a:endParaRPr lang="zh-CN" altLang="en-US" sz="3600" dirty="0"/>
          </a:p>
        </p:txBody>
      </p:sp>
      <p:sp>
        <p:nvSpPr>
          <p:cNvPr id="3" name="内容占位符 2"/>
          <p:cNvSpPr>
            <a:spLocks noGrp="1"/>
          </p:cNvSpPr>
          <p:nvPr>
            <p:ph idx="1"/>
          </p:nvPr>
        </p:nvSpPr>
        <p:spPr/>
        <p:txBody>
          <a:bodyPr/>
          <a:lstStyle/>
          <a:p>
            <a:r>
              <a:rPr lang="en-US" altLang="zh-CN" dirty="0"/>
              <a:t>Cryptographic Hash Functions</a:t>
            </a:r>
          </a:p>
          <a:p>
            <a:r>
              <a:rPr lang="en-US" altLang="zh-CN" dirty="0"/>
              <a:t>Secure Random Number Generator</a:t>
            </a:r>
          </a:p>
          <a:p>
            <a:r>
              <a:rPr lang="en-US" altLang="zh-CN" dirty="0"/>
              <a:t>Symmetric Encryption</a:t>
            </a:r>
          </a:p>
          <a:p>
            <a:r>
              <a:rPr lang="en-US" altLang="zh-CN" dirty="0"/>
              <a:t>Asymmetric Encryption</a:t>
            </a:r>
          </a:p>
          <a:p>
            <a:r>
              <a:rPr lang="en-US" altLang="zh-CN" dirty="0"/>
              <a:t>Hybrid Encryption</a:t>
            </a:r>
          </a:p>
          <a:p>
            <a:r>
              <a:rPr lang="en-US" altLang="zh-CN" dirty="0"/>
              <a:t>Message Authentication Codes</a:t>
            </a:r>
          </a:p>
          <a:p>
            <a:r>
              <a:rPr lang="en-US" altLang="zh-CN" dirty="0"/>
              <a:t>Digital Signatures</a:t>
            </a:r>
          </a:p>
          <a:p>
            <a:r>
              <a:rPr lang="en-US" altLang="zh-CN" dirty="0"/>
              <a:t>Conclusions</a:t>
            </a:r>
          </a:p>
          <a:p>
            <a:endParaRPr lang="en-US" altLang="zh-CN" dirty="0"/>
          </a:p>
          <a:p>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0" y="0"/>
            <a:ext cx="8769152" cy="796908"/>
          </a:xfrm>
        </p:spPr>
        <p:txBody>
          <a:bodyPr>
            <a:noAutofit/>
          </a:bodyPr>
          <a:lstStyle/>
          <a:p>
            <a:r>
              <a:rPr lang="en-US" altLang="zh-CN" sz="3600" dirty="0"/>
              <a:t>Cryptographic Hash Functions</a:t>
            </a:r>
            <a:endParaRPr lang="zh-CN" altLang="en-US" sz="3600" dirty="0"/>
          </a:p>
        </p:txBody>
      </p:sp>
      <p:pic>
        <p:nvPicPr>
          <p:cNvPr id="2052" name="Picture 4"/>
          <p:cNvPicPr>
            <a:picLocks noChangeAspect="1" noChangeArrowheads="1"/>
          </p:cNvPicPr>
          <p:nvPr/>
        </p:nvPicPr>
        <p:blipFill>
          <a:blip r:embed="rId2" cstate="print"/>
          <a:srcRect/>
          <a:stretch>
            <a:fillRect/>
          </a:stretch>
        </p:blipFill>
        <p:spPr bwMode="auto">
          <a:xfrm>
            <a:off x="241455" y="1236652"/>
            <a:ext cx="8723033" cy="5000660"/>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0"/>
            <a:ext cx="8892480" cy="971600"/>
          </a:xfrm>
        </p:spPr>
        <p:txBody>
          <a:bodyPr>
            <a:noAutofit/>
          </a:bodyPr>
          <a:lstStyle/>
          <a:p>
            <a:r>
              <a:rPr lang="en-US" altLang="zh-CN" sz="3600" dirty="0"/>
              <a:t>Secure Random Number Generator</a:t>
            </a:r>
            <a:endParaRPr lang="zh-CN" altLang="en-US" sz="3600" dirty="0"/>
          </a:p>
        </p:txBody>
      </p:sp>
      <p:pic>
        <p:nvPicPr>
          <p:cNvPr id="3074" name="Picture 2"/>
          <p:cNvPicPr>
            <a:picLocks noChangeAspect="1" noChangeArrowheads="1"/>
          </p:cNvPicPr>
          <p:nvPr/>
        </p:nvPicPr>
        <p:blipFill>
          <a:blip r:embed="rId2" cstate="print"/>
          <a:srcRect/>
          <a:stretch>
            <a:fillRect/>
          </a:stretch>
        </p:blipFill>
        <p:spPr bwMode="auto">
          <a:xfrm>
            <a:off x="285720" y="1234695"/>
            <a:ext cx="8572560" cy="5002617"/>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0" y="44624"/>
            <a:ext cx="8229600" cy="725470"/>
          </a:xfrm>
        </p:spPr>
        <p:txBody>
          <a:bodyPr>
            <a:normAutofit/>
          </a:bodyPr>
          <a:lstStyle/>
          <a:p>
            <a:r>
              <a:rPr lang="en-US" altLang="zh-CN" sz="3600" dirty="0"/>
              <a:t>Symmetric Encryption</a:t>
            </a:r>
            <a:endParaRPr lang="zh-CN" altLang="en-US" sz="3600" dirty="0"/>
          </a:p>
        </p:txBody>
      </p:sp>
      <p:pic>
        <p:nvPicPr>
          <p:cNvPr id="4098" name="Picture 2"/>
          <p:cNvPicPr>
            <a:picLocks noChangeAspect="1" noChangeArrowheads="1"/>
          </p:cNvPicPr>
          <p:nvPr/>
        </p:nvPicPr>
        <p:blipFill>
          <a:blip r:embed="rId2" cstate="print"/>
          <a:srcRect/>
          <a:stretch>
            <a:fillRect/>
          </a:stretch>
        </p:blipFill>
        <p:spPr bwMode="auto">
          <a:xfrm>
            <a:off x="214282" y="1214421"/>
            <a:ext cx="8715436" cy="5139265"/>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44450"/>
            <a:ext cx="7416750" cy="792163"/>
          </a:xfrm>
        </p:spPr>
        <p:txBody>
          <a:bodyPr/>
          <a:lstStyle/>
          <a:p>
            <a:r>
              <a:rPr lang="en-US" altLang="zh-CN" sz="3600" dirty="0"/>
              <a:t>Symmetric Encryption</a:t>
            </a:r>
            <a:endParaRPr lang="zh-CN" altLang="en-US" sz="3600" dirty="0"/>
          </a:p>
        </p:txBody>
      </p:sp>
      <p:sp>
        <p:nvSpPr>
          <p:cNvPr id="4" name="内容占位符 3"/>
          <p:cNvSpPr>
            <a:spLocks noGrp="1"/>
          </p:cNvSpPr>
          <p:nvPr>
            <p:ph idx="1"/>
          </p:nvPr>
        </p:nvSpPr>
        <p:spPr/>
        <p:txBody>
          <a:bodyPr/>
          <a:lstStyle/>
          <a:p>
            <a:r>
              <a:rPr lang="en-US" altLang="zh-CN" sz="3200" b="0" dirty="0"/>
              <a:t>Symmetric encryption schemes:</a:t>
            </a:r>
          </a:p>
          <a:p>
            <a:pPr lvl="1"/>
            <a:r>
              <a:rPr lang="en-US" altLang="zh-CN" sz="2800" b="0" dirty="0"/>
              <a:t>Block ciphers (DES, IDEA, AES)</a:t>
            </a:r>
          </a:p>
          <a:p>
            <a:pPr lvl="1"/>
            <a:r>
              <a:rPr lang="en-US" altLang="zh-CN" sz="2800" b="0" dirty="0"/>
              <a:t>Stream ciphers (SEAL, RC4)</a:t>
            </a:r>
            <a:endParaRPr lang="zh-CN" altLang="en-US" sz="2800" b="0" dirty="0"/>
          </a:p>
        </p:txBody>
      </p:sp>
    </p:spTree>
  </p:cSld>
  <p:clrMapOvr>
    <a:masterClrMapping/>
  </p:clrMapOvr>
</p:sld>
</file>

<file path=ppt/theme/theme1.xml><?xml version="1.0" encoding="utf-8"?>
<a:theme xmlns:a="http://schemas.openxmlformats.org/drawingml/2006/main" name="075TGp_Computer_green _v2">
  <a:themeElements>
    <a:clrScheme name="075TGp_Computer_green _v2 3">
      <a:dk1>
        <a:srgbClr val="666635"/>
      </a:dk1>
      <a:lt1>
        <a:srgbClr val="FFFFFF"/>
      </a:lt1>
      <a:dk2>
        <a:srgbClr val="25413E"/>
      </a:dk2>
      <a:lt2>
        <a:srgbClr val="B2B2B2"/>
      </a:lt2>
      <a:accent1>
        <a:srgbClr val="83AE4E"/>
      </a:accent1>
      <a:accent2>
        <a:srgbClr val="C78DD7"/>
      </a:accent2>
      <a:accent3>
        <a:srgbClr val="FFFFFF"/>
      </a:accent3>
      <a:accent4>
        <a:srgbClr val="56562C"/>
      </a:accent4>
      <a:accent5>
        <a:srgbClr val="C1D3B2"/>
      </a:accent5>
      <a:accent6>
        <a:srgbClr val="B47FC3"/>
      </a:accent6>
      <a:hlink>
        <a:srgbClr val="3197BB"/>
      </a:hlink>
      <a:folHlink>
        <a:srgbClr val="878FA5"/>
      </a:folHlink>
    </a:clrScheme>
    <a:fontScheme name="075TGp_Computer_green _v2">
      <a:majorFont>
        <a:latin typeface="黑体"/>
        <a:ea typeface="黑体"/>
        <a:cs typeface=""/>
      </a:majorFont>
      <a:minorFont>
        <a:latin typeface="Times New Roman"/>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075TGp_Computer_green _v2 1">
        <a:dk1>
          <a:srgbClr val="2B166E"/>
        </a:dk1>
        <a:lt1>
          <a:srgbClr val="FFFFFF"/>
        </a:lt1>
        <a:dk2>
          <a:srgbClr val="336699"/>
        </a:dk2>
        <a:lt2>
          <a:srgbClr val="DDDDDD"/>
        </a:lt2>
        <a:accent1>
          <a:srgbClr val="458F8F"/>
        </a:accent1>
        <a:accent2>
          <a:srgbClr val="CCCC00"/>
        </a:accent2>
        <a:accent3>
          <a:srgbClr val="FFFFFF"/>
        </a:accent3>
        <a:accent4>
          <a:srgbClr val="23115D"/>
        </a:accent4>
        <a:accent5>
          <a:srgbClr val="B0C6C6"/>
        </a:accent5>
        <a:accent6>
          <a:srgbClr val="B9B900"/>
        </a:accent6>
        <a:hlink>
          <a:srgbClr val="9999FF"/>
        </a:hlink>
        <a:folHlink>
          <a:srgbClr val="6C9BBE"/>
        </a:folHlink>
      </a:clrScheme>
      <a:clrMap bg1="lt1" tx1="dk1" bg2="lt2" tx2="dk2" accent1="accent1" accent2="accent2" accent3="accent3" accent4="accent4" accent5="accent5" accent6="accent6" hlink="hlink" folHlink="folHlink"/>
    </a:extraClrScheme>
    <a:extraClrScheme>
      <a:clrScheme name="075TGp_Computer_green _v2 2">
        <a:dk1>
          <a:srgbClr val="1D528D"/>
        </a:dk1>
        <a:lt1>
          <a:srgbClr val="FFFFFF"/>
        </a:lt1>
        <a:dk2>
          <a:srgbClr val="000000"/>
        </a:dk2>
        <a:lt2>
          <a:srgbClr val="DDDDDD"/>
        </a:lt2>
        <a:accent1>
          <a:srgbClr val="B24242"/>
        </a:accent1>
        <a:accent2>
          <a:srgbClr val="CC9900"/>
        </a:accent2>
        <a:accent3>
          <a:srgbClr val="FFFFFF"/>
        </a:accent3>
        <a:accent4>
          <a:srgbClr val="174578"/>
        </a:accent4>
        <a:accent5>
          <a:srgbClr val="D5B0B0"/>
        </a:accent5>
        <a:accent6>
          <a:srgbClr val="B98A00"/>
        </a:accent6>
        <a:hlink>
          <a:srgbClr val="808000"/>
        </a:hlink>
        <a:folHlink>
          <a:srgbClr val="969696"/>
        </a:folHlink>
      </a:clrScheme>
      <a:clrMap bg1="lt1" tx1="dk1" bg2="lt2" tx2="dk2" accent1="accent1" accent2="accent2" accent3="accent3" accent4="accent4" accent5="accent5" accent6="accent6" hlink="hlink" folHlink="folHlink"/>
    </a:extraClrScheme>
    <a:extraClrScheme>
      <a:clrScheme name="075TGp_Computer_green _v2 3">
        <a:dk1>
          <a:srgbClr val="666635"/>
        </a:dk1>
        <a:lt1>
          <a:srgbClr val="FFFFFF"/>
        </a:lt1>
        <a:dk2>
          <a:srgbClr val="25413E"/>
        </a:dk2>
        <a:lt2>
          <a:srgbClr val="B2B2B2"/>
        </a:lt2>
        <a:accent1>
          <a:srgbClr val="83AE4E"/>
        </a:accent1>
        <a:accent2>
          <a:srgbClr val="C78DD7"/>
        </a:accent2>
        <a:accent3>
          <a:srgbClr val="FFFFFF"/>
        </a:accent3>
        <a:accent4>
          <a:srgbClr val="56562C"/>
        </a:accent4>
        <a:accent5>
          <a:srgbClr val="C1D3B2"/>
        </a:accent5>
        <a:accent6>
          <a:srgbClr val="B47FC3"/>
        </a:accent6>
        <a:hlink>
          <a:srgbClr val="3197BB"/>
        </a:hlink>
        <a:folHlink>
          <a:srgbClr val="878FA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075TGp_Computer_green _v2">
  <a:themeElements>
    <a:clrScheme name="1_075TGp_Computer_green _v2 3">
      <a:dk1>
        <a:srgbClr val="666635"/>
      </a:dk1>
      <a:lt1>
        <a:srgbClr val="FFFFFF"/>
      </a:lt1>
      <a:dk2>
        <a:srgbClr val="25413E"/>
      </a:dk2>
      <a:lt2>
        <a:srgbClr val="B2B2B2"/>
      </a:lt2>
      <a:accent1>
        <a:srgbClr val="83AE4E"/>
      </a:accent1>
      <a:accent2>
        <a:srgbClr val="C78DD7"/>
      </a:accent2>
      <a:accent3>
        <a:srgbClr val="FFFFFF"/>
      </a:accent3>
      <a:accent4>
        <a:srgbClr val="56562C"/>
      </a:accent4>
      <a:accent5>
        <a:srgbClr val="C1D3B2"/>
      </a:accent5>
      <a:accent6>
        <a:srgbClr val="B47FC3"/>
      </a:accent6>
      <a:hlink>
        <a:srgbClr val="3197BB"/>
      </a:hlink>
      <a:folHlink>
        <a:srgbClr val="878FA5"/>
      </a:folHlink>
    </a:clrScheme>
    <a:fontScheme name="1_075TGp_Computer_green _v2">
      <a:majorFont>
        <a:latin typeface="黑体"/>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1_075TGp_Computer_green _v2 1">
        <a:dk1>
          <a:srgbClr val="2B166E"/>
        </a:dk1>
        <a:lt1>
          <a:srgbClr val="FFFFFF"/>
        </a:lt1>
        <a:dk2>
          <a:srgbClr val="336699"/>
        </a:dk2>
        <a:lt2>
          <a:srgbClr val="DDDDDD"/>
        </a:lt2>
        <a:accent1>
          <a:srgbClr val="458F8F"/>
        </a:accent1>
        <a:accent2>
          <a:srgbClr val="CCCC00"/>
        </a:accent2>
        <a:accent3>
          <a:srgbClr val="FFFFFF"/>
        </a:accent3>
        <a:accent4>
          <a:srgbClr val="23115D"/>
        </a:accent4>
        <a:accent5>
          <a:srgbClr val="B0C6C6"/>
        </a:accent5>
        <a:accent6>
          <a:srgbClr val="B9B900"/>
        </a:accent6>
        <a:hlink>
          <a:srgbClr val="9999FF"/>
        </a:hlink>
        <a:folHlink>
          <a:srgbClr val="6C9BBE"/>
        </a:folHlink>
      </a:clrScheme>
      <a:clrMap bg1="lt1" tx1="dk1" bg2="lt2" tx2="dk2" accent1="accent1" accent2="accent2" accent3="accent3" accent4="accent4" accent5="accent5" accent6="accent6" hlink="hlink" folHlink="folHlink"/>
    </a:extraClrScheme>
    <a:extraClrScheme>
      <a:clrScheme name="1_075TGp_Computer_green _v2 2">
        <a:dk1>
          <a:srgbClr val="1D528D"/>
        </a:dk1>
        <a:lt1>
          <a:srgbClr val="FFFFFF"/>
        </a:lt1>
        <a:dk2>
          <a:srgbClr val="000000"/>
        </a:dk2>
        <a:lt2>
          <a:srgbClr val="DDDDDD"/>
        </a:lt2>
        <a:accent1>
          <a:srgbClr val="B24242"/>
        </a:accent1>
        <a:accent2>
          <a:srgbClr val="CC9900"/>
        </a:accent2>
        <a:accent3>
          <a:srgbClr val="FFFFFF"/>
        </a:accent3>
        <a:accent4>
          <a:srgbClr val="174578"/>
        </a:accent4>
        <a:accent5>
          <a:srgbClr val="D5B0B0"/>
        </a:accent5>
        <a:accent6>
          <a:srgbClr val="B98A00"/>
        </a:accent6>
        <a:hlink>
          <a:srgbClr val="808000"/>
        </a:hlink>
        <a:folHlink>
          <a:srgbClr val="969696"/>
        </a:folHlink>
      </a:clrScheme>
      <a:clrMap bg1="lt1" tx1="dk1" bg2="lt2" tx2="dk2" accent1="accent1" accent2="accent2" accent3="accent3" accent4="accent4" accent5="accent5" accent6="accent6" hlink="hlink" folHlink="folHlink"/>
    </a:extraClrScheme>
    <a:extraClrScheme>
      <a:clrScheme name="1_075TGp_Computer_green _v2 3">
        <a:dk1>
          <a:srgbClr val="666635"/>
        </a:dk1>
        <a:lt1>
          <a:srgbClr val="FFFFFF"/>
        </a:lt1>
        <a:dk2>
          <a:srgbClr val="25413E"/>
        </a:dk2>
        <a:lt2>
          <a:srgbClr val="B2B2B2"/>
        </a:lt2>
        <a:accent1>
          <a:srgbClr val="83AE4E"/>
        </a:accent1>
        <a:accent2>
          <a:srgbClr val="C78DD7"/>
        </a:accent2>
        <a:accent3>
          <a:srgbClr val="FFFFFF"/>
        </a:accent3>
        <a:accent4>
          <a:srgbClr val="56562C"/>
        </a:accent4>
        <a:accent5>
          <a:srgbClr val="C1D3B2"/>
        </a:accent5>
        <a:accent6>
          <a:srgbClr val="B47FC3"/>
        </a:accent6>
        <a:hlink>
          <a:srgbClr val="3197BB"/>
        </a:hlink>
        <a:folHlink>
          <a:srgbClr val="878FA5"/>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信息对抗技术</Template>
  <TotalTime>811</TotalTime>
  <Words>879</Words>
  <Application>Microsoft Macintosh PowerPoint</Application>
  <PresentationFormat>全屏显示(4:3)</PresentationFormat>
  <Paragraphs>136</Paragraphs>
  <Slides>34</Slides>
  <Notes>2</Notes>
  <HiddenSlides>0</HiddenSlides>
  <MMClips>0</MMClips>
  <ScaleCrop>false</ScaleCrop>
  <HeadingPairs>
    <vt:vector size="8" baseType="variant">
      <vt:variant>
        <vt:lpstr>已用的字体</vt:lpstr>
      </vt:variant>
      <vt:variant>
        <vt:i4>6</vt:i4>
      </vt:variant>
      <vt:variant>
        <vt:lpstr>主题</vt:lpstr>
      </vt:variant>
      <vt:variant>
        <vt:i4>2</vt:i4>
      </vt:variant>
      <vt:variant>
        <vt:lpstr>嵌入 OLE 服务器</vt:lpstr>
      </vt:variant>
      <vt:variant>
        <vt:i4>2</vt:i4>
      </vt:variant>
      <vt:variant>
        <vt:lpstr>幻灯片标题</vt:lpstr>
      </vt:variant>
      <vt:variant>
        <vt:i4>34</vt:i4>
      </vt:variant>
    </vt:vector>
  </HeadingPairs>
  <TitlesOfParts>
    <vt:vector size="44" baseType="lpstr">
      <vt:lpstr>黑体</vt:lpstr>
      <vt:lpstr>华文楷体</vt:lpstr>
      <vt:lpstr>Arial</vt:lpstr>
      <vt:lpstr>Calibri</vt:lpstr>
      <vt:lpstr>Times New Roman</vt:lpstr>
      <vt:lpstr>Wingdings</vt:lpstr>
      <vt:lpstr>075TGp_Computer_green _v2</vt:lpstr>
      <vt:lpstr>1_075TGp_Computer_green _v2</vt:lpstr>
      <vt:lpstr>Image</vt:lpstr>
      <vt:lpstr>Clip</vt:lpstr>
      <vt:lpstr>《密码学原理与技术》复习课</vt:lpstr>
      <vt:lpstr>Cryptographic goals</vt:lpstr>
      <vt:lpstr>Cryptographic goals</vt:lpstr>
      <vt:lpstr>Cryptographic Primitives</vt:lpstr>
      <vt:lpstr>Cryptographic Primitives</vt:lpstr>
      <vt:lpstr>Cryptographic Hash Functions</vt:lpstr>
      <vt:lpstr>Secure Random Number Generator</vt:lpstr>
      <vt:lpstr>Symmetric Encryption</vt:lpstr>
      <vt:lpstr>Symmetric Encryption</vt:lpstr>
      <vt:lpstr>Block Cipher Mode of Operation</vt:lpstr>
      <vt:lpstr>Block Cipher Mode of Operation</vt:lpstr>
      <vt:lpstr>Comparison of Modes</vt:lpstr>
      <vt:lpstr>Symmetric Encryption</vt:lpstr>
      <vt:lpstr>Symmetric Encryption</vt:lpstr>
      <vt:lpstr>Asymmetric Encryption</vt:lpstr>
      <vt:lpstr>Asymmetric Encryption </vt:lpstr>
      <vt:lpstr>Hybrid Encryption</vt:lpstr>
      <vt:lpstr>Hybrid Decryption</vt:lpstr>
      <vt:lpstr>Message Authentication Code</vt:lpstr>
      <vt:lpstr>Digital Signatures</vt:lpstr>
      <vt:lpstr>Digital Signatures</vt:lpstr>
      <vt:lpstr>2.2.8 Conclusions</vt:lpstr>
      <vt:lpstr>Key Management</vt:lpstr>
      <vt:lpstr>Key Generation</vt:lpstr>
      <vt:lpstr>Key Storage</vt:lpstr>
      <vt:lpstr>Key Distribution/agreement</vt:lpstr>
      <vt:lpstr>(1)对称加密密钥的分配</vt:lpstr>
      <vt:lpstr>(1)对称加密密钥的分配</vt:lpstr>
      <vt:lpstr>(2)公钥的分配问题</vt:lpstr>
      <vt:lpstr>公钥目录</vt:lpstr>
      <vt:lpstr>公钥证书交换</vt:lpstr>
      <vt:lpstr>基于数字证书的公钥分配</vt:lpstr>
      <vt:lpstr>X.509公钥数字证书</vt:lpstr>
      <vt:lpstr>公钥基础设施（PKI）</vt:lpstr>
    </vt:vector>
  </TitlesOfParts>
  <Company>YNU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Cryptographic Primitives</dc:title>
  <dc:creator>Jing Liu</dc:creator>
  <cp:lastModifiedBy>Liu Jing</cp:lastModifiedBy>
  <cp:revision>115</cp:revision>
  <dcterms:created xsi:type="dcterms:W3CDTF">2013-09-05T11:31:02Z</dcterms:created>
  <dcterms:modified xsi:type="dcterms:W3CDTF">2021-12-30T14:59:52Z</dcterms:modified>
</cp:coreProperties>
</file>