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D430-580F-4FAC-88EC-14C07694BCF4}" type="datetimeFigureOut">
              <a:rPr lang="en-ID" smtClean="0"/>
              <a:t>05/01/2024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7D9F-3D8F-4B4D-ACFD-CDA0A82989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549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D430-580F-4FAC-88EC-14C07694BCF4}" type="datetimeFigureOut">
              <a:rPr lang="en-ID" smtClean="0"/>
              <a:t>05/01/2024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7D9F-3D8F-4B4D-ACFD-CDA0A82989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587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D430-580F-4FAC-88EC-14C07694BCF4}" type="datetimeFigureOut">
              <a:rPr lang="en-ID" smtClean="0"/>
              <a:t>05/01/2024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7D9F-3D8F-4B4D-ACFD-CDA0A829894D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750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D430-580F-4FAC-88EC-14C07694BCF4}" type="datetimeFigureOut">
              <a:rPr lang="en-ID" smtClean="0"/>
              <a:t>05/01/2024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7D9F-3D8F-4B4D-ACFD-CDA0A82989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4065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D430-580F-4FAC-88EC-14C07694BCF4}" type="datetimeFigureOut">
              <a:rPr lang="en-ID" smtClean="0"/>
              <a:t>05/01/2024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7D9F-3D8F-4B4D-ACFD-CDA0A829894D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381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D430-580F-4FAC-88EC-14C07694BCF4}" type="datetimeFigureOut">
              <a:rPr lang="en-ID" smtClean="0"/>
              <a:t>05/01/2024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7D9F-3D8F-4B4D-ACFD-CDA0A82989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7008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D430-580F-4FAC-88EC-14C07694BCF4}" type="datetimeFigureOut">
              <a:rPr lang="en-ID" smtClean="0"/>
              <a:t>05/01/2024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7D9F-3D8F-4B4D-ACFD-CDA0A82989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4976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D430-580F-4FAC-88EC-14C07694BCF4}" type="datetimeFigureOut">
              <a:rPr lang="en-ID" smtClean="0"/>
              <a:t>05/01/2024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7D9F-3D8F-4B4D-ACFD-CDA0A82989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419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D430-580F-4FAC-88EC-14C07694BCF4}" type="datetimeFigureOut">
              <a:rPr lang="en-ID" smtClean="0"/>
              <a:t>05/01/2024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7D9F-3D8F-4B4D-ACFD-CDA0A82989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884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D430-580F-4FAC-88EC-14C07694BCF4}" type="datetimeFigureOut">
              <a:rPr lang="en-ID" smtClean="0"/>
              <a:t>05/01/2024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7D9F-3D8F-4B4D-ACFD-CDA0A82989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857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D430-580F-4FAC-88EC-14C07694BCF4}" type="datetimeFigureOut">
              <a:rPr lang="en-ID" smtClean="0"/>
              <a:t>05/01/2024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7D9F-3D8F-4B4D-ACFD-CDA0A82989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572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D430-580F-4FAC-88EC-14C07694BCF4}" type="datetimeFigureOut">
              <a:rPr lang="en-ID" smtClean="0"/>
              <a:t>05/01/2024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7D9F-3D8F-4B4D-ACFD-CDA0A82989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717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D430-580F-4FAC-88EC-14C07694BCF4}" type="datetimeFigureOut">
              <a:rPr lang="en-ID" smtClean="0"/>
              <a:t>05/01/2024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7D9F-3D8F-4B4D-ACFD-CDA0A82989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364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D430-580F-4FAC-88EC-14C07694BCF4}" type="datetimeFigureOut">
              <a:rPr lang="en-ID" smtClean="0"/>
              <a:t>05/01/2024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7D9F-3D8F-4B4D-ACFD-CDA0A82989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543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D430-580F-4FAC-88EC-14C07694BCF4}" type="datetimeFigureOut">
              <a:rPr lang="en-ID" smtClean="0"/>
              <a:t>05/01/2024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7D9F-3D8F-4B4D-ACFD-CDA0A82989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130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D430-580F-4FAC-88EC-14C07694BCF4}" type="datetimeFigureOut">
              <a:rPr lang="en-ID" smtClean="0"/>
              <a:t>05/01/2024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7D9F-3D8F-4B4D-ACFD-CDA0A82989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649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1D430-580F-4FAC-88EC-14C07694BCF4}" type="datetimeFigureOut">
              <a:rPr lang="en-ID" smtClean="0"/>
              <a:t>05/01/2024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C17D9F-3D8F-4B4D-ACFD-CDA0A82989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825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D1D9-EAC5-222F-6E1A-A8DF2EF0D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6000" b="0" i="0" u="none" strike="noStrike">
                <a:solidFill>
                  <a:srgbClr val="000000"/>
                </a:solidFill>
                <a:effectLst/>
                <a:latin typeface="Quattrocento Sans" panose="020F0502020204030204" pitchFamily="34" charset="0"/>
              </a:rPr>
              <a:t> Sertifikat Bidang IT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76B0B-714D-27F7-8BD9-63F9F1171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489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1430-838F-531D-4F5A-4BBCC98E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Pendahuluan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CFA77-6F15-08ED-D13E-5A7191693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Sertifikat Bidang Teknologi Informasi merupakan salah satu upaya untuk meningkatkan profesionalisme bidang Teknologi Informasi. </a:t>
            </a:r>
          </a:p>
          <a:p>
            <a:r>
              <a:rPr lang="en-US"/>
              <a:t>Terdapat beberapa macam Sertifikat yang dditawarkan oleh berbagai Lembaga.</a:t>
            </a:r>
          </a:p>
          <a:p>
            <a:r>
              <a:rPr lang="en-US"/>
              <a:t>Sertifikat Bidang TI dikelompokkan menjadi 2 yaitu:</a:t>
            </a:r>
          </a:p>
          <a:p>
            <a:pPr lvl="1"/>
            <a:r>
              <a:rPr lang="en-ID"/>
              <a:t>Berdasarkan Kemampuan / skill</a:t>
            </a:r>
          </a:p>
          <a:p>
            <a:pPr lvl="1"/>
            <a:r>
              <a:rPr lang="en-ID"/>
              <a:t>Berdasarkan Produk</a:t>
            </a:r>
          </a:p>
          <a:p>
            <a:r>
              <a:rPr lang="en-ID"/>
              <a:t>Ditinjau dari lingkup wilayah ada yang bersifat internasional dan Nasional.</a:t>
            </a:r>
          </a:p>
        </p:txBody>
      </p:sp>
    </p:spTree>
    <p:extLst>
      <p:ext uri="{BB962C8B-B14F-4D97-AF65-F5344CB8AC3E}">
        <p14:creationId xmlns:p14="http://schemas.microsoft.com/office/powerpoint/2010/main" val="167540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E883-870A-C7F3-8565-1DF4DF03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Tugas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97678-4126-8481-A93A-580442A1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0" i="0" u="none" strike="noStrike">
                <a:solidFill>
                  <a:srgbClr val="000000"/>
                </a:solidFill>
                <a:effectLst/>
                <a:latin typeface="Quattrocento Sans" panose="020F0502020204030204" pitchFamily="34" charset="0"/>
              </a:rPr>
              <a:t>1.  Ada apa saja jenis Sertifikat dalam Bidang IT? Jelaskan !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0" i="0" u="none" strike="noStrike">
                <a:solidFill>
                  <a:srgbClr val="000000"/>
                </a:solidFill>
                <a:effectLst/>
                <a:latin typeface="Quattrocento Sans" panose="020F0502020204030204" pitchFamily="34" charset="0"/>
              </a:rPr>
              <a:t>2. Buatlah Daftar Jenis Sertifikat dalam bidang IT, dengan : 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rgbClr val="000000"/>
                </a:solidFill>
                <a:latin typeface="Quattrocento Sans" panose="020F0502020204030204" pitchFamily="34" charset="0"/>
              </a:rPr>
              <a:t>	</a:t>
            </a:r>
            <a:r>
              <a:rPr lang="en-ID" sz="2400" b="0" i="0" u="none" strike="noStrike">
                <a:solidFill>
                  <a:srgbClr val="000000"/>
                </a:solidFill>
                <a:effectLst/>
                <a:latin typeface="Quattrocento Sans" panose="020F0502020204030204" pitchFamily="34" charset="0"/>
              </a:rPr>
              <a:t>10 Sertifikat Nasional, 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rgbClr val="000000"/>
                </a:solidFill>
                <a:latin typeface="Quattrocento Sans" panose="020F0502020204030204" pitchFamily="34" charset="0"/>
              </a:rPr>
              <a:t>	</a:t>
            </a:r>
            <a:r>
              <a:rPr lang="en-ID" sz="2400" b="0" i="0" u="none" strike="noStrike">
                <a:solidFill>
                  <a:srgbClr val="000000"/>
                </a:solidFill>
                <a:effectLst/>
                <a:latin typeface="Quattrocento Sans" panose="020F0502020204030204" pitchFamily="34" charset="0"/>
              </a:rPr>
              <a:t>10 tingkat Internasional.</a:t>
            </a:r>
          </a:p>
          <a:p>
            <a:endParaRPr lang="en-ID"/>
          </a:p>
          <a:p>
            <a:r>
              <a:rPr lang="en-ID"/>
              <a:t>Boleh dikerjakan menggunakan komputer</a:t>
            </a:r>
          </a:p>
          <a:p>
            <a:r>
              <a:rPr lang="en-ID"/>
              <a:t>Diupload ke Alamat: s.id/mdin_tugas15_si23</a:t>
            </a:r>
          </a:p>
          <a:p>
            <a:r>
              <a:rPr lang="en-ID"/>
              <a:t>Maksimal	: Ahad, 7 Januari 2024, jam 23:59.</a:t>
            </a:r>
          </a:p>
        </p:txBody>
      </p:sp>
    </p:spTree>
    <p:extLst>
      <p:ext uri="{BB962C8B-B14F-4D97-AF65-F5344CB8AC3E}">
        <p14:creationId xmlns:p14="http://schemas.microsoft.com/office/powerpoint/2010/main" val="75934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D9AD-324F-6C7C-D781-4B5C1AB3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Tata tulis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4B08-660D-148F-63E5-25939C4F7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Halaman Cover</a:t>
            </a:r>
          </a:p>
          <a:p>
            <a:r>
              <a:rPr lang="en-US"/>
              <a:t>1. 10 Sertifikat Nasional</a:t>
            </a:r>
          </a:p>
          <a:p>
            <a:pPr lvl="1"/>
            <a:r>
              <a:rPr lang="en-US"/>
              <a:t>Referensi</a:t>
            </a:r>
          </a:p>
          <a:p>
            <a:r>
              <a:rPr lang="en-US"/>
              <a:t>2. 10 Sertifikat Internasional</a:t>
            </a:r>
          </a:p>
          <a:p>
            <a:pPr lvl="1"/>
            <a:r>
              <a:rPr lang="en-US"/>
              <a:t>Referensi</a:t>
            </a:r>
          </a:p>
          <a:p>
            <a:r>
              <a:rPr lang="en-US"/>
              <a:t>Penutup: Komentar dan pendapat Anda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590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142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Quattrocento Sans</vt:lpstr>
      <vt:lpstr>Trebuchet MS</vt:lpstr>
      <vt:lpstr>Wingdings 3</vt:lpstr>
      <vt:lpstr>Facet</vt:lpstr>
      <vt:lpstr> Sertifikat Bidang IT</vt:lpstr>
      <vt:lpstr>Pendahuluan</vt:lpstr>
      <vt:lpstr>Tugas</vt:lpstr>
      <vt:lpstr>Tata tulis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Sertifikat Bidang IT</dc:title>
  <dc:creator>Msh</dc:creator>
  <cp:lastModifiedBy>Msh</cp:lastModifiedBy>
  <cp:revision>3</cp:revision>
  <dcterms:created xsi:type="dcterms:W3CDTF">2024-01-05T07:47:19Z</dcterms:created>
  <dcterms:modified xsi:type="dcterms:W3CDTF">2024-01-05T08:16:09Z</dcterms:modified>
</cp:coreProperties>
</file>