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hyperlink" Target="https://drive.google.com/open?id=0B7Sk50fXC-ndZzBxX2w1LUh2d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12aayub/regex-tech-talk" TargetMode="External"/><Relationship Id="rId5" Type="http://schemas.openxmlformats.org/officeDocument/2006/relationships/hyperlink" Target="https://www.codecademy.com/courses/javascript-intermediate-en-NJ7Lr/0/1" TargetMode="External"/><Relationship Id="rId4" Type="http://schemas.openxmlformats.org/officeDocument/2006/relationships/hyperlink" Target="https://regexo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59274"/>
            <a:ext cx="8825658" cy="6795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quick overview and how-to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92680"/>
          </a:xfrm>
        </p:spPr>
        <p:txBody>
          <a:bodyPr/>
          <a:lstStyle/>
          <a:p>
            <a:pPr algn="ctr"/>
            <a:r>
              <a:rPr lang="en-US" sz="8800" b="1" dirty="0" smtClean="0"/>
              <a:t>Regex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664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69" y="212091"/>
            <a:ext cx="6314739" cy="63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4400" dirty="0" smtClean="0"/>
              <a:t>What is Regex?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Wikipedia definition</a:t>
            </a:r>
            <a:r>
              <a:rPr lang="en-US" sz="2400" dirty="0"/>
              <a:t>: </a:t>
            </a:r>
            <a:r>
              <a:rPr lang="en-US" dirty="0"/>
              <a:t>A regular expression, regex or </a:t>
            </a:r>
            <a:r>
              <a:rPr lang="en-US" dirty="0" err="1" smtClean="0"/>
              <a:t>regexp</a:t>
            </a:r>
            <a:r>
              <a:rPr lang="en-US" dirty="0" smtClean="0"/>
              <a:t> (</a:t>
            </a:r>
            <a:r>
              <a:rPr lang="en-US" dirty="0"/>
              <a:t>sometimes called a rational </a:t>
            </a:r>
            <a:r>
              <a:rPr lang="en-US" dirty="0" smtClean="0"/>
              <a:t>expression is</a:t>
            </a:r>
            <a:r>
              <a:rPr lang="en-US" dirty="0"/>
              <a:t>, in theoretical computer science and formal language theory, a sequence of characters that define a search pattern</a:t>
            </a:r>
            <a:r>
              <a:rPr lang="en-US" dirty="0" smtClean="0"/>
              <a:t>.</a:t>
            </a:r>
            <a:endParaRPr lang="en-US" sz="1800" dirty="0"/>
          </a:p>
          <a:p>
            <a:r>
              <a:rPr lang="en-US" sz="2400" dirty="0" smtClean="0"/>
              <a:t>What this means: </a:t>
            </a:r>
            <a:r>
              <a:rPr lang="en-US" dirty="0" smtClean="0"/>
              <a:t>Built-in to many programming languages, libraries, run internally for search engines, etc. Enables complex string processing/queries.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2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Why use Regex?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Versatility:</a:t>
            </a:r>
            <a:r>
              <a:rPr lang="en-US" dirty="0" smtClean="0"/>
              <a:t> Widely used, almost universal syntax across languages</a:t>
            </a:r>
          </a:p>
          <a:p>
            <a:r>
              <a:rPr lang="en-US" sz="2400" dirty="0" smtClean="0"/>
              <a:t>Efficiency:</a:t>
            </a:r>
            <a:r>
              <a:rPr lang="en-US" dirty="0" smtClean="0"/>
              <a:t> Clean code, </a:t>
            </a:r>
            <a:r>
              <a:rPr lang="en-US" dirty="0"/>
              <a:t>o</a:t>
            </a:r>
            <a:r>
              <a:rPr lang="en-US" dirty="0" smtClean="0"/>
              <a:t>ne line versus several redundant lines of code</a:t>
            </a:r>
          </a:p>
          <a:p>
            <a:r>
              <a:rPr lang="en-US" sz="2400" dirty="0" smtClean="0"/>
              <a:t>Simplicity: </a:t>
            </a:r>
            <a:r>
              <a:rPr lang="en-US" dirty="0" smtClean="0"/>
              <a:t>Easy to understand </a:t>
            </a:r>
            <a:endParaRPr lang="en-US" sz="2400" dirty="0" smtClean="0"/>
          </a:p>
          <a:p>
            <a:r>
              <a:rPr lang="en-US" sz="2400" dirty="0" smtClean="0"/>
              <a:t>Precision/Depth: </a:t>
            </a:r>
            <a:r>
              <a:rPr lang="en-US" dirty="0" smtClean="0"/>
              <a:t>Can narrow down exactly what you need to grab from a string</a:t>
            </a:r>
          </a:p>
        </p:txBody>
      </p:sp>
    </p:spTree>
    <p:extLst>
      <p:ext uri="{BB962C8B-B14F-4D97-AF65-F5344CB8AC3E}">
        <p14:creationId xmlns:p14="http://schemas.microsoft.com/office/powerpoint/2010/main" val="14453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9" y="1853248"/>
            <a:ext cx="2895600" cy="197647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84" y="3988640"/>
            <a:ext cx="2847975" cy="262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84" y="1853248"/>
            <a:ext cx="2886075" cy="1124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" y="3950540"/>
            <a:ext cx="2895600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4" y="1853248"/>
            <a:ext cx="289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97828"/>
          </a:xfrm>
        </p:spPr>
        <p:txBody>
          <a:bodyPr/>
          <a:lstStyle/>
          <a:p>
            <a:pPr algn="ctr"/>
            <a:r>
              <a:rPr lang="en-US" sz="4400" dirty="0" smtClean="0"/>
              <a:t>Let’s try it!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775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Slides: </a:t>
            </a:r>
            <a:r>
              <a:rPr lang="en-US" dirty="0">
                <a:hlinkClick r:id="rId2"/>
              </a:rPr>
              <a:t>https://drive.google.com/open?id=0B7Sk50fXC-ndZzBxX2w1LUh2dDA</a:t>
            </a:r>
            <a:endParaRPr lang="en-US" dirty="0" smtClean="0"/>
          </a:p>
          <a:p>
            <a:r>
              <a:rPr lang="en-US" dirty="0" smtClean="0"/>
              <a:t>Regex Tester/Playground: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://regexr.com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Tutorials: 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regexone.com/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www.codecademy.com/courses/javascript-intermediate-en-NJ7Lr/0/1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endParaRPr lang="en-US" dirty="0"/>
          </a:p>
          <a:p>
            <a:r>
              <a:rPr lang="en-US" dirty="0"/>
              <a:t>Example files: </a:t>
            </a:r>
            <a:r>
              <a:rPr lang="en-US" dirty="0">
                <a:hlinkClick r:id="rId6"/>
              </a:rPr>
              <a:t>https://github.com/12aayub/regex-tech-talk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118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1380</TotalTime>
  <Words>150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Regex</vt:lpstr>
      <vt:lpstr>PowerPoint Presentation</vt:lpstr>
      <vt:lpstr> What is Regex?</vt:lpstr>
      <vt:lpstr>Why use Regex?</vt:lpstr>
      <vt:lpstr>Breaking it down</vt:lpstr>
      <vt:lpstr>Let’s try it!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Aaron Ayub</dc:creator>
  <cp:lastModifiedBy>Aaron Ayub</cp:lastModifiedBy>
  <cp:revision>14</cp:revision>
  <dcterms:created xsi:type="dcterms:W3CDTF">2017-10-18T18:05:36Z</dcterms:created>
  <dcterms:modified xsi:type="dcterms:W3CDTF">2017-10-19T17:06:14Z</dcterms:modified>
</cp:coreProperties>
</file>