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72" r:id="rId5"/>
    <p:sldId id="259" r:id="rId6"/>
    <p:sldId id="275" r:id="rId7"/>
    <p:sldId id="278" r:id="rId8"/>
    <p:sldId id="277" r:id="rId9"/>
    <p:sldId id="274" r:id="rId10"/>
    <p:sldId id="27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C9FB0-007D-4E1E-9753-2753D1B4D1A6}" v="1693" dt="2022-01-12T07:32:21.814"/>
    <p1510:client id="{2D0B030A-8FC5-42C8-ACC1-D2A07769EDE8}" v="553" dt="2022-01-12T06:03:28.491"/>
    <p1510:client id="{5988B4BB-E1CF-4C69-A882-8EF27D7A925C}" v="53" dt="2022-01-12T07:30:44.280"/>
    <p1510:client id="{6B4AFB8C-D146-406D-9199-E96AB338A2EF}" v="1908" dt="2022-01-12T07:30:10.713"/>
    <p1510:client id="{9383FD4B-9070-4212-8569-F0BD8DFB3303}" v="19" dt="2022-01-12T06:25:15.564"/>
    <p1510:client id="{9D9193FD-51ED-4317-87AA-3898F22F07DD}" v="357" dt="2022-01-12T06:41:48.623"/>
    <p1510:client id="{A239E362-936D-4410-B965-3A2EBE7B5785}" v="851" dt="2022-01-12T06:20:06.412"/>
    <p1510:client id="{C105453D-82D2-4446-BDA1-DD39591B634D}" v="620" dt="2022-01-12T05:23:49.779"/>
    <p1510:client id="{CE21F0C7-7A00-459C-9004-F960DF7CF118}" v="110" dt="2022-01-12T07:12:51.930"/>
    <p1510:client id="{E27162D6-6200-4283-B898-A63D933A1D43}" v="3168" dt="2022-01-12T07:32:0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은아" userId="S::d016003@aivle.kt.co.kr::6c634e87-a1f6-414c-954f-1f3c90643f9a" providerId="AD" clId="Web-{9D9193FD-51ED-4317-87AA-3898F22F07DD}"/>
    <pc:docChg chg="addSld modSld">
      <pc:chgData name="고은아" userId="S::d016003@aivle.kt.co.kr::6c634e87-a1f6-414c-954f-1f3c90643f9a" providerId="AD" clId="Web-{9D9193FD-51ED-4317-87AA-3898F22F07DD}" dt="2022-01-12T06:41:48.623" v="298" actId="20577"/>
      <pc:docMkLst>
        <pc:docMk/>
      </pc:docMkLst>
      <pc:sldChg chg="modSp">
        <pc:chgData name="고은아" userId="S::d016003@aivle.kt.co.kr::6c634e87-a1f6-414c-954f-1f3c90643f9a" providerId="AD" clId="Web-{9D9193FD-51ED-4317-87AA-3898F22F07DD}" dt="2022-01-12T06:07:42.405" v="15" actId="1076"/>
        <pc:sldMkLst>
          <pc:docMk/>
          <pc:sldMk cId="3362064637" sldId="259"/>
        </pc:sldMkLst>
        <pc:spChg chg="mod">
          <ac:chgData name="고은아" userId="S::d016003@aivle.kt.co.kr::6c634e87-a1f6-414c-954f-1f3c90643f9a" providerId="AD" clId="Web-{9D9193FD-51ED-4317-87AA-3898F22F07DD}" dt="2022-01-12T06:07:38.592" v="14" actId="1076"/>
          <ac:spMkLst>
            <pc:docMk/>
            <pc:sldMk cId="3362064637" sldId="259"/>
            <ac:spMk id="17" creationId="{3422A754-80C4-4746-AB3E-703AEE00B83B}"/>
          </ac:spMkLst>
        </pc:spChg>
        <pc:spChg chg="mod">
          <ac:chgData name="고은아" userId="S::d016003@aivle.kt.co.kr::6c634e87-a1f6-414c-954f-1f3c90643f9a" providerId="AD" clId="Web-{9D9193FD-51ED-4317-87AA-3898F22F07DD}" dt="2022-01-12T06:07:30.545" v="12" actId="1076"/>
          <ac:spMkLst>
            <pc:docMk/>
            <pc:sldMk cId="3362064637" sldId="259"/>
            <ac:spMk id="39" creationId="{C02662A5-B2D3-4872-AA59-7D4E948BE0D2}"/>
          </ac:spMkLst>
        </pc:spChg>
        <pc:spChg chg="mod">
          <ac:chgData name="고은아" userId="S::d016003@aivle.kt.co.kr::6c634e87-a1f6-414c-954f-1f3c90643f9a" providerId="AD" clId="Web-{9D9193FD-51ED-4317-87AA-3898F22F07DD}" dt="2022-01-12T06:07:30.577" v="13" actId="1076"/>
          <ac:spMkLst>
            <pc:docMk/>
            <pc:sldMk cId="3362064637" sldId="259"/>
            <ac:spMk id="40" creationId="{3B587C5A-5C01-48BD-8120-E6FCD67DC19F}"/>
          </ac:spMkLst>
        </pc:spChg>
        <pc:spChg chg="mod">
          <ac:chgData name="고은아" userId="S::d016003@aivle.kt.co.kr::6c634e87-a1f6-414c-954f-1f3c90643f9a" providerId="AD" clId="Web-{9D9193FD-51ED-4317-87AA-3898F22F07DD}" dt="2022-01-12T06:07:42.405" v="15" actId="1076"/>
          <ac:spMkLst>
            <pc:docMk/>
            <pc:sldMk cId="3362064637" sldId="259"/>
            <ac:spMk id="41" creationId="{9C33385F-792C-45B3-8869-5EB6C0394283}"/>
          </ac:spMkLst>
        </pc:spChg>
        <pc:cxnChg chg="mod">
          <ac:chgData name="고은아" userId="S::d016003@aivle.kt.co.kr::6c634e87-a1f6-414c-954f-1f3c90643f9a" providerId="AD" clId="Web-{9D9193FD-51ED-4317-87AA-3898F22F07DD}" dt="2022-01-12T06:07:11.170" v="7" actId="1076"/>
          <ac:cxnSpMkLst>
            <pc:docMk/>
            <pc:sldMk cId="3362064637" sldId="259"/>
            <ac:cxnSpMk id="34" creationId="{373700D3-05AE-49DE-A954-815ECD302835}"/>
          </ac:cxnSpMkLst>
        </pc:cxnChg>
      </pc:sldChg>
      <pc:sldChg chg="addSp modSp">
        <pc:chgData name="고은아" userId="S::d016003@aivle.kt.co.kr::6c634e87-a1f6-414c-954f-1f3c90643f9a" providerId="AD" clId="Web-{9D9193FD-51ED-4317-87AA-3898F22F07DD}" dt="2022-01-12T06:41:48.623" v="298" actId="20577"/>
        <pc:sldMkLst>
          <pc:docMk/>
          <pc:sldMk cId="3613531250" sldId="269"/>
        </pc:sldMkLst>
        <pc:spChg chg="mod">
          <ac:chgData name="고은아" userId="S::d016003@aivle.kt.co.kr::6c634e87-a1f6-414c-954f-1f3c90643f9a" providerId="AD" clId="Web-{9D9193FD-51ED-4317-87AA-3898F22F07DD}" dt="2022-01-12T06:41:48.623" v="298" actId="20577"/>
          <ac:spMkLst>
            <pc:docMk/>
            <pc:sldMk cId="3613531250" sldId="269"/>
            <ac:spMk id="15" creationId="{4F1F0690-C227-4D92-A42E-8F0404298A13}"/>
          </ac:spMkLst>
        </pc:spChg>
        <pc:spChg chg="add mod">
          <ac:chgData name="고은아" userId="S::d016003@aivle.kt.co.kr::6c634e87-a1f6-414c-954f-1f3c90643f9a" providerId="AD" clId="Web-{9D9193FD-51ED-4317-87AA-3898F22F07DD}" dt="2022-01-12T06:28:14.849" v="282" actId="20577"/>
          <ac:spMkLst>
            <pc:docMk/>
            <pc:sldMk cId="3613531250" sldId="269"/>
            <ac:spMk id="27" creationId="{AEF254EF-73E2-40E3-B666-2AE8C79CBCB4}"/>
          </ac:spMkLst>
        </pc:spChg>
        <pc:spChg chg="add mod">
          <ac:chgData name="고은아" userId="S::d016003@aivle.kt.co.kr::6c634e87-a1f6-414c-954f-1f3c90643f9a" providerId="AD" clId="Web-{9D9193FD-51ED-4317-87AA-3898F22F07DD}" dt="2022-01-12T06:27:27.566" v="259" actId="1076"/>
          <ac:spMkLst>
            <pc:docMk/>
            <pc:sldMk cId="3613531250" sldId="269"/>
            <ac:spMk id="28" creationId="{90D56BAE-9063-45E4-B377-C5DBEE2D6492}"/>
          </ac:spMkLst>
        </pc:spChg>
        <pc:spChg chg="add mod">
          <ac:chgData name="고은아" userId="S::d016003@aivle.kt.co.kr::6c634e87-a1f6-414c-954f-1f3c90643f9a" providerId="AD" clId="Web-{9D9193FD-51ED-4317-87AA-3898F22F07DD}" dt="2022-01-12T06:27:39.160" v="261" actId="1076"/>
          <ac:spMkLst>
            <pc:docMk/>
            <pc:sldMk cId="3613531250" sldId="269"/>
            <ac:spMk id="31" creationId="{EBC96306-2A68-4CD1-844B-52798674E0A5}"/>
          </ac:spMkLst>
        </pc:spChg>
        <pc:spChg chg="add mod">
          <ac:chgData name="고은아" userId="S::d016003@aivle.kt.co.kr::6c634e87-a1f6-414c-954f-1f3c90643f9a" providerId="AD" clId="Web-{9D9193FD-51ED-4317-87AA-3898F22F07DD}" dt="2022-01-12T06:27:14.972" v="257" actId="1076"/>
          <ac:spMkLst>
            <pc:docMk/>
            <pc:sldMk cId="3613531250" sldId="269"/>
            <ac:spMk id="32" creationId="{66B8C7D2-E167-473E-BD06-B85B66698532}"/>
          </ac:spMkLst>
        </pc:spChg>
      </pc:sldChg>
      <pc:sldChg chg="addSp delSp modSp">
        <pc:chgData name="고은아" userId="S::d016003@aivle.kt.co.kr::6c634e87-a1f6-414c-954f-1f3c90643f9a" providerId="AD" clId="Web-{9D9193FD-51ED-4317-87AA-3898F22F07DD}" dt="2022-01-12T06:09:03.126" v="20"/>
        <pc:sldMkLst>
          <pc:docMk/>
          <pc:sldMk cId="1928087626" sldId="273"/>
        </pc:sldMkLst>
        <pc:picChg chg="add del mod">
          <ac:chgData name="고은아" userId="S::d016003@aivle.kt.co.kr::6c634e87-a1f6-414c-954f-1f3c90643f9a" providerId="AD" clId="Web-{9D9193FD-51ED-4317-87AA-3898F22F07DD}" dt="2022-01-12T06:09:03.126" v="20"/>
          <ac:picMkLst>
            <pc:docMk/>
            <pc:sldMk cId="1928087626" sldId="273"/>
            <ac:picMk id="3" creationId="{F47A29DF-165F-450A-8A24-2E5B88AD8086}"/>
          </ac:picMkLst>
        </pc:picChg>
      </pc:sldChg>
      <pc:sldChg chg="addSp modSp">
        <pc:chgData name="고은아" userId="S::d016003@aivle.kt.co.kr::6c634e87-a1f6-414c-954f-1f3c90643f9a" providerId="AD" clId="Web-{9D9193FD-51ED-4317-87AA-3898F22F07DD}" dt="2022-01-12T06:06:29.403" v="5" actId="1076"/>
        <pc:sldMkLst>
          <pc:docMk/>
          <pc:sldMk cId="2370280860" sldId="275"/>
        </pc:sldMkLst>
        <pc:picChg chg="add mod modCrop">
          <ac:chgData name="고은아" userId="S::d016003@aivle.kt.co.kr::6c634e87-a1f6-414c-954f-1f3c90643f9a" providerId="AD" clId="Web-{9D9193FD-51ED-4317-87AA-3898F22F07DD}" dt="2022-01-12T06:06:29.403" v="5" actId="1076"/>
          <ac:picMkLst>
            <pc:docMk/>
            <pc:sldMk cId="2370280860" sldId="275"/>
            <ac:picMk id="3" creationId="{75EBD6CC-8CF4-46BA-8BAC-E6F3236147CF}"/>
          </ac:picMkLst>
        </pc:picChg>
      </pc:sldChg>
      <pc:sldChg chg="addSp delSp modSp add replId">
        <pc:chgData name="고은아" userId="S::d016003@aivle.kt.co.kr::6c634e87-a1f6-414c-954f-1f3c90643f9a" providerId="AD" clId="Web-{9D9193FD-51ED-4317-87AA-3898F22F07DD}" dt="2022-01-12T06:17:11.422" v="219" actId="20577"/>
        <pc:sldMkLst>
          <pc:docMk/>
          <pc:sldMk cId="3565608654" sldId="277"/>
        </pc:sldMkLst>
        <pc:spChg chg="mod">
          <ac:chgData name="고은아" userId="S::d016003@aivle.kt.co.kr::6c634e87-a1f6-414c-954f-1f3c90643f9a" providerId="AD" clId="Web-{9D9193FD-51ED-4317-87AA-3898F22F07DD}" dt="2022-01-12T06:17:11.422" v="219" actId="20577"/>
          <ac:spMkLst>
            <pc:docMk/>
            <pc:sldMk cId="3565608654" sldId="277"/>
            <ac:spMk id="23" creationId="{9BFC7D9F-7FA2-434E-AA04-3A13CB8E356D}"/>
          </ac:spMkLst>
        </pc:spChg>
        <pc:picChg chg="add mod modCrop">
          <ac:chgData name="고은아" userId="S::d016003@aivle.kt.co.kr::6c634e87-a1f6-414c-954f-1f3c90643f9a" providerId="AD" clId="Web-{9D9193FD-51ED-4317-87AA-3898F22F07DD}" dt="2022-01-12T06:09:46.565" v="27"/>
          <ac:picMkLst>
            <pc:docMk/>
            <pc:sldMk cId="3565608654" sldId="277"/>
            <ac:picMk id="4" creationId="{FB55B403-6F67-4082-9608-743D6D12E2A3}"/>
          </ac:picMkLst>
        </pc:picChg>
        <pc:picChg chg="add mod">
          <ac:chgData name="고은아" userId="S::d016003@aivle.kt.co.kr::6c634e87-a1f6-414c-954f-1f3c90643f9a" providerId="AD" clId="Web-{9D9193FD-51ED-4317-87AA-3898F22F07DD}" dt="2022-01-12T06:10:33.801" v="36" actId="1076"/>
          <ac:picMkLst>
            <pc:docMk/>
            <pc:sldMk cId="3565608654" sldId="277"/>
            <ac:picMk id="7" creationId="{49C58676-1B19-402A-9973-FAE0D5CE5A40}"/>
          </ac:picMkLst>
        </pc:picChg>
        <pc:picChg chg="add mod modCrop">
          <ac:chgData name="고은아" userId="S::d016003@aivle.kt.co.kr::6c634e87-a1f6-414c-954f-1f3c90643f9a" providerId="AD" clId="Web-{9D9193FD-51ED-4317-87AA-3898F22F07DD}" dt="2022-01-12T06:12:11.804" v="56" actId="14100"/>
          <ac:picMkLst>
            <pc:docMk/>
            <pc:sldMk cId="3565608654" sldId="277"/>
            <ac:picMk id="8" creationId="{7F1C7505-34DC-4D4B-8A82-473B6137388F}"/>
          </ac:picMkLst>
        </pc:picChg>
        <pc:picChg chg="del">
          <ac:chgData name="고은아" userId="S::d016003@aivle.kt.co.kr::6c634e87-a1f6-414c-954f-1f3c90643f9a" providerId="AD" clId="Web-{9D9193FD-51ED-4317-87AA-3898F22F07DD}" dt="2022-01-12T06:12:05.725" v="54"/>
          <ac:picMkLst>
            <pc:docMk/>
            <pc:sldMk cId="3565608654" sldId="277"/>
            <ac:picMk id="19" creationId="{7283629E-7CE9-4C25-BB18-C401D1E742EB}"/>
          </ac:picMkLst>
        </pc:picChg>
      </pc:sldChg>
      <pc:sldChg chg="addSp modSp">
        <pc:chgData name="고은아" userId="S::d016003@aivle.kt.co.kr::6c634e87-a1f6-414c-954f-1f3c90643f9a" providerId="AD" clId="Web-{9D9193FD-51ED-4317-87AA-3898F22F07DD}" dt="2022-01-12T06:18:28.550" v="228" actId="14100"/>
        <pc:sldMkLst>
          <pc:docMk/>
          <pc:sldMk cId="198346637" sldId="278"/>
        </pc:sldMkLst>
        <pc:picChg chg="add mod">
          <ac:chgData name="고은아" userId="S::d016003@aivle.kt.co.kr::6c634e87-a1f6-414c-954f-1f3c90643f9a" providerId="AD" clId="Web-{9D9193FD-51ED-4317-87AA-3898F22F07DD}" dt="2022-01-12T06:18:28.550" v="228" actId="14100"/>
          <ac:picMkLst>
            <pc:docMk/>
            <pc:sldMk cId="198346637" sldId="278"/>
            <ac:picMk id="10" creationId="{EB6598E4-81E4-4330-8066-0AFE8563F65F}"/>
          </ac:picMkLst>
        </pc:picChg>
      </pc:sldChg>
    </pc:docChg>
  </pc:docChgLst>
  <pc:docChgLst>
    <pc:chgData name="김수재" userId="S::d016006@aivle.kt.co.kr::a3dc46d8-b7ec-41fe-97e3-db7ee089db0a" providerId="AD" clId="Web-{A239E362-936D-4410-B965-3A2EBE7B5785}"/>
    <pc:docChg chg="addSld delSld modSld">
      <pc:chgData name="김수재" userId="S::d016006@aivle.kt.co.kr::a3dc46d8-b7ec-41fe-97e3-db7ee089db0a" providerId="AD" clId="Web-{A239E362-936D-4410-B965-3A2EBE7B5785}" dt="2022-01-12T06:20:06.412" v="726" actId="20577"/>
      <pc:docMkLst>
        <pc:docMk/>
      </pc:docMkLst>
      <pc:sldChg chg="del">
        <pc:chgData name="김수재" userId="S::d016006@aivle.kt.co.kr::a3dc46d8-b7ec-41fe-97e3-db7ee089db0a" providerId="AD" clId="Web-{A239E362-936D-4410-B965-3A2EBE7B5785}" dt="2022-01-12T05:31:06.495" v="87"/>
        <pc:sldMkLst>
          <pc:docMk/>
          <pc:sldMk cId="670219963" sldId="263"/>
        </pc:sldMkLst>
      </pc:sldChg>
      <pc:sldChg chg="modSp">
        <pc:chgData name="김수재" userId="S::d016006@aivle.kt.co.kr::a3dc46d8-b7ec-41fe-97e3-db7ee089db0a" providerId="AD" clId="Web-{A239E362-936D-4410-B965-3A2EBE7B5785}" dt="2022-01-12T05:22:38.839" v="86" actId="20577"/>
        <pc:sldMkLst>
          <pc:docMk/>
          <pc:sldMk cId="2083103877" sldId="264"/>
        </pc:sldMkLst>
        <pc:spChg chg="mod">
          <ac:chgData name="김수재" userId="S::d016006@aivle.kt.co.kr::a3dc46d8-b7ec-41fe-97e3-db7ee089db0a" providerId="AD" clId="Web-{A239E362-936D-4410-B965-3A2EBE7B5785}" dt="2022-01-12T05:22:38.839" v="86" actId="20577"/>
          <ac:spMkLst>
            <pc:docMk/>
            <pc:sldMk cId="2083103877" sldId="264"/>
            <ac:spMk id="4" creationId="{B9848BAF-B7DB-442D-AF38-91A40C1E88AA}"/>
          </ac:spMkLst>
        </pc:spChg>
      </pc:sldChg>
      <pc:sldChg chg="addSp delSp modSp">
        <pc:chgData name="김수재" userId="S::d016006@aivle.kt.co.kr::a3dc46d8-b7ec-41fe-97e3-db7ee089db0a" providerId="AD" clId="Web-{A239E362-936D-4410-B965-3A2EBE7B5785}" dt="2022-01-12T05:48:19.714" v="185"/>
        <pc:sldMkLst>
          <pc:docMk/>
          <pc:sldMk cId="2455409968" sldId="267"/>
        </pc:sldMkLst>
        <pc:picChg chg="add del mod">
          <ac:chgData name="김수재" userId="S::d016006@aivle.kt.co.kr::a3dc46d8-b7ec-41fe-97e3-db7ee089db0a" providerId="AD" clId="Web-{A239E362-936D-4410-B965-3A2EBE7B5785}" dt="2022-01-12T05:48:19.714" v="185"/>
          <ac:picMkLst>
            <pc:docMk/>
            <pc:sldMk cId="2455409968" sldId="267"/>
            <ac:picMk id="4" creationId="{3AF973B0-0D4A-4A95-950F-55A72890597D}"/>
          </ac:picMkLst>
        </pc:picChg>
      </pc:sldChg>
      <pc:sldChg chg="addSp delSp modSp">
        <pc:chgData name="김수재" userId="S::d016006@aivle.kt.co.kr::a3dc46d8-b7ec-41fe-97e3-db7ee089db0a" providerId="AD" clId="Web-{A239E362-936D-4410-B965-3A2EBE7B5785}" dt="2022-01-12T06:07:16.967" v="490" actId="14100"/>
        <pc:sldMkLst>
          <pc:docMk/>
          <pc:sldMk cId="3206102322" sldId="268"/>
        </pc:sldMkLst>
        <pc:picChg chg="add del mod">
          <ac:chgData name="김수재" userId="S::d016006@aivle.kt.co.kr::a3dc46d8-b7ec-41fe-97e3-db7ee089db0a" providerId="AD" clId="Web-{A239E362-936D-4410-B965-3A2EBE7B5785}" dt="2022-01-12T06:07:07.138" v="487"/>
          <ac:picMkLst>
            <pc:docMk/>
            <pc:sldMk cId="3206102322" sldId="268"/>
            <ac:picMk id="4" creationId="{D75AB85E-9C5C-4D97-8444-61A5BD6496D5}"/>
          </ac:picMkLst>
        </pc:picChg>
        <pc:picChg chg="add mod">
          <ac:chgData name="김수재" userId="S::d016006@aivle.kt.co.kr::a3dc46d8-b7ec-41fe-97e3-db7ee089db0a" providerId="AD" clId="Web-{A239E362-936D-4410-B965-3A2EBE7B5785}" dt="2022-01-12T06:05:24.588" v="484" actId="1076"/>
          <ac:picMkLst>
            <pc:docMk/>
            <pc:sldMk cId="3206102322" sldId="268"/>
            <ac:picMk id="7" creationId="{25236EB7-633E-4997-BEBF-9FFCB75F8C68}"/>
          </ac:picMkLst>
        </pc:picChg>
        <pc:picChg chg="add mod">
          <ac:chgData name="김수재" userId="S::d016006@aivle.kt.co.kr::a3dc46d8-b7ec-41fe-97e3-db7ee089db0a" providerId="AD" clId="Web-{A239E362-936D-4410-B965-3A2EBE7B5785}" dt="2022-01-12T06:07:16.967" v="490" actId="14100"/>
          <ac:picMkLst>
            <pc:docMk/>
            <pc:sldMk cId="3206102322" sldId="268"/>
            <ac:picMk id="9" creationId="{E69BC5DE-D4AC-4D4B-A4E8-B43CA0157BDA}"/>
          </ac:picMkLst>
        </pc:picChg>
      </pc:sldChg>
      <pc:sldChg chg="addSp delSp modSp new del mod setBg">
        <pc:chgData name="김수재" userId="S::d016006@aivle.kt.co.kr::a3dc46d8-b7ec-41fe-97e3-db7ee089db0a" providerId="AD" clId="Web-{A239E362-936D-4410-B965-3A2EBE7B5785}" dt="2022-01-12T05:39:09.603" v="123"/>
        <pc:sldMkLst>
          <pc:docMk/>
          <pc:sldMk cId="2267790538" sldId="271"/>
        </pc:sldMkLst>
        <pc:spChg chg="del">
          <ac:chgData name="김수재" userId="S::d016006@aivle.kt.co.kr::a3dc46d8-b7ec-41fe-97e3-db7ee089db0a" providerId="AD" clId="Web-{A239E362-936D-4410-B965-3A2EBE7B5785}" dt="2022-01-12T05:33:28.124" v="89"/>
          <ac:spMkLst>
            <pc:docMk/>
            <pc:sldMk cId="2267790538" sldId="271"/>
            <ac:spMk id="2" creationId="{205198A6-B95E-4484-97DA-C7CEE0C419E5}"/>
          </ac:spMkLst>
        </pc:spChg>
        <pc:spChg chg="del">
          <ac:chgData name="김수재" userId="S::d016006@aivle.kt.co.kr::a3dc46d8-b7ec-41fe-97e3-db7ee089db0a" providerId="AD" clId="Web-{A239E362-936D-4410-B965-3A2EBE7B5785}" dt="2022-01-12T05:33:28.859" v="90"/>
          <ac:spMkLst>
            <pc:docMk/>
            <pc:sldMk cId="2267790538" sldId="271"/>
            <ac:spMk id="3" creationId="{97594120-0EC6-4DCC-81DB-93651103CDE4}"/>
          </ac:spMkLst>
        </pc:spChg>
        <pc:spChg chg="add mod">
          <ac:chgData name="김수재" userId="S::d016006@aivle.kt.co.kr::a3dc46d8-b7ec-41fe-97e3-db7ee089db0a" providerId="AD" clId="Web-{A239E362-936D-4410-B965-3A2EBE7B5785}" dt="2022-01-12T05:38:41.446" v="120"/>
          <ac:spMkLst>
            <pc:docMk/>
            <pc:sldMk cId="2267790538" sldId="271"/>
            <ac:spMk id="5" creationId="{8F12A33E-CDC8-4FA0-A02B-944A04727096}"/>
          </ac:spMkLst>
        </pc:spChg>
        <pc:spChg chg="add">
          <ac:chgData name="김수재" userId="S::d016006@aivle.kt.co.kr::a3dc46d8-b7ec-41fe-97e3-db7ee089db0a" providerId="AD" clId="Web-{A239E362-936D-4410-B965-3A2EBE7B5785}" dt="2022-01-12T05:38:41.446" v="120"/>
          <ac:spMkLst>
            <pc:docMk/>
            <pc:sldMk cId="2267790538" sldId="271"/>
            <ac:spMk id="7" creationId="{6753252F-4873-4F63-801D-CC719279A7D5}"/>
          </ac:spMkLst>
        </pc:spChg>
        <pc:spChg chg="add del">
          <ac:chgData name="김수재" userId="S::d016006@aivle.kt.co.kr::a3dc46d8-b7ec-41fe-97e3-db7ee089db0a" providerId="AD" clId="Web-{A239E362-936D-4410-B965-3A2EBE7B5785}" dt="2022-01-12T05:38:41.431" v="119"/>
          <ac:spMkLst>
            <pc:docMk/>
            <pc:sldMk cId="2267790538" sldId="271"/>
            <ac:spMk id="10" creationId="{CA815F2C-4E80-4019-8E59-FAD3F7F8473D}"/>
          </ac:spMkLst>
        </pc:spChg>
        <pc:spChg chg="add">
          <ac:chgData name="김수재" userId="S::d016006@aivle.kt.co.kr::a3dc46d8-b7ec-41fe-97e3-db7ee089db0a" providerId="AD" clId="Web-{A239E362-936D-4410-B965-3A2EBE7B5785}" dt="2022-01-12T05:38:41.446" v="120"/>
          <ac:spMkLst>
            <pc:docMk/>
            <pc:sldMk cId="2267790538" sldId="271"/>
            <ac:spMk id="12" creationId="{047C8CCB-F95D-4249-92DD-651249D3535A}"/>
          </ac:spMkLst>
        </pc:spChg>
        <pc:picChg chg="add mod ord">
          <ac:chgData name="김수재" userId="S::d016006@aivle.kt.co.kr::a3dc46d8-b7ec-41fe-97e3-db7ee089db0a" providerId="AD" clId="Web-{A239E362-936D-4410-B965-3A2EBE7B5785}" dt="2022-01-12T05:38:52.525" v="122" actId="1076"/>
          <ac:picMkLst>
            <pc:docMk/>
            <pc:sldMk cId="2267790538" sldId="271"/>
            <ac:picMk id="4" creationId="{12954ECB-828E-4663-B5E8-76AD66DB1138}"/>
          </ac:picMkLst>
        </pc:picChg>
      </pc:sldChg>
      <pc:sldChg chg="addSp delSp modSp new del">
        <pc:chgData name="김수재" userId="S::d016006@aivle.kt.co.kr::a3dc46d8-b7ec-41fe-97e3-db7ee089db0a" providerId="AD" clId="Web-{A239E362-936D-4410-B965-3A2EBE7B5785}" dt="2022-01-12T06:10:48.895" v="560"/>
        <pc:sldMkLst>
          <pc:docMk/>
          <pc:sldMk cId="1928087626" sldId="273"/>
        </pc:sldMkLst>
        <pc:spChg chg="mod">
          <ac:chgData name="김수재" userId="S::d016006@aivle.kt.co.kr::a3dc46d8-b7ec-41fe-97e3-db7ee089db0a" providerId="AD" clId="Web-{A239E362-936D-4410-B965-3A2EBE7B5785}" dt="2022-01-12T05:39:36.667" v="144" actId="1076"/>
          <ac:spMkLst>
            <pc:docMk/>
            <pc:sldMk cId="1928087626" sldId="273"/>
            <ac:spMk id="2" creationId="{CC5A53CC-A934-43EC-A4EB-FDF11FAADCAD}"/>
          </ac:spMkLst>
        </pc:spChg>
        <pc:spChg chg="del">
          <ac:chgData name="김수재" userId="S::d016006@aivle.kt.co.kr::a3dc46d8-b7ec-41fe-97e3-db7ee089db0a" providerId="AD" clId="Web-{A239E362-936D-4410-B965-3A2EBE7B5785}" dt="2022-01-12T05:39:38.714" v="145"/>
          <ac:spMkLst>
            <pc:docMk/>
            <pc:sldMk cId="1928087626" sldId="273"/>
            <ac:spMk id="3" creationId="{5D57827B-AE92-4C8E-BFAE-494CE44068CC}"/>
          </ac:spMkLst>
        </pc:spChg>
        <pc:picChg chg="add del mod">
          <ac:chgData name="김수재" userId="S::d016006@aivle.kt.co.kr::a3dc46d8-b7ec-41fe-97e3-db7ee089db0a" providerId="AD" clId="Web-{A239E362-936D-4410-B965-3A2EBE7B5785}" dt="2022-01-12T05:45:13.864" v="154"/>
          <ac:picMkLst>
            <pc:docMk/>
            <pc:sldMk cId="1928087626" sldId="273"/>
            <ac:picMk id="4" creationId="{DE7D1EA9-C441-45C3-9C7D-728A384A4976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45:14.427" v="155"/>
          <ac:picMkLst>
            <pc:docMk/>
            <pc:sldMk cId="1928087626" sldId="273"/>
            <ac:picMk id="5" creationId="{700574FA-BE35-4F18-93A4-AEF5D98A23C6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47:40.275" v="175"/>
          <ac:picMkLst>
            <pc:docMk/>
            <pc:sldMk cId="1928087626" sldId="273"/>
            <ac:picMk id="6" creationId="{D3333E4C-2AB0-4A06-A0C0-0E479CAB1813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48:03.963" v="181"/>
          <ac:picMkLst>
            <pc:docMk/>
            <pc:sldMk cId="1928087626" sldId="273"/>
            <ac:picMk id="7" creationId="{6B51332C-03C0-4BB5-A9D6-C6B51F219602}"/>
          </ac:picMkLst>
        </pc:picChg>
      </pc:sldChg>
      <pc:sldChg chg="add del">
        <pc:chgData name="김수재" userId="S::d016006@aivle.kt.co.kr::a3dc46d8-b7ec-41fe-97e3-db7ee089db0a" providerId="AD" clId="Web-{A239E362-936D-4410-B965-3A2EBE7B5785}" dt="2022-01-12T05:47:57.713" v="180"/>
        <pc:sldMkLst>
          <pc:docMk/>
          <pc:sldMk cId="1666944451" sldId="275"/>
        </pc:sldMkLst>
      </pc:sldChg>
      <pc:sldChg chg="addSp delSp modSp add replId">
        <pc:chgData name="김수재" userId="S::d016006@aivle.kt.co.kr::a3dc46d8-b7ec-41fe-97e3-db7ee089db0a" providerId="AD" clId="Web-{A239E362-936D-4410-B965-3A2EBE7B5785}" dt="2022-01-12T06:09:03.204" v="559" actId="20577"/>
        <pc:sldMkLst>
          <pc:docMk/>
          <pc:sldMk cId="2370280860" sldId="275"/>
        </pc:sldMkLst>
        <pc:spChg chg="add mod">
          <ac:chgData name="김수재" userId="S::d016006@aivle.kt.co.kr::a3dc46d8-b7ec-41fe-97e3-db7ee089db0a" providerId="AD" clId="Web-{A239E362-936D-4410-B965-3A2EBE7B5785}" dt="2022-01-12T05:49:39.326" v="258" actId="14100"/>
          <ac:spMkLst>
            <pc:docMk/>
            <pc:sldMk cId="2370280860" sldId="275"/>
            <ac:spMk id="5" creationId="{73A197BE-4C01-468F-8E96-6AD2285E7C7F}"/>
          </ac:spMkLst>
        </pc:spChg>
        <pc:spChg chg="add mod">
          <ac:chgData name="김수재" userId="S::d016006@aivle.kt.co.kr::a3dc46d8-b7ec-41fe-97e3-db7ee089db0a" providerId="AD" clId="Web-{A239E362-936D-4410-B965-3A2EBE7B5785}" dt="2022-01-12T05:53:22.301" v="313" actId="1076"/>
          <ac:spMkLst>
            <pc:docMk/>
            <pc:sldMk cId="2370280860" sldId="275"/>
            <ac:spMk id="9" creationId="{C277A812-90CC-4290-AA98-A95211C9E05A}"/>
          </ac:spMkLst>
        </pc:spChg>
        <pc:spChg chg="add mod">
          <ac:chgData name="김수재" userId="S::d016006@aivle.kt.co.kr::a3dc46d8-b7ec-41fe-97e3-db7ee089db0a" providerId="AD" clId="Web-{A239E362-936D-4410-B965-3A2EBE7B5785}" dt="2022-01-12T05:58:57.592" v="364" actId="1076"/>
          <ac:spMkLst>
            <pc:docMk/>
            <pc:sldMk cId="2370280860" sldId="275"/>
            <ac:spMk id="11" creationId="{E9293D0A-FE39-46E7-993E-1E404D5ADD94}"/>
          </ac:spMkLst>
        </pc:spChg>
        <pc:spChg chg="add mod">
          <ac:chgData name="김수재" userId="S::d016006@aivle.kt.co.kr::a3dc46d8-b7ec-41fe-97e3-db7ee089db0a" providerId="AD" clId="Web-{A239E362-936D-4410-B965-3A2EBE7B5785}" dt="2022-01-12T05:58:46.483" v="363" actId="1076"/>
          <ac:spMkLst>
            <pc:docMk/>
            <pc:sldMk cId="2370280860" sldId="275"/>
            <ac:spMk id="14" creationId="{65FB80F5-1F91-4825-BCC1-212F8B37FC95}"/>
          </ac:spMkLst>
        </pc:spChg>
        <pc:spChg chg="add mod">
          <ac:chgData name="김수재" userId="S::d016006@aivle.kt.co.kr::a3dc46d8-b7ec-41fe-97e3-db7ee089db0a" providerId="AD" clId="Web-{A239E362-936D-4410-B965-3A2EBE7B5785}" dt="2022-01-12T05:59:28.062" v="370" actId="1076"/>
          <ac:spMkLst>
            <pc:docMk/>
            <pc:sldMk cId="2370280860" sldId="275"/>
            <ac:spMk id="20" creationId="{3F9D0C6C-E16E-4740-9B46-14BEE98FD93E}"/>
          </ac:spMkLst>
        </pc:spChg>
        <pc:spChg chg="add mod">
          <ac:chgData name="김수재" userId="S::d016006@aivle.kt.co.kr::a3dc46d8-b7ec-41fe-97e3-db7ee089db0a" providerId="AD" clId="Web-{A239E362-936D-4410-B965-3A2EBE7B5785}" dt="2022-01-12T06:09:03.204" v="559" actId="20577"/>
          <ac:spMkLst>
            <pc:docMk/>
            <pc:sldMk cId="2370280860" sldId="275"/>
            <ac:spMk id="23" creationId="{9BFC7D9F-7FA2-434E-AA04-3A13CB8E356D}"/>
          </ac:spMkLst>
        </pc:spChg>
        <pc:picChg chg="del">
          <ac:chgData name="김수재" userId="S::d016006@aivle.kt.co.kr::a3dc46d8-b7ec-41fe-97e3-db7ee089db0a" providerId="AD" clId="Web-{A239E362-936D-4410-B965-3A2EBE7B5785}" dt="2022-01-12T05:48:21.995" v="186"/>
          <ac:picMkLst>
            <pc:docMk/>
            <pc:sldMk cId="2370280860" sldId="275"/>
            <ac:picMk id="3" creationId="{EF2868F2-11C2-495E-A1F3-696650AEACA0}"/>
          </ac:picMkLst>
        </pc:picChg>
        <pc:picChg chg="del mod">
          <ac:chgData name="김수재" userId="S::d016006@aivle.kt.co.kr::a3dc46d8-b7ec-41fe-97e3-db7ee089db0a" providerId="AD" clId="Web-{A239E362-936D-4410-B965-3A2EBE7B5785}" dt="2022-01-12T05:57:48.450" v="349"/>
          <ac:picMkLst>
            <pc:docMk/>
            <pc:sldMk cId="2370280860" sldId="275"/>
            <ac:picMk id="4" creationId="{3AF973B0-0D4A-4A95-950F-55A72890597D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57:02.839" v="338"/>
          <ac:picMkLst>
            <pc:docMk/>
            <pc:sldMk cId="2370280860" sldId="275"/>
            <ac:picMk id="8" creationId="{B5A80FEB-7F97-418C-AC15-3630B9FC350C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58:01.466" v="350"/>
          <ac:picMkLst>
            <pc:docMk/>
            <pc:sldMk cId="2370280860" sldId="275"/>
            <ac:picMk id="13" creationId="{D82454F3-BAC3-4A6C-9C25-90E3CA74BC30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58:01.778" v="351"/>
          <ac:picMkLst>
            <pc:docMk/>
            <pc:sldMk cId="2370280860" sldId="275"/>
            <ac:picMk id="15" creationId="{6960FAEF-875B-42D5-BD03-71C3D4740E88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5:57:44.200" v="348"/>
          <ac:picMkLst>
            <pc:docMk/>
            <pc:sldMk cId="2370280860" sldId="275"/>
            <ac:picMk id="16" creationId="{66B984D7-3E22-43B3-B79E-C483624602CB}"/>
          </ac:picMkLst>
        </pc:picChg>
        <pc:picChg chg="add mod">
          <ac:chgData name="김수재" userId="S::d016006@aivle.kt.co.kr::a3dc46d8-b7ec-41fe-97e3-db7ee089db0a" providerId="AD" clId="Web-{A239E362-936D-4410-B965-3A2EBE7B5785}" dt="2022-01-12T05:58:26.716" v="355" actId="1076"/>
          <ac:picMkLst>
            <pc:docMk/>
            <pc:sldMk cId="2370280860" sldId="275"/>
            <ac:picMk id="17" creationId="{5D54693C-1689-43B3-8A7B-F45966A0C17E}"/>
          </ac:picMkLst>
        </pc:picChg>
        <pc:picChg chg="add mod">
          <ac:chgData name="김수재" userId="S::d016006@aivle.kt.co.kr::a3dc46d8-b7ec-41fe-97e3-db7ee089db0a" providerId="AD" clId="Web-{A239E362-936D-4410-B965-3A2EBE7B5785}" dt="2022-01-12T05:58:41.748" v="362" actId="1076"/>
          <ac:picMkLst>
            <pc:docMk/>
            <pc:sldMk cId="2370280860" sldId="275"/>
            <ac:picMk id="18" creationId="{1602530D-4076-4AA3-9236-6357D0EE39EE}"/>
          </ac:picMkLst>
        </pc:picChg>
        <pc:picChg chg="add mod">
          <ac:chgData name="김수재" userId="S::d016006@aivle.kt.co.kr::a3dc46d8-b7ec-41fe-97e3-db7ee089db0a" providerId="AD" clId="Web-{A239E362-936D-4410-B965-3A2EBE7B5785}" dt="2022-01-12T05:59:17.468" v="368" actId="1076"/>
          <ac:picMkLst>
            <pc:docMk/>
            <pc:sldMk cId="2370280860" sldId="275"/>
            <ac:picMk id="19" creationId="{7283629E-7CE9-4C25-BB18-C401D1E742EB}"/>
          </ac:picMkLst>
        </pc:picChg>
      </pc:sldChg>
      <pc:sldChg chg="delSp modSp add del replId">
        <pc:chgData name="김수재" userId="S::d016006@aivle.kt.co.kr::a3dc46d8-b7ec-41fe-97e3-db7ee089db0a" providerId="AD" clId="Web-{A239E362-936D-4410-B965-3A2EBE7B5785}" dt="2022-01-12T05:47:50.979" v="177"/>
        <pc:sldMkLst>
          <pc:docMk/>
          <pc:sldMk cId="2950918416" sldId="275"/>
        </pc:sldMkLst>
        <pc:picChg chg="del mod">
          <ac:chgData name="김수재" userId="S::d016006@aivle.kt.co.kr::a3dc46d8-b7ec-41fe-97e3-db7ee089db0a" providerId="AD" clId="Web-{A239E362-936D-4410-B965-3A2EBE7B5785}" dt="2022-01-12T05:47:37.681" v="174"/>
          <ac:picMkLst>
            <pc:docMk/>
            <pc:sldMk cId="2950918416" sldId="275"/>
            <ac:picMk id="3" creationId="{EF2868F2-11C2-495E-A1F3-696650AEACA0}"/>
          </ac:picMkLst>
        </pc:picChg>
      </pc:sldChg>
      <pc:sldChg chg="add del replId">
        <pc:chgData name="김수재" userId="S::d016006@aivle.kt.co.kr::a3dc46d8-b7ec-41fe-97e3-db7ee089db0a" providerId="AD" clId="Web-{A239E362-936D-4410-B965-3A2EBE7B5785}" dt="2022-01-12T05:47:52.525" v="178"/>
        <pc:sldMkLst>
          <pc:docMk/>
          <pc:sldMk cId="2676823631" sldId="276"/>
        </pc:sldMkLst>
      </pc:sldChg>
      <pc:sldChg chg="modSp">
        <pc:chgData name="김수재" userId="S::d016006@aivle.kt.co.kr::a3dc46d8-b7ec-41fe-97e3-db7ee089db0a" providerId="AD" clId="Web-{A239E362-936D-4410-B965-3A2EBE7B5785}" dt="2022-01-12T06:16:58.172" v="623" actId="20577"/>
        <pc:sldMkLst>
          <pc:docMk/>
          <pc:sldMk cId="3565608654" sldId="277"/>
        </pc:sldMkLst>
        <pc:spChg chg="mod">
          <ac:chgData name="김수재" userId="S::d016006@aivle.kt.co.kr::a3dc46d8-b7ec-41fe-97e3-db7ee089db0a" providerId="AD" clId="Web-{A239E362-936D-4410-B965-3A2EBE7B5785}" dt="2022-01-12T06:16:58.172" v="623" actId="20577"/>
          <ac:spMkLst>
            <pc:docMk/>
            <pc:sldMk cId="3565608654" sldId="277"/>
            <ac:spMk id="5" creationId="{73A197BE-4C01-468F-8E96-6AD2285E7C7F}"/>
          </ac:spMkLst>
        </pc:spChg>
      </pc:sldChg>
      <pc:sldChg chg="addSp delSp modSp add replId">
        <pc:chgData name="김수재" userId="S::d016006@aivle.kt.co.kr::a3dc46d8-b7ec-41fe-97e3-db7ee089db0a" providerId="AD" clId="Web-{A239E362-936D-4410-B965-3A2EBE7B5785}" dt="2022-01-12T06:20:06.412" v="726" actId="20577"/>
        <pc:sldMkLst>
          <pc:docMk/>
          <pc:sldMk cId="198346637" sldId="278"/>
        </pc:sldMkLst>
        <pc:spChg chg="mod">
          <ac:chgData name="김수재" userId="S::d016006@aivle.kt.co.kr::a3dc46d8-b7ec-41fe-97e3-db7ee089db0a" providerId="AD" clId="Web-{A239E362-936D-4410-B965-3A2EBE7B5785}" dt="2022-01-12T06:16:31.874" v="598" actId="20577"/>
          <ac:spMkLst>
            <pc:docMk/>
            <pc:sldMk cId="198346637" sldId="278"/>
            <ac:spMk id="5" creationId="{73A197BE-4C01-468F-8E96-6AD2285E7C7F}"/>
          </ac:spMkLst>
        </pc:spChg>
        <pc:spChg chg="mod">
          <ac:chgData name="김수재" userId="S::d016006@aivle.kt.co.kr::a3dc46d8-b7ec-41fe-97e3-db7ee089db0a" providerId="AD" clId="Web-{A239E362-936D-4410-B965-3A2EBE7B5785}" dt="2022-01-12T06:20:06.412" v="726" actId="20577"/>
          <ac:spMkLst>
            <pc:docMk/>
            <pc:sldMk cId="198346637" sldId="278"/>
            <ac:spMk id="23" creationId="{9BFC7D9F-7FA2-434E-AA04-3A13CB8E356D}"/>
          </ac:spMkLst>
        </pc:spChg>
        <pc:picChg chg="del">
          <ac:chgData name="김수재" userId="S::d016006@aivle.kt.co.kr::a3dc46d8-b7ec-41fe-97e3-db7ee089db0a" providerId="AD" clId="Web-{A239E362-936D-4410-B965-3A2EBE7B5785}" dt="2022-01-12T06:12:37.164" v="576"/>
          <ac:picMkLst>
            <pc:docMk/>
            <pc:sldMk cId="198346637" sldId="278"/>
            <ac:picMk id="3" creationId="{75EBD6CC-8CF4-46BA-8BAC-E6F3236147CF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6:12:34.492" v="575" actId="14100"/>
          <ac:picMkLst>
            <pc:docMk/>
            <pc:sldMk cId="198346637" sldId="278"/>
            <ac:picMk id="4" creationId="{B1820299-C056-4258-AD92-E15B62CE6108}"/>
          </ac:picMkLst>
        </pc:picChg>
        <pc:picChg chg="add del mod">
          <ac:chgData name="김수재" userId="S::d016006@aivle.kt.co.kr::a3dc46d8-b7ec-41fe-97e3-db7ee089db0a" providerId="AD" clId="Web-{A239E362-936D-4410-B965-3A2EBE7B5785}" dt="2022-01-12T06:13:43.478" v="588"/>
          <ac:picMkLst>
            <pc:docMk/>
            <pc:sldMk cId="198346637" sldId="278"/>
            <ac:picMk id="7" creationId="{CCFA50A6-8A23-4D7B-B463-CF603EA47DD0}"/>
          </ac:picMkLst>
        </pc:picChg>
        <pc:picChg chg="add mod">
          <ac:chgData name="김수재" userId="S::d016006@aivle.kt.co.kr::a3dc46d8-b7ec-41fe-97e3-db7ee089db0a" providerId="AD" clId="Web-{A239E362-936D-4410-B965-3A2EBE7B5785}" dt="2022-01-12T06:13:39.025" v="587" actId="1076"/>
          <ac:picMkLst>
            <pc:docMk/>
            <pc:sldMk cId="198346637" sldId="278"/>
            <ac:picMk id="8" creationId="{6F397C4B-971A-46BA-8A40-370B32C33461}"/>
          </ac:picMkLst>
        </pc:picChg>
        <pc:picChg chg="del">
          <ac:chgData name="김수재" userId="S::d016006@aivle.kt.co.kr::a3dc46d8-b7ec-41fe-97e3-db7ee089db0a" providerId="AD" clId="Web-{A239E362-936D-4410-B965-3A2EBE7B5785}" dt="2022-01-12T06:13:16.868" v="582"/>
          <ac:picMkLst>
            <pc:docMk/>
            <pc:sldMk cId="198346637" sldId="278"/>
            <ac:picMk id="17" creationId="{5D54693C-1689-43B3-8A7B-F45966A0C17E}"/>
          </ac:picMkLst>
        </pc:picChg>
        <pc:picChg chg="del">
          <ac:chgData name="김수재" userId="S::d016006@aivle.kt.co.kr::a3dc46d8-b7ec-41fe-97e3-db7ee089db0a" providerId="AD" clId="Web-{A239E362-936D-4410-B965-3A2EBE7B5785}" dt="2022-01-12T06:11:22.177" v="562"/>
          <ac:picMkLst>
            <pc:docMk/>
            <pc:sldMk cId="198346637" sldId="278"/>
            <ac:picMk id="18" creationId="{1602530D-4076-4AA3-9236-6357D0EE39EE}"/>
          </ac:picMkLst>
        </pc:picChg>
        <pc:picChg chg="del">
          <ac:chgData name="김수재" userId="S::d016006@aivle.kt.co.kr::a3dc46d8-b7ec-41fe-97e3-db7ee089db0a" providerId="AD" clId="Web-{A239E362-936D-4410-B965-3A2EBE7B5785}" dt="2022-01-12T06:12:56.086" v="577"/>
          <ac:picMkLst>
            <pc:docMk/>
            <pc:sldMk cId="198346637" sldId="278"/>
            <ac:picMk id="19" creationId="{7283629E-7CE9-4C25-BB18-C401D1E742EB}"/>
          </ac:picMkLst>
        </pc:picChg>
      </pc:sldChg>
    </pc:docChg>
  </pc:docChgLst>
  <pc:docChgLst>
    <pc:chgData name="김진하" userId="S::d016011@aivle.kt.co.kr::7fdf0119-c582-42ba-8d78-2944da52a683" providerId="AD" clId="Web-{E27162D6-6200-4283-B898-A63D933A1D43}"/>
    <pc:docChg chg="addSld delSld modSld">
      <pc:chgData name="김진하" userId="S::d016011@aivle.kt.co.kr::7fdf0119-c582-42ba-8d78-2944da52a683" providerId="AD" clId="Web-{E27162D6-6200-4283-B898-A63D933A1D43}" dt="2022-01-12T07:32:02.813" v="2376"/>
      <pc:docMkLst>
        <pc:docMk/>
      </pc:docMkLst>
      <pc:sldChg chg="addSp modSp">
        <pc:chgData name="김진하" userId="S::d016011@aivle.kt.co.kr::7fdf0119-c582-42ba-8d78-2944da52a683" providerId="AD" clId="Web-{E27162D6-6200-4283-B898-A63D933A1D43}" dt="2022-01-12T06:13:27.791" v="1732" actId="1076"/>
        <pc:sldMkLst>
          <pc:docMk/>
          <pc:sldMk cId="924537243" sldId="257"/>
        </pc:sldMkLst>
        <pc:spChg chg="add mod">
          <ac:chgData name="김진하" userId="S::d016011@aivle.kt.co.kr::7fdf0119-c582-42ba-8d78-2944da52a683" providerId="AD" clId="Web-{E27162D6-6200-4283-B898-A63D933A1D43}" dt="2022-01-12T06:13:27.791" v="1732" actId="1076"/>
          <ac:spMkLst>
            <pc:docMk/>
            <pc:sldMk cId="924537243" sldId="257"/>
            <ac:spMk id="7" creationId="{321AE32C-8093-4B37-BBA4-8D923F33F097}"/>
          </ac:spMkLst>
        </pc:spChg>
      </pc:sldChg>
      <pc:sldChg chg="addSp delSp modSp">
        <pc:chgData name="김진하" userId="S::d016011@aivle.kt.co.kr::7fdf0119-c582-42ba-8d78-2944da52a683" providerId="AD" clId="Web-{E27162D6-6200-4283-B898-A63D933A1D43}" dt="2022-01-12T06:00:09.745" v="1373"/>
        <pc:sldMkLst>
          <pc:docMk/>
          <pc:sldMk cId="2156592734" sldId="258"/>
        </pc:sldMkLst>
        <pc:spChg chg="add del">
          <ac:chgData name="김진하" userId="S::d016011@aivle.kt.co.kr::7fdf0119-c582-42ba-8d78-2944da52a683" providerId="AD" clId="Web-{E27162D6-6200-4283-B898-A63D933A1D43}" dt="2022-01-12T05:27:02.646" v="267"/>
          <ac:spMkLst>
            <pc:docMk/>
            <pc:sldMk cId="2156592734" sldId="258"/>
            <ac:spMk id="2" creationId="{88B536C1-973A-4A59-B502-EC5AB65923A1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35:45.458" v="625"/>
          <ac:spMkLst>
            <pc:docMk/>
            <pc:sldMk cId="2156592734" sldId="258"/>
            <ac:spMk id="3" creationId="{321C964E-03F4-4A4F-A028-6AECD385A45A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28:48.152" v="286"/>
          <ac:spMkLst>
            <pc:docMk/>
            <pc:sldMk cId="2156592734" sldId="258"/>
            <ac:spMk id="4" creationId="{2302E9D6-8389-4D82-A1BB-BAE370A74314}"/>
          </ac:spMkLst>
        </pc:spChg>
        <pc:spChg chg="add mod">
          <ac:chgData name="김진하" userId="S::d016011@aivle.kt.co.kr::7fdf0119-c582-42ba-8d78-2944da52a683" providerId="AD" clId="Web-{E27162D6-6200-4283-B898-A63D933A1D43}" dt="2022-01-12T05:34:23.719" v="459" actId="1076"/>
          <ac:spMkLst>
            <pc:docMk/>
            <pc:sldMk cId="2156592734" sldId="258"/>
            <ac:spMk id="5" creationId="{8576DA9E-4568-428F-9986-B3038DC077C2}"/>
          </ac:spMkLst>
        </pc:spChg>
        <pc:spChg chg="add mod">
          <ac:chgData name="김진하" userId="S::d016011@aivle.kt.co.kr::7fdf0119-c582-42ba-8d78-2944da52a683" providerId="AD" clId="Web-{E27162D6-6200-4283-B898-A63D933A1D43}" dt="2022-01-12T05:34:20.109" v="458" actId="1076"/>
          <ac:spMkLst>
            <pc:docMk/>
            <pc:sldMk cId="2156592734" sldId="258"/>
            <ac:spMk id="7" creationId="{83A3D3B9-22D0-48C7-BE2C-000B7583CB47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33.930" v="1360"/>
          <ac:spMkLst>
            <pc:docMk/>
            <pc:sldMk cId="2156592734" sldId="258"/>
            <ac:spMk id="8" creationId="{3F74EC64-3A8C-4C73-8490-EF99C41EDB8D}"/>
          </ac:spMkLst>
        </pc:spChg>
        <pc:spChg chg="add mod">
          <ac:chgData name="김진하" userId="S::d016011@aivle.kt.co.kr::7fdf0119-c582-42ba-8d78-2944da52a683" providerId="AD" clId="Web-{E27162D6-6200-4283-B898-A63D933A1D43}" dt="2022-01-12T05:34:26.828" v="460" actId="1076"/>
          <ac:spMkLst>
            <pc:docMk/>
            <pc:sldMk cId="2156592734" sldId="258"/>
            <ac:spMk id="28" creationId="{01189266-E37A-48D3-B3DD-C38C415A9813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45.478" v="1364"/>
          <ac:spMkLst>
            <pc:docMk/>
            <pc:sldMk cId="2156592734" sldId="258"/>
            <ac:spMk id="31" creationId="{D3E6FF1E-6CC5-4366-8645-73EF58B38415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53.916" v="1367"/>
          <ac:spMkLst>
            <pc:docMk/>
            <pc:sldMk cId="2156592734" sldId="258"/>
            <ac:spMk id="32" creationId="{A49E0D11-2638-49AC-9CBF-8DBB0CE1767E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55.260" v="1368"/>
          <ac:spMkLst>
            <pc:docMk/>
            <pc:sldMk cId="2156592734" sldId="258"/>
            <ac:spMk id="33" creationId="{00A3CAC2-0057-484C-9E88-2030A64FEB57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59.744" v="1370"/>
          <ac:spMkLst>
            <pc:docMk/>
            <pc:sldMk cId="2156592734" sldId="258"/>
            <ac:spMk id="34" creationId="{F0E0E5E2-F319-43F1-B816-8B0E2BBDBB0A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0:01.104" v="1371"/>
          <ac:spMkLst>
            <pc:docMk/>
            <pc:sldMk cId="2156592734" sldId="258"/>
            <ac:spMk id="35" creationId="{5C108D5E-B244-4B6F-97DF-15F83A7E4CD4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0:03.854" v="1372"/>
          <ac:spMkLst>
            <pc:docMk/>
            <pc:sldMk cId="2156592734" sldId="258"/>
            <ac:spMk id="36" creationId="{C69EFCD2-723B-496A-BEFA-C7B9F8BDEBEC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47.072" v="1365"/>
          <ac:spMkLst>
            <pc:docMk/>
            <pc:sldMk cId="2156592734" sldId="258"/>
            <ac:spMk id="37" creationId="{212EB0ED-03CE-4F3D-8F6D-BA6E63CEBCEB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58.150" v="1369"/>
          <ac:spMkLst>
            <pc:docMk/>
            <pc:sldMk cId="2156592734" sldId="258"/>
            <ac:spMk id="38" creationId="{DDB2BD1E-5C6E-44DC-B390-9EC8DF66AD2D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0:09.745" v="1373"/>
          <ac:spMkLst>
            <pc:docMk/>
            <pc:sldMk cId="2156592734" sldId="258"/>
            <ac:spMk id="39" creationId="{17D499E2-6D92-4652-936C-AC8A88F606FD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27:15.381" v="278" actId="1076"/>
          <ac:spMkLst>
            <pc:docMk/>
            <pc:sldMk cId="2156592734" sldId="258"/>
            <ac:spMk id="40" creationId="{B6A10A1F-F401-4B3C-9F9F-4390ED8D5223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27:15.381" v="279" actId="1076"/>
          <ac:spMkLst>
            <pc:docMk/>
            <pc:sldMk cId="2156592734" sldId="258"/>
            <ac:spMk id="41" creationId="{6414B0EC-04C8-495A-8633-1E9FE5835627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27:15.397" v="280" actId="1076"/>
          <ac:spMkLst>
            <pc:docMk/>
            <pc:sldMk cId="2156592734" sldId="258"/>
            <ac:spMk id="42" creationId="{C9B69BFC-2EB5-417E-8978-CC8F3CB0CEB9}"/>
          </ac:spMkLst>
        </pc:spChg>
        <pc:spChg chg="add mod">
          <ac:chgData name="김진하" userId="S::d016011@aivle.kt.co.kr::7fdf0119-c582-42ba-8d78-2944da52a683" providerId="AD" clId="Web-{E27162D6-6200-4283-B898-A63D933A1D43}" dt="2022-01-12T05:35:07.190" v="506" actId="20577"/>
          <ac:spMkLst>
            <pc:docMk/>
            <pc:sldMk cId="2156592734" sldId="258"/>
            <ac:spMk id="43" creationId="{A11FEA86-F6AF-4882-982B-F3DE5E90E390}"/>
          </ac:spMkLst>
        </pc:spChg>
        <pc:spChg chg="add mod">
          <ac:chgData name="김진하" userId="S::d016011@aivle.kt.co.kr::7fdf0119-c582-42ba-8d78-2944da52a683" providerId="AD" clId="Web-{E27162D6-6200-4283-B898-A63D933A1D43}" dt="2022-01-12T05:34:31.532" v="462" actId="1076"/>
          <ac:spMkLst>
            <pc:docMk/>
            <pc:sldMk cId="2156592734" sldId="258"/>
            <ac:spMk id="44" creationId="{FC1A3057-B780-4666-A13F-E5D9F7FD2E50}"/>
          </ac:spMkLst>
        </pc:spChg>
        <pc:spChg chg="add mod">
          <ac:chgData name="김진하" userId="S::d016011@aivle.kt.co.kr::7fdf0119-c582-42ba-8d78-2944da52a683" providerId="AD" clId="Web-{E27162D6-6200-4283-B898-A63D933A1D43}" dt="2022-01-12T05:35:15.034" v="536" actId="20577"/>
          <ac:spMkLst>
            <pc:docMk/>
            <pc:sldMk cId="2156592734" sldId="258"/>
            <ac:spMk id="45" creationId="{C1A9CCEB-E015-49B4-BBEC-9276F6EC18AE}"/>
          </ac:spMkLst>
        </pc:spChg>
        <pc:spChg chg="add mod">
          <ac:chgData name="김진하" userId="S::d016011@aivle.kt.co.kr::7fdf0119-c582-42ba-8d78-2944da52a683" providerId="AD" clId="Web-{E27162D6-6200-4283-B898-A63D933A1D43}" dt="2022-01-12T05:34:45.657" v="466" actId="1076"/>
          <ac:spMkLst>
            <pc:docMk/>
            <pc:sldMk cId="2156592734" sldId="258"/>
            <ac:spMk id="46" creationId="{3634C1A7-61E0-4773-BB2A-D0EFAE772B69}"/>
          </ac:spMkLst>
        </pc:spChg>
        <pc:spChg chg="add mod">
          <ac:chgData name="김진하" userId="S::d016011@aivle.kt.co.kr::7fdf0119-c582-42ba-8d78-2944da52a683" providerId="AD" clId="Web-{E27162D6-6200-4283-B898-A63D933A1D43}" dt="2022-01-12T05:35:42.629" v="624" actId="20577"/>
          <ac:spMkLst>
            <pc:docMk/>
            <pc:sldMk cId="2156592734" sldId="258"/>
            <ac:spMk id="47" creationId="{BF20D936-3CB3-41B2-8D33-7BE735AE1CF6}"/>
          </ac:spMkLst>
        </pc:spChg>
        <pc:spChg chg="add mod">
          <ac:chgData name="김진하" userId="S::d016011@aivle.kt.co.kr::7fdf0119-c582-42ba-8d78-2944da52a683" providerId="AD" clId="Web-{E27162D6-6200-4283-B898-A63D933A1D43}" dt="2022-01-12T05:34:53.127" v="469" actId="1076"/>
          <ac:spMkLst>
            <pc:docMk/>
            <pc:sldMk cId="2156592734" sldId="258"/>
            <ac:spMk id="48" creationId="{412CB749-3218-4059-A0A1-0B6213790CFD}"/>
          </ac:spMkLst>
        </pc:spChg>
        <pc:spChg chg="add mod">
          <ac:chgData name="김진하" userId="S::d016011@aivle.kt.co.kr::7fdf0119-c582-42ba-8d78-2944da52a683" providerId="AD" clId="Web-{E27162D6-6200-4283-B898-A63D933A1D43}" dt="2022-01-12T05:35:39.035" v="620" actId="20577"/>
          <ac:spMkLst>
            <pc:docMk/>
            <pc:sldMk cId="2156592734" sldId="258"/>
            <ac:spMk id="49" creationId="{74913637-88E5-4AB9-960F-D00C0471F2F4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33.071" v="1359"/>
          <ac:spMkLst>
            <pc:docMk/>
            <pc:sldMk cId="2156592734" sldId="258"/>
            <ac:spMk id="50" creationId="{CB444BC8-5059-4784-A05C-44D6AA910729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34.821" v="1361"/>
          <ac:spMkLst>
            <pc:docMk/>
            <pc:sldMk cId="2156592734" sldId="258"/>
            <ac:spMk id="51" creationId="{0AFAFE96-CB49-4370-9D3D-8EA8D18F82C3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35.384" v="1362"/>
          <ac:spMkLst>
            <pc:docMk/>
            <pc:sldMk cId="2156592734" sldId="258"/>
            <ac:spMk id="52" creationId="{852B885F-51B4-4E36-B5CA-CF14171BFAB8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9:36.212" v="1363"/>
          <ac:spMkLst>
            <pc:docMk/>
            <pc:sldMk cId="2156592734" sldId="258"/>
            <ac:spMk id="53" creationId="{C8CF6D3A-EE57-41DE-A538-CA88AED2AB1B}"/>
          </ac:spMkLst>
        </pc:spChg>
      </pc:sldChg>
      <pc:sldChg chg="addSp delSp modSp">
        <pc:chgData name="김진하" userId="S::d016011@aivle.kt.co.kr::7fdf0119-c582-42ba-8d78-2944da52a683" providerId="AD" clId="Web-{E27162D6-6200-4283-B898-A63D933A1D43}" dt="2022-01-12T07:01:15.096" v="1753"/>
        <pc:sldMkLst>
          <pc:docMk/>
          <pc:sldMk cId="3362064637" sldId="259"/>
        </pc:sldMkLst>
        <pc:spChg chg="del mod">
          <ac:chgData name="김진하" userId="S::d016011@aivle.kt.co.kr::7fdf0119-c582-42ba-8d78-2944da52a683" providerId="AD" clId="Web-{E27162D6-6200-4283-B898-A63D933A1D43}" dt="2022-01-12T07:01:15.096" v="1753"/>
          <ac:spMkLst>
            <pc:docMk/>
            <pc:sldMk cId="3362064637" sldId="259"/>
            <ac:spMk id="4" creationId="{6C35BC2E-C75C-4D5D-84AF-192F759A7C32}"/>
          </ac:spMkLst>
        </pc:spChg>
        <pc:spChg chg="add mod">
          <ac:chgData name="김진하" userId="S::d016011@aivle.kt.co.kr::7fdf0119-c582-42ba-8d78-2944da52a683" providerId="AD" clId="Web-{E27162D6-6200-4283-B898-A63D933A1D43}" dt="2022-01-12T06:10:35.890" v="1679" actId="1076"/>
          <ac:spMkLst>
            <pc:docMk/>
            <pc:sldMk cId="3362064637" sldId="259"/>
            <ac:spMk id="18" creationId="{AEF78182-9C97-40DD-B9C0-859F2CAD6357}"/>
          </ac:spMkLst>
        </pc:spChg>
      </pc:sldChg>
      <pc:sldChg chg="del">
        <pc:chgData name="김진하" userId="S::d016011@aivle.kt.co.kr::7fdf0119-c582-42ba-8d78-2944da52a683" providerId="AD" clId="Web-{E27162D6-6200-4283-B898-A63D933A1D43}" dt="2022-01-12T07:12:39.932" v="1907"/>
        <pc:sldMkLst>
          <pc:docMk/>
          <pc:sldMk cId="3440466338" sldId="260"/>
        </pc:sldMkLst>
      </pc:sldChg>
      <pc:sldChg chg="del">
        <pc:chgData name="김진하" userId="S::d016011@aivle.kt.co.kr::7fdf0119-c582-42ba-8d78-2944da52a683" providerId="AD" clId="Web-{E27162D6-6200-4283-B898-A63D933A1D43}" dt="2022-01-12T07:12:44.355" v="1908"/>
        <pc:sldMkLst>
          <pc:docMk/>
          <pc:sldMk cId="407490888" sldId="261"/>
        </pc:sldMkLst>
      </pc:sldChg>
      <pc:sldChg chg="addSp delSp modSp del">
        <pc:chgData name="김진하" userId="S::d016011@aivle.kt.co.kr::7fdf0119-c582-42ba-8d78-2944da52a683" providerId="AD" clId="Web-{E27162D6-6200-4283-B898-A63D933A1D43}" dt="2022-01-12T06:12:26.709" v="1695"/>
        <pc:sldMkLst>
          <pc:docMk/>
          <pc:sldMk cId="1601632575" sldId="262"/>
        </pc:sldMkLst>
        <pc:spChg chg="del">
          <ac:chgData name="김진하" userId="S::d016011@aivle.kt.co.kr::7fdf0119-c582-42ba-8d78-2944da52a683" providerId="AD" clId="Web-{E27162D6-6200-4283-B898-A63D933A1D43}" dt="2022-01-12T05:04:06.349" v="3"/>
          <ac:spMkLst>
            <pc:docMk/>
            <pc:sldMk cId="1601632575" sldId="262"/>
            <ac:spMk id="4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5:04:05.380" v="2"/>
          <ac:spMkLst>
            <pc:docMk/>
            <pc:sldMk cId="1601632575" sldId="262"/>
            <ac:spMk id="5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5:04:05.380" v="0"/>
          <ac:spMkLst>
            <pc:docMk/>
            <pc:sldMk cId="1601632575" sldId="262"/>
            <ac:spMk id="6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5:04:05.380" v="1"/>
          <ac:spMkLst>
            <pc:docMk/>
            <pc:sldMk cId="1601632575" sldId="262"/>
            <ac:spMk id="8" creationId="{00000000-0000-0000-0000-000000000000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1:23.812" v="1390"/>
          <ac:spMkLst>
            <pc:docMk/>
            <pc:sldMk cId="1601632575" sldId="262"/>
            <ac:spMk id="9" creationId="{EA6DBC4B-C255-4E96-9085-9DF983C048C8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1:25.671" v="1391"/>
          <ac:spMkLst>
            <pc:docMk/>
            <pc:sldMk cId="1601632575" sldId="262"/>
            <ac:spMk id="12" creationId="{9945CEEF-0C66-403F-8FC7-4A931D4B0CD7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1:20.546" v="1388"/>
          <ac:spMkLst>
            <pc:docMk/>
            <pc:sldMk cId="1601632575" sldId="262"/>
            <ac:spMk id="14" creationId="{04EBDC58-3D34-4149-AE61-80F9234EB927}"/>
          </ac:spMkLst>
        </pc:spChg>
        <pc:picChg chg="add del mod">
          <ac:chgData name="김진하" userId="S::d016011@aivle.kt.co.kr::7fdf0119-c582-42ba-8d78-2944da52a683" providerId="AD" clId="Web-{E27162D6-6200-4283-B898-A63D933A1D43}" dt="2022-01-12T06:01:17.983" v="1384"/>
          <ac:picMkLst>
            <pc:docMk/>
            <pc:sldMk cId="1601632575" sldId="262"/>
            <ac:picMk id="2" creationId="{9E0055A1-9D48-4EEA-9FDB-38AC65F23675}"/>
          </ac:picMkLst>
        </pc:picChg>
        <pc:picChg chg="add del mod">
          <ac:chgData name="김진하" userId="S::d016011@aivle.kt.co.kr::7fdf0119-c582-42ba-8d78-2944da52a683" providerId="AD" clId="Web-{E27162D6-6200-4283-B898-A63D933A1D43}" dt="2022-01-12T06:01:28.593" v="1393"/>
          <ac:picMkLst>
            <pc:docMk/>
            <pc:sldMk cId="1601632575" sldId="262"/>
            <ac:picMk id="3" creationId="{BF2DB8CF-B3D9-45D6-A6DF-DBAC3926BB08}"/>
          </ac:picMkLst>
        </pc:picChg>
        <pc:picChg chg="add del mod">
          <ac:chgData name="김진하" userId="S::d016011@aivle.kt.co.kr::7fdf0119-c582-42ba-8d78-2944da52a683" providerId="AD" clId="Web-{E27162D6-6200-4283-B898-A63D933A1D43}" dt="2022-01-12T06:01:21.530" v="1389"/>
          <ac:picMkLst>
            <pc:docMk/>
            <pc:sldMk cId="1601632575" sldId="262"/>
            <ac:picMk id="7" creationId="{B2A1AB7F-EE76-4C52-B73F-7CDCB0145125}"/>
          </ac:picMkLst>
        </pc:picChg>
        <pc:picChg chg="add del mod">
          <ac:chgData name="김진하" userId="S::d016011@aivle.kt.co.kr::7fdf0119-c582-42ba-8d78-2944da52a683" providerId="AD" clId="Web-{E27162D6-6200-4283-B898-A63D933A1D43}" dt="2022-01-12T06:01:18.686" v="1385"/>
          <ac:picMkLst>
            <pc:docMk/>
            <pc:sldMk cId="1601632575" sldId="262"/>
            <ac:picMk id="10" creationId="{E545E0A3-D753-4CFF-9315-7264E9AFCABF}"/>
          </ac:picMkLst>
        </pc:picChg>
        <pc:picChg chg="add del mod">
          <ac:chgData name="김진하" userId="S::d016011@aivle.kt.co.kr::7fdf0119-c582-42ba-8d78-2944da52a683" providerId="AD" clId="Web-{E27162D6-6200-4283-B898-A63D933A1D43}" dt="2022-01-12T06:01:19.139" v="1386"/>
          <ac:picMkLst>
            <pc:docMk/>
            <pc:sldMk cId="1601632575" sldId="262"/>
            <ac:picMk id="11" creationId="{BCD0260F-8C8E-484B-959B-0ACED63B0727}"/>
          </ac:picMkLst>
        </pc:picChg>
        <pc:picChg chg="add del mod">
          <ac:chgData name="김진하" userId="S::d016011@aivle.kt.co.kr::7fdf0119-c582-42ba-8d78-2944da52a683" providerId="AD" clId="Web-{E27162D6-6200-4283-B898-A63D933A1D43}" dt="2022-01-12T06:01:19.499" v="1387"/>
          <ac:picMkLst>
            <pc:docMk/>
            <pc:sldMk cId="1601632575" sldId="262"/>
            <ac:picMk id="13" creationId="{0E550432-3738-4A7D-A3FA-9ED80C0F013C}"/>
          </ac:picMkLst>
        </pc:picChg>
      </pc:sldChg>
      <pc:sldChg chg="addSp delSp modSp">
        <pc:chgData name="김진하" userId="S::d016011@aivle.kt.co.kr::7fdf0119-c582-42ba-8d78-2944da52a683" providerId="AD" clId="Web-{E27162D6-6200-4283-B898-A63D933A1D43}" dt="2022-01-12T07:32:02.813" v="2376"/>
        <pc:sldMkLst>
          <pc:docMk/>
          <pc:sldMk cId="2083103877" sldId="264"/>
        </pc:sldMkLst>
        <pc:spChg chg="add del mod">
          <ac:chgData name="김진하" userId="S::d016011@aivle.kt.co.kr::7fdf0119-c582-42ba-8d78-2944da52a683" providerId="AD" clId="Web-{E27162D6-6200-4283-B898-A63D933A1D43}" dt="2022-01-12T05:35:47.520" v="626"/>
          <ac:spMkLst>
            <pc:docMk/>
            <pc:sldMk cId="2083103877" sldId="264"/>
            <ac:spMk id="4" creationId="{B9848BAF-B7DB-442D-AF38-91A40C1E88AA}"/>
          </ac:spMkLst>
        </pc:spChg>
        <pc:spChg chg="del">
          <ac:chgData name="김진하" userId="S::d016011@aivle.kt.co.kr::7fdf0119-c582-42ba-8d78-2944da52a683" providerId="AD" clId="Web-{E27162D6-6200-4283-B898-A63D933A1D43}" dt="2022-01-12T07:32:02.813" v="2376"/>
          <ac:spMkLst>
            <pc:docMk/>
            <pc:sldMk cId="2083103877" sldId="264"/>
            <ac:spMk id="5" creationId="{01F6D2DD-BA73-4E51-B768-60EEE43C0468}"/>
          </ac:spMkLst>
        </pc:spChg>
      </pc:sldChg>
      <pc:sldChg chg="del">
        <pc:chgData name="김진하" userId="S::d016011@aivle.kt.co.kr::7fdf0119-c582-42ba-8d78-2944da52a683" providerId="AD" clId="Web-{E27162D6-6200-4283-B898-A63D933A1D43}" dt="2022-01-12T06:12:23.084" v="1694"/>
        <pc:sldMkLst>
          <pc:docMk/>
          <pc:sldMk cId="4066504867" sldId="265"/>
        </pc:sldMkLst>
      </pc:sldChg>
      <pc:sldChg chg="del">
        <pc:chgData name="김진하" userId="S::d016011@aivle.kt.co.kr::7fdf0119-c582-42ba-8d78-2944da52a683" providerId="AD" clId="Web-{E27162D6-6200-4283-B898-A63D933A1D43}" dt="2022-01-12T06:12:21.631" v="1693"/>
        <pc:sldMkLst>
          <pc:docMk/>
          <pc:sldMk cId="807080671" sldId="266"/>
        </pc:sldMkLst>
      </pc:sldChg>
      <pc:sldChg chg="modSp">
        <pc:chgData name="김진하" userId="S::d016011@aivle.kt.co.kr::7fdf0119-c582-42ba-8d78-2944da52a683" providerId="AD" clId="Web-{E27162D6-6200-4283-B898-A63D933A1D43}" dt="2022-01-12T06:01:38.828" v="1394" actId="1076"/>
        <pc:sldMkLst>
          <pc:docMk/>
          <pc:sldMk cId="2455409968" sldId="267"/>
        </pc:sldMkLst>
        <pc:picChg chg="mod">
          <ac:chgData name="김진하" userId="S::d016011@aivle.kt.co.kr::7fdf0119-c582-42ba-8d78-2944da52a683" providerId="AD" clId="Web-{E27162D6-6200-4283-B898-A63D933A1D43}" dt="2022-01-12T06:01:38.828" v="1394" actId="1076"/>
          <ac:picMkLst>
            <pc:docMk/>
            <pc:sldMk cId="2455409968" sldId="267"/>
            <ac:picMk id="3" creationId="{EF2868F2-11C2-495E-A1F3-696650AEACA0}"/>
          </ac:picMkLst>
        </pc:picChg>
      </pc:sldChg>
      <pc:sldChg chg="addSp delSp modSp">
        <pc:chgData name="김진하" userId="S::d016011@aivle.kt.co.kr::7fdf0119-c582-42ba-8d78-2944da52a683" providerId="AD" clId="Web-{E27162D6-6200-4283-B898-A63D933A1D43}" dt="2022-01-12T07:05:26.173" v="1906" actId="20577"/>
        <pc:sldMkLst>
          <pc:docMk/>
          <pc:sldMk cId="3206102322" sldId="268"/>
        </pc:sldMkLst>
        <pc:spChg chg="add mod">
          <ac:chgData name="김진하" userId="S::d016011@aivle.kt.co.kr::7fdf0119-c582-42ba-8d78-2944da52a683" providerId="AD" clId="Web-{E27162D6-6200-4283-B898-A63D933A1D43}" dt="2022-01-12T06:05:15.591" v="1541" actId="1076"/>
          <ac:spMkLst>
            <pc:docMk/>
            <pc:sldMk cId="3206102322" sldId="268"/>
            <ac:spMk id="3" creationId="{D5F53243-5B59-4DA9-AAEF-D5D97CE2DF92}"/>
          </ac:spMkLst>
        </pc:spChg>
        <pc:spChg chg="add mod">
          <ac:chgData name="김진하" userId="S::d016011@aivle.kt.co.kr::7fdf0119-c582-42ba-8d78-2944da52a683" providerId="AD" clId="Web-{E27162D6-6200-4283-B898-A63D933A1D43}" dt="2022-01-12T06:05:17.403" v="1542" actId="1076"/>
          <ac:spMkLst>
            <pc:docMk/>
            <pc:sldMk cId="3206102322" sldId="268"/>
            <ac:spMk id="5" creationId="{754CD825-2FC2-45CE-8813-97AC3941BFE0}"/>
          </ac:spMkLst>
        </pc:spChg>
        <pc:spChg chg="add mod">
          <ac:chgData name="김진하" userId="S::d016011@aivle.kt.co.kr::7fdf0119-c582-42ba-8d78-2944da52a683" providerId="AD" clId="Web-{E27162D6-6200-4283-B898-A63D933A1D43}" dt="2022-01-12T06:07:46.302" v="1575" actId="1076"/>
          <ac:spMkLst>
            <pc:docMk/>
            <pc:sldMk cId="3206102322" sldId="268"/>
            <ac:spMk id="8" creationId="{FCEC7FD3-07AD-4186-B701-5026518235AE}"/>
          </ac:spMkLst>
        </pc:spChg>
        <pc:spChg chg="add mod">
          <ac:chgData name="김진하" userId="S::d016011@aivle.kt.co.kr::7fdf0119-c582-42ba-8d78-2944da52a683" providerId="AD" clId="Web-{E27162D6-6200-4283-B898-A63D933A1D43}" dt="2022-01-12T07:05:26.173" v="1906" actId="20577"/>
          <ac:spMkLst>
            <pc:docMk/>
            <pc:sldMk cId="3206102322" sldId="268"/>
            <ac:spMk id="10" creationId="{6FA9A42F-77CC-472A-8991-81CC4DD5EFA9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6:05:52.140" v="1552"/>
          <ac:spMkLst>
            <pc:docMk/>
            <pc:sldMk cId="3206102322" sldId="268"/>
            <ac:spMk id="20" creationId="{F87C5094-D6FF-48D2-8977-C71FEC382373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53" v="1383"/>
          <ac:spMkLst>
            <pc:docMk/>
            <pc:sldMk cId="3206102322" sldId="268"/>
            <ac:spMk id="22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53" v="1382"/>
          <ac:spMkLst>
            <pc:docMk/>
            <pc:sldMk cId="3206102322" sldId="268"/>
            <ac:spMk id="23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53" v="1381"/>
          <ac:spMkLst>
            <pc:docMk/>
            <pc:sldMk cId="3206102322" sldId="268"/>
            <ac:spMk id="24" creationId="{00000000-0000-0000-0000-000000000000}"/>
          </ac:spMkLst>
        </pc:spChg>
        <pc:spChg chg="add mod">
          <ac:chgData name="김진하" userId="S::d016011@aivle.kt.co.kr::7fdf0119-c582-42ba-8d78-2944da52a683" providerId="AD" clId="Web-{E27162D6-6200-4283-B898-A63D933A1D43}" dt="2022-01-12T06:07:57.631" v="1578" actId="1076"/>
          <ac:spMkLst>
            <pc:docMk/>
            <pc:sldMk cId="3206102322" sldId="268"/>
            <ac:spMk id="25" creationId="{B8CD6C46-2738-4130-ACE3-B716EFD6D50A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53" v="1380"/>
          <ac:spMkLst>
            <pc:docMk/>
            <pc:sldMk cId="3206102322" sldId="268"/>
            <ac:spMk id="57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53" v="1379"/>
          <ac:spMkLst>
            <pc:docMk/>
            <pc:sldMk cId="3206102322" sldId="268"/>
            <ac:spMk id="58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53" v="1378"/>
          <ac:spMkLst>
            <pc:docMk/>
            <pc:sldMk cId="3206102322" sldId="268"/>
            <ac:spMk id="59" creationId="{00000000-0000-0000-0000-000000000000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38" v="1377"/>
          <ac:spMkLst>
            <pc:docMk/>
            <pc:sldMk cId="3206102322" sldId="268"/>
            <ac:spMk id="62" creationId="{B6A10A1F-F401-4B3C-9F9F-4390ED8D5223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38" v="1376"/>
          <ac:spMkLst>
            <pc:docMk/>
            <pc:sldMk cId="3206102322" sldId="268"/>
            <ac:spMk id="63" creationId="{B6A10A1F-F401-4B3C-9F9F-4390ED8D5223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38" v="1375"/>
          <ac:spMkLst>
            <pc:docMk/>
            <pc:sldMk cId="3206102322" sldId="268"/>
            <ac:spMk id="64" creationId="{E7B9AF5B-DF12-4C74-9436-4E44EE38010F}"/>
          </ac:spMkLst>
        </pc:spChg>
        <pc:spChg chg="del">
          <ac:chgData name="김진하" userId="S::d016011@aivle.kt.co.kr::7fdf0119-c582-42ba-8d78-2944da52a683" providerId="AD" clId="Web-{E27162D6-6200-4283-B898-A63D933A1D43}" dt="2022-01-12T06:00:50.138" v="1374"/>
          <ac:spMkLst>
            <pc:docMk/>
            <pc:sldMk cId="3206102322" sldId="268"/>
            <ac:spMk id="65" creationId="{E7B9AF5B-DF12-4C74-9436-4E44EE38010F}"/>
          </ac:spMkLst>
        </pc:spChg>
        <pc:picChg chg="mod">
          <ac:chgData name="김진하" userId="S::d016011@aivle.kt.co.kr::7fdf0119-c582-42ba-8d78-2944da52a683" providerId="AD" clId="Web-{E27162D6-6200-4283-B898-A63D933A1D43}" dt="2022-01-12T06:05:25.419" v="1544" actId="14100"/>
          <ac:picMkLst>
            <pc:docMk/>
            <pc:sldMk cId="3206102322" sldId="268"/>
            <ac:picMk id="4" creationId="{D75AB85E-9C5C-4D97-8444-61A5BD6496D5}"/>
          </ac:picMkLst>
        </pc:picChg>
        <pc:picChg chg="mod">
          <ac:chgData name="김진하" userId="S::d016011@aivle.kt.co.kr::7fdf0119-c582-42ba-8d78-2944da52a683" providerId="AD" clId="Web-{E27162D6-6200-4283-B898-A63D933A1D43}" dt="2022-01-12T06:07:55.037" v="1577" actId="14100"/>
          <ac:picMkLst>
            <pc:docMk/>
            <pc:sldMk cId="3206102322" sldId="268"/>
            <ac:picMk id="7" creationId="{25236EB7-633E-4997-BEBF-9FFCB75F8C68}"/>
          </ac:picMkLst>
        </pc:picChg>
        <pc:picChg chg="ord">
          <ac:chgData name="김진하" userId="S::d016011@aivle.kt.co.kr::7fdf0119-c582-42ba-8d78-2944da52a683" providerId="AD" clId="Web-{E27162D6-6200-4283-B898-A63D933A1D43}" dt="2022-01-12T06:07:40.083" v="1573"/>
          <ac:picMkLst>
            <pc:docMk/>
            <pc:sldMk cId="3206102322" sldId="268"/>
            <ac:picMk id="9" creationId="{E69BC5DE-D4AC-4D4B-A4E8-B43CA0157BDA}"/>
          </ac:picMkLst>
        </pc:picChg>
      </pc:sldChg>
      <pc:sldChg chg="modSp">
        <pc:chgData name="김진하" userId="S::d016011@aivle.kt.co.kr::7fdf0119-c582-42ba-8d78-2944da52a683" providerId="AD" clId="Web-{E27162D6-6200-4283-B898-A63D933A1D43}" dt="2022-01-12T07:22:59.781" v="2221" actId="20577"/>
        <pc:sldMkLst>
          <pc:docMk/>
          <pc:sldMk cId="3613531250" sldId="269"/>
        </pc:sldMkLst>
        <pc:spChg chg="mod">
          <ac:chgData name="김진하" userId="S::d016011@aivle.kt.co.kr::7fdf0119-c582-42ba-8d78-2944da52a683" providerId="AD" clId="Web-{E27162D6-6200-4283-B898-A63D933A1D43}" dt="2022-01-12T07:04:05.606" v="1834" actId="20577"/>
          <ac:spMkLst>
            <pc:docMk/>
            <pc:sldMk cId="3613531250" sldId="269"/>
            <ac:spMk id="27" creationId="{AEF254EF-73E2-40E3-B666-2AE8C79CBCB4}"/>
          </ac:spMkLst>
        </pc:spChg>
        <pc:spChg chg="mod">
          <ac:chgData name="김진하" userId="S::d016011@aivle.kt.co.kr::7fdf0119-c582-42ba-8d78-2944da52a683" providerId="AD" clId="Web-{E27162D6-6200-4283-B898-A63D933A1D43}" dt="2022-01-12T07:22:59.781" v="2221" actId="20577"/>
          <ac:spMkLst>
            <pc:docMk/>
            <pc:sldMk cId="3613531250" sldId="269"/>
            <ac:spMk id="28" creationId="{90D56BAE-9063-45E4-B377-C5DBEE2D6492}"/>
          </ac:spMkLst>
        </pc:spChg>
      </pc:sldChg>
      <pc:sldChg chg="addSp delSp modSp">
        <pc:chgData name="김진하" userId="S::d016011@aivle.kt.co.kr::7fdf0119-c582-42ba-8d78-2944da52a683" providerId="AD" clId="Web-{E27162D6-6200-4283-B898-A63D933A1D43}" dt="2022-01-12T07:31:52.999" v="2375" actId="14100"/>
        <pc:sldMkLst>
          <pc:docMk/>
          <pc:sldMk cId="1420523993" sldId="270"/>
        </pc:sldMkLst>
        <pc:spChg chg="del mod">
          <ac:chgData name="김진하" userId="S::d016011@aivle.kt.co.kr::7fdf0119-c582-42ba-8d78-2944da52a683" providerId="AD" clId="Web-{E27162D6-6200-4283-B898-A63D933A1D43}" dt="2022-01-12T07:30:04.071" v="2351"/>
          <ac:spMkLst>
            <pc:docMk/>
            <pc:sldMk cId="1420523993" sldId="270"/>
            <ac:spMk id="5" creationId="{81B9F639-27E1-4AF5-9A56-2DEB4ACABFBC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7:30:37.839" v="2364"/>
          <ac:spMkLst>
            <pc:docMk/>
            <pc:sldMk cId="1420523993" sldId="270"/>
            <ac:spMk id="7" creationId="{439C2553-7894-4099-99FF-74739FC0456B}"/>
          </ac:spMkLst>
        </pc:spChg>
        <pc:spChg chg="add mod">
          <ac:chgData name="김진하" userId="S::d016011@aivle.kt.co.kr::7fdf0119-c582-42ba-8d78-2944da52a683" providerId="AD" clId="Web-{E27162D6-6200-4283-B898-A63D933A1D43}" dt="2022-01-12T07:30:40.089" v="2365" actId="14100"/>
          <ac:spMkLst>
            <pc:docMk/>
            <pc:sldMk cId="1420523993" sldId="270"/>
            <ac:spMk id="9" creationId="{A79128C3-905D-4FF5-B77C-003CFD7F7A9F}"/>
          </ac:spMkLst>
        </pc:spChg>
        <pc:spChg chg="del mod">
          <ac:chgData name="김진하" userId="S::d016011@aivle.kt.co.kr::7fdf0119-c582-42ba-8d78-2944da52a683" providerId="AD" clId="Web-{E27162D6-6200-4283-B898-A63D933A1D43}" dt="2022-01-12T07:29:59.352" v="2350"/>
          <ac:spMkLst>
            <pc:docMk/>
            <pc:sldMk cId="1420523993" sldId="270"/>
            <ac:spMk id="14" creationId="{CD026BC1-76B1-41EA-B63D-06D37E26C6F9}"/>
          </ac:spMkLst>
        </pc:spChg>
        <pc:spChg chg="mod">
          <ac:chgData name="김진하" userId="S::d016011@aivle.kt.co.kr::7fdf0119-c582-42ba-8d78-2944da52a683" providerId="AD" clId="Web-{E27162D6-6200-4283-B898-A63D933A1D43}" dt="2022-01-12T07:31:48.671" v="2373" actId="14100"/>
          <ac:spMkLst>
            <pc:docMk/>
            <pc:sldMk cId="1420523993" sldId="270"/>
            <ac:spMk id="17" creationId="{744C375E-BD66-48A7-9FCA-77F21801A8C7}"/>
          </ac:spMkLst>
        </pc:spChg>
        <pc:spChg chg="mod">
          <ac:chgData name="김진하" userId="S::d016011@aivle.kt.co.kr::7fdf0119-c582-42ba-8d78-2944da52a683" providerId="AD" clId="Web-{E27162D6-6200-4283-B898-A63D933A1D43}" dt="2022-01-12T07:31:06.747" v="2371" actId="14100"/>
          <ac:spMkLst>
            <pc:docMk/>
            <pc:sldMk cId="1420523993" sldId="270"/>
            <ac:spMk id="18" creationId="{75BA30DD-D33D-4CF2-AE19-960F7C0A70C0}"/>
          </ac:spMkLst>
        </pc:spChg>
        <pc:spChg chg="mod">
          <ac:chgData name="김진하" userId="S::d016011@aivle.kt.co.kr::7fdf0119-c582-42ba-8d78-2944da52a683" providerId="AD" clId="Web-{E27162D6-6200-4283-B898-A63D933A1D43}" dt="2022-01-12T07:31:52.999" v="2375" actId="14100"/>
          <ac:spMkLst>
            <pc:docMk/>
            <pc:sldMk cId="1420523993" sldId="270"/>
            <ac:spMk id="19" creationId="{88D21F63-DC87-4695-90FB-B5A52E29C3D9}"/>
          </ac:spMkLst>
        </pc:spChg>
        <pc:spChg chg="mod">
          <ac:chgData name="김진하" userId="S::d016011@aivle.kt.co.kr::7fdf0119-c582-42ba-8d78-2944da52a683" providerId="AD" clId="Web-{E27162D6-6200-4283-B898-A63D933A1D43}" dt="2022-01-12T07:31:50.734" v="2374" actId="14100"/>
          <ac:spMkLst>
            <pc:docMk/>
            <pc:sldMk cId="1420523993" sldId="270"/>
            <ac:spMk id="20" creationId="{21D6ECF8-88B0-4672-BFC9-F6176299C867}"/>
          </ac:spMkLst>
        </pc:spChg>
        <pc:spChg chg="add mod">
          <ac:chgData name="김진하" userId="S::d016011@aivle.kt.co.kr::7fdf0119-c582-42ba-8d78-2944da52a683" providerId="AD" clId="Web-{E27162D6-6200-4283-B898-A63D933A1D43}" dt="2022-01-12T07:30:55.277" v="2368" actId="14100"/>
          <ac:spMkLst>
            <pc:docMk/>
            <pc:sldMk cId="1420523993" sldId="270"/>
            <ac:spMk id="29" creationId="{80B55AD3-F0E7-499B-AA68-8B5C94372861}"/>
          </ac:spMkLst>
        </pc:spChg>
        <pc:spChg chg="add mod">
          <ac:chgData name="김진하" userId="S::d016011@aivle.kt.co.kr::7fdf0119-c582-42ba-8d78-2944da52a683" providerId="AD" clId="Web-{E27162D6-6200-4283-B898-A63D933A1D43}" dt="2022-01-12T07:30:57.262" v="2369" actId="14100"/>
          <ac:spMkLst>
            <pc:docMk/>
            <pc:sldMk cId="1420523993" sldId="270"/>
            <ac:spMk id="31" creationId="{92C48541-3236-4F6D-815F-2CDE6C3300C6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6"/>
          <ac:spMkLst>
            <pc:docMk/>
            <pc:sldMk cId="1420523993" sldId="270"/>
            <ac:spMk id="32" creationId="{95915CE6-D147-4797-A2B4-BCB4EDC0715D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5"/>
          <ac:spMkLst>
            <pc:docMk/>
            <pc:sldMk cId="1420523993" sldId="270"/>
            <ac:spMk id="33" creationId="{FE55D1F1-4E35-4162-ACC0-EE3666F32F03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4"/>
          <ac:spMkLst>
            <pc:docMk/>
            <pc:sldMk cId="1420523993" sldId="270"/>
            <ac:spMk id="34" creationId="{AA90527B-6F15-45A7-8F43-02EA23F739A7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3"/>
          <ac:spMkLst>
            <pc:docMk/>
            <pc:sldMk cId="1420523993" sldId="270"/>
            <ac:spMk id="35" creationId="{358B8E2D-0E7C-483E-BA1E-098648156E4D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2"/>
          <ac:spMkLst>
            <pc:docMk/>
            <pc:sldMk cId="1420523993" sldId="270"/>
            <ac:spMk id="36" creationId="{6AFCD01F-942B-4DFB-AE92-03BA0C9F342F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1"/>
          <ac:spMkLst>
            <pc:docMk/>
            <pc:sldMk cId="1420523993" sldId="270"/>
            <ac:spMk id="37" creationId="{B91BC717-C6F4-485A-95BB-22363E130EDA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37" v="2330"/>
          <ac:spMkLst>
            <pc:docMk/>
            <pc:sldMk cId="1420523993" sldId="270"/>
            <ac:spMk id="38" creationId="{1C8373E1-9E93-4F06-A783-F3D342C98DAF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22" v="2329"/>
          <ac:spMkLst>
            <pc:docMk/>
            <pc:sldMk cId="1420523993" sldId="270"/>
            <ac:spMk id="39" creationId="{7F5B9842-116F-4884-9ECB-FE881327145A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22" v="2328"/>
          <ac:spMkLst>
            <pc:docMk/>
            <pc:sldMk cId="1420523993" sldId="270"/>
            <ac:spMk id="40" creationId="{49FAB107-B447-4945-A39B-469C3F3F7814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22" v="2327"/>
          <ac:spMkLst>
            <pc:docMk/>
            <pc:sldMk cId="1420523993" sldId="270"/>
            <ac:spMk id="41" creationId="{1A0A58C2-6D0A-4AC3-8FD2-7423DAB0943B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22" v="2326"/>
          <ac:spMkLst>
            <pc:docMk/>
            <pc:sldMk cId="1420523993" sldId="270"/>
            <ac:spMk id="42" creationId="{1187FAE7-E5A9-45B4-AB39-1364DA215712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22" v="2325"/>
          <ac:spMkLst>
            <pc:docMk/>
            <pc:sldMk cId="1420523993" sldId="270"/>
            <ac:spMk id="43" creationId="{AB4D2041-3CC9-4ADB-B946-8BE8453D8AE9}"/>
          </ac:spMkLst>
        </pc:spChg>
        <pc:spChg chg="add del">
          <ac:chgData name="김진하" userId="S::d016011@aivle.kt.co.kr::7fdf0119-c582-42ba-8d78-2944da52a683" providerId="AD" clId="Web-{E27162D6-6200-4283-B898-A63D933A1D43}" dt="2022-01-12T07:29:19.522" v="2324"/>
          <ac:spMkLst>
            <pc:docMk/>
            <pc:sldMk cId="1420523993" sldId="270"/>
            <ac:spMk id="44" creationId="{C8FCA55C-FF28-48F2-8653-AC3A65BDFA50}"/>
          </ac:spMkLst>
        </pc:spChg>
        <pc:spChg chg="add mod">
          <ac:chgData name="김진하" userId="S::d016011@aivle.kt.co.kr::7fdf0119-c582-42ba-8d78-2944da52a683" providerId="AD" clId="Web-{E27162D6-6200-4283-B898-A63D933A1D43}" dt="2022-01-12T07:31:00.981" v="2370" actId="14100"/>
          <ac:spMkLst>
            <pc:docMk/>
            <pc:sldMk cId="1420523993" sldId="270"/>
            <ac:spMk id="45" creationId="{7E644321-3CD7-49AA-9F87-B7235720A5E1}"/>
          </ac:spMkLst>
        </pc:spChg>
      </pc:sldChg>
      <pc:sldChg chg="addSp delSp modSp">
        <pc:chgData name="김진하" userId="S::d016011@aivle.kt.co.kr::7fdf0119-c582-42ba-8d78-2944da52a683" providerId="AD" clId="Web-{E27162D6-6200-4283-B898-A63D933A1D43}" dt="2022-01-12T07:12:56.230" v="1915" actId="20577"/>
        <pc:sldMkLst>
          <pc:docMk/>
          <pc:sldMk cId="1029569478" sldId="272"/>
        </pc:sldMkLst>
        <pc:spChg chg="del">
          <ac:chgData name="김진하" userId="S::d016011@aivle.kt.co.kr::7fdf0119-c582-42ba-8d78-2944da52a683" providerId="AD" clId="Web-{E27162D6-6200-4283-B898-A63D933A1D43}" dt="2022-01-12T05:56:10.059" v="1227"/>
          <ac:spMkLst>
            <pc:docMk/>
            <pc:sldMk cId="1029569478" sldId="272"/>
            <ac:spMk id="4" creationId="{6C35BC2E-C75C-4D5D-84AF-192F759A7C32}"/>
          </ac:spMkLst>
        </pc:spChg>
        <pc:spChg chg="add mod">
          <ac:chgData name="김진하" userId="S::d016011@aivle.kt.co.kr::7fdf0119-c582-42ba-8d78-2944da52a683" providerId="AD" clId="Web-{E27162D6-6200-4283-B898-A63D933A1D43}" dt="2022-01-12T07:12:56.230" v="1915" actId="20577"/>
          <ac:spMkLst>
            <pc:docMk/>
            <pc:sldMk cId="1029569478" sldId="272"/>
            <ac:spMk id="7" creationId="{E26DB266-A18C-4DFE-85DD-A239CD661A13}"/>
          </ac:spMkLst>
        </pc:spChg>
        <pc:spChg chg="add mod">
          <ac:chgData name="김진하" userId="S::d016011@aivle.kt.co.kr::7fdf0119-c582-42ba-8d78-2944da52a683" providerId="AD" clId="Web-{E27162D6-6200-4283-B898-A63D933A1D43}" dt="2022-01-12T05:57:04.062" v="1301" actId="1076"/>
          <ac:spMkLst>
            <pc:docMk/>
            <pc:sldMk cId="1029569478" sldId="272"/>
            <ac:spMk id="8" creationId="{340B968A-E601-4032-871B-9A30CE828174}"/>
          </ac:spMkLst>
        </pc:spChg>
        <pc:spChg chg="del mod">
          <ac:chgData name="김진하" userId="S::d016011@aivle.kt.co.kr::7fdf0119-c582-42ba-8d78-2944da52a683" providerId="AD" clId="Web-{E27162D6-6200-4283-B898-A63D933A1D43}" dt="2022-01-12T06:09:34.074" v="1654"/>
          <ac:spMkLst>
            <pc:docMk/>
            <pc:sldMk cId="1029569478" sldId="272"/>
            <ac:spMk id="12" creationId="{8AA52E41-26CA-4DCA-930B-6CC2D524F794}"/>
          </ac:spMkLst>
        </pc:spChg>
        <pc:spChg chg="add mod">
          <ac:chgData name="김진하" userId="S::d016011@aivle.kt.co.kr::7fdf0119-c582-42ba-8d78-2944da52a683" providerId="AD" clId="Web-{E27162D6-6200-4283-B898-A63D933A1D43}" dt="2022-01-12T05:56:15.669" v="1230" actId="1076"/>
          <ac:spMkLst>
            <pc:docMk/>
            <pc:sldMk cId="1029569478" sldId="272"/>
            <ac:spMk id="15" creationId="{66202B1F-647E-4531-8AEE-EE83C9E1F4C9}"/>
          </ac:spMkLst>
        </pc:spChg>
        <pc:spChg chg="add mod">
          <ac:chgData name="김진하" userId="S::d016011@aivle.kt.co.kr::7fdf0119-c582-42ba-8d78-2944da52a683" providerId="AD" clId="Web-{E27162D6-6200-4283-B898-A63D933A1D43}" dt="2022-01-12T05:56:12.591" v="1228" actId="1076"/>
          <ac:spMkLst>
            <pc:docMk/>
            <pc:sldMk cId="1029569478" sldId="272"/>
            <ac:spMk id="18" creationId="{BA7CBCAB-AF9F-4E57-A5D5-A8B55E229629}"/>
          </ac:spMkLst>
        </pc:spChg>
        <pc:picChg chg="mod">
          <ac:chgData name="김진하" userId="S::d016011@aivle.kt.co.kr::7fdf0119-c582-42ba-8d78-2944da52a683" providerId="AD" clId="Web-{E27162D6-6200-4283-B898-A63D933A1D43}" dt="2022-01-12T05:59:22.742" v="1358" actId="1076"/>
          <ac:picMkLst>
            <pc:docMk/>
            <pc:sldMk cId="1029569478" sldId="272"/>
            <ac:picMk id="3" creationId="{21C97BAA-D74A-420A-8604-CC285F700E5C}"/>
          </ac:picMkLst>
        </pc:picChg>
      </pc:sldChg>
      <pc:sldChg chg="addSp delSp modSp add replId">
        <pc:chgData name="김진하" userId="S::d016011@aivle.kt.co.kr::7fdf0119-c582-42ba-8d78-2944da52a683" providerId="AD" clId="Web-{E27162D6-6200-4283-B898-A63D933A1D43}" dt="2022-01-12T05:58:59.147" v="1357" actId="20577"/>
        <pc:sldMkLst>
          <pc:docMk/>
          <pc:sldMk cId="3962246718" sldId="274"/>
        </pc:sldMkLst>
        <pc:spChg chg="add del mod">
          <ac:chgData name="김진하" userId="S::d016011@aivle.kt.co.kr::7fdf0119-c582-42ba-8d78-2944da52a683" providerId="AD" clId="Web-{E27162D6-6200-4283-B898-A63D933A1D43}" dt="2022-01-12T05:48:44.924" v="887"/>
          <ac:spMkLst>
            <pc:docMk/>
            <pc:sldMk cId="3962246718" sldId="274"/>
            <ac:spMk id="9" creationId="{03253C52-A115-4482-8E90-AC868B46FC60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3:11.862" v="1137"/>
          <ac:spMkLst>
            <pc:docMk/>
            <pc:sldMk cId="3962246718" sldId="274"/>
            <ac:spMk id="13" creationId="{D1FA4C0E-7DF4-4572-BBC9-AE3A42B4C89C}"/>
          </ac:spMkLst>
        </pc:spChg>
        <pc:spChg chg="add mod">
          <ac:chgData name="김진하" userId="S::d016011@aivle.kt.co.kr::7fdf0119-c582-42ba-8d78-2944da52a683" providerId="AD" clId="Web-{E27162D6-6200-4283-B898-A63D933A1D43}" dt="2022-01-12T05:50:22.789" v="925" actId="1076"/>
          <ac:spMkLst>
            <pc:docMk/>
            <pc:sldMk cId="3962246718" sldId="274"/>
            <ac:spMk id="15" creationId="{CF2D2C6F-43E8-4885-B61A-5086F40852B7}"/>
          </ac:spMkLst>
        </pc:spChg>
        <pc:spChg chg="add mod">
          <ac:chgData name="김진하" userId="S::d016011@aivle.kt.co.kr::7fdf0119-c582-42ba-8d78-2944da52a683" providerId="AD" clId="Web-{E27162D6-6200-4283-B898-A63D933A1D43}" dt="2022-01-12T05:49:30.146" v="911" actId="14100"/>
          <ac:spMkLst>
            <pc:docMk/>
            <pc:sldMk cId="3962246718" sldId="274"/>
            <ac:spMk id="17" creationId="{CD363070-7760-4F0C-82CA-D4FB19631CA1}"/>
          </ac:spMkLst>
        </pc:spChg>
        <pc:spChg chg="add mod">
          <ac:chgData name="김진하" userId="S::d016011@aivle.kt.co.kr::7fdf0119-c582-42ba-8d78-2944da52a683" providerId="AD" clId="Web-{E27162D6-6200-4283-B898-A63D933A1D43}" dt="2022-01-12T05:54:03.630" v="1141" actId="14100"/>
          <ac:spMkLst>
            <pc:docMk/>
            <pc:sldMk cId="3962246718" sldId="274"/>
            <ac:spMk id="19" creationId="{C1073936-3379-473B-8FA7-C758D6A922AF}"/>
          </ac:spMkLst>
        </pc:spChg>
        <pc:spChg chg="add mod">
          <ac:chgData name="김진하" userId="S::d016011@aivle.kt.co.kr::7fdf0119-c582-42ba-8d78-2944da52a683" providerId="AD" clId="Web-{E27162D6-6200-4283-B898-A63D933A1D43}" dt="2022-01-12T05:50:22.789" v="926" actId="1076"/>
          <ac:spMkLst>
            <pc:docMk/>
            <pc:sldMk cId="3962246718" sldId="274"/>
            <ac:spMk id="20" creationId="{C6944470-7B0D-4D03-B593-D3AAFEC58E5A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5:51:45.247" v="937"/>
          <ac:spMkLst>
            <pc:docMk/>
            <pc:sldMk cId="3962246718" sldId="274"/>
            <ac:spMk id="21" creationId="{A8519F61-176B-4DA5-8A37-E5731D83B061}"/>
          </ac:spMkLst>
        </pc:spChg>
        <pc:spChg chg="add mod">
          <ac:chgData name="김진하" userId="S::d016011@aivle.kt.co.kr::7fdf0119-c582-42ba-8d78-2944da52a683" providerId="AD" clId="Web-{E27162D6-6200-4283-B898-A63D933A1D43}" dt="2022-01-12T05:58:59.147" v="1357" actId="20577"/>
          <ac:spMkLst>
            <pc:docMk/>
            <pc:sldMk cId="3962246718" sldId="274"/>
            <ac:spMk id="22" creationId="{5CA34589-4F9A-41CA-A244-4947A560FAEE}"/>
          </ac:spMkLst>
        </pc:spChg>
        <pc:spChg chg="add mod">
          <ac:chgData name="김진하" userId="S::d016011@aivle.kt.co.kr::7fdf0119-c582-42ba-8d78-2944da52a683" providerId="AD" clId="Web-{E27162D6-6200-4283-B898-A63D933A1D43}" dt="2022-01-12T05:54:07.771" v="1142" actId="1076"/>
          <ac:spMkLst>
            <pc:docMk/>
            <pc:sldMk cId="3962246718" sldId="274"/>
            <ac:spMk id="23" creationId="{93E3FDF2-F02D-46F1-AF81-68C6334DA2D7}"/>
          </ac:spMkLst>
        </pc:spChg>
        <pc:picChg chg="del">
          <ac:chgData name="김진하" userId="S::d016011@aivle.kt.co.kr::7fdf0119-c582-42ba-8d78-2944da52a683" providerId="AD" clId="Web-{E27162D6-6200-4283-B898-A63D933A1D43}" dt="2022-01-12T05:46:28.760" v="796"/>
          <ac:picMkLst>
            <pc:docMk/>
            <pc:sldMk cId="3962246718" sldId="274"/>
            <ac:picMk id="3" creationId="{EF2868F2-11C2-495E-A1F3-696650AEACA0}"/>
          </ac:picMkLst>
        </pc:picChg>
        <pc:picChg chg="add mod">
          <ac:chgData name="김진하" userId="S::d016011@aivle.kt.co.kr::7fdf0119-c582-42ba-8d78-2944da52a683" providerId="AD" clId="Web-{E27162D6-6200-4283-B898-A63D933A1D43}" dt="2022-01-12T05:50:22.758" v="923" actId="1076"/>
          <ac:picMkLst>
            <pc:docMk/>
            <pc:sldMk cId="3962246718" sldId="274"/>
            <ac:picMk id="4" creationId="{9648D484-83F3-42A4-A4DA-F86CECDAA41D}"/>
          </ac:picMkLst>
        </pc:picChg>
        <pc:picChg chg="add mod">
          <ac:chgData name="김진하" userId="S::d016011@aivle.kt.co.kr::7fdf0119-c582-42ba-8d78-2944da52a683" providerId="AD" clId="Web-{E27162D6-6200-4283-B898-A63D933A1D43}" dt="2022-01-12T05:50:22.774" v="924" actId="1076"/>
          <ac:picMkLst>
            <pc:docMk/>
            <pc:sldMk cId="3962246718" sldId="274"/>
            <ac:picMk id="5" creationId="{C532D804-1A32-44F5-9DE7-74FD6BA7AF64}"/>
          </ac:picMkLst>
        </pc:picChg>
        <pc:picChg chg="add mod">
          <ac:chgData name="김진하" userId="S::d016011@aivle.kt.co.kr::7fdf0119-c582-42ba-8d78-2944da52a683" providerId="AD" clId="Web-{E27162D6-6200-4283-B898-A63D933A1D43}" dt="2022-01-12T05:51:17.496" v="933" actId="1076"/>
          <ac:picMkLst>
            <pc:docMk/>
            <pc:sldMk cId="3962246718" sldId="274"/>
            <ac:picMk id="11" creationId="{E1E7FB03-EA85-4C0A-86BD-F30C59329BAF}"/>
          </ac:picMkLst>
        </pc:picChg>
      </pc:sldChg>
      <pc:sldChg chg="add del replId">
        <pc:chgData name="김진하" userId="S::d016011@aivle.kt.co.kr::7fdf0119-c582-42ba-8d78-2944da52a683" providerId="AD" clId="Web-{E27162D6-6200-4283-B898-A63D933A1D43}" dt="2022-01-12T05:46:14.759" v="790"/>
        <pc:sldMkLst>
          <pc:docMk/>
          <pc:sldMk cId="2681917301" sldId="275"/>
        </pc:sldMkLst>
      </pc:sldChg>
      <pc:sldChg chg="modSp">
        <pc:chgData name="김진하" userId="S::d016011@aivle.kt.co.kr::7fdf0119-c582-42ba-8d78-2944da52a683" providerId="AD" clId="Web-{E27162D6-6200-4283-B898-A63D933A1D43}" dt="2022-01-12T07:03:28.776" v="1775" actId="20577"/>
        <pc:sldMkLst>
          <pc:docMk/>
          <pc:sldMk cId="2952669139" sldId="276"/>
        </pc:sldMkLst>
        <pc:spChg chg="mod">
          <ac:chgData name="김진하" userId="S::d016011@aivle.kt.co.kr::7fdf0119-c582-42ba-8d78-2944da52a683" providerId="AD" clId="Web-{E27162D6-6200-4283-B898-A63D933A1D43}" dt="2022-01-12T06:11:43.019" v="1690" actId="14100"/>
          <ac:spMkLst>
            <pc:docMk/>
            <pc:sldMk cId="2952669139" sldId="276"/>
            <ac:spMk id="17" creationId="{CD363070-7760-4F0C-82CA-D4FB19631CA1}"/>
          </ac:spMkLst>
        </pc:spChg>
        <pc:spChg chg="ord">
          <ac:chgData name="김진하" userId="S::d016011@aivle.kt.co.kr::7fdf0119-c582-42ba-8d78-2944da52a683" providerId="AD" clId="Web-{E27162D6-6200-4283-B898-A63D933A1D43}" dt="2022-01-12T07:02:10.990" v="1760"/>
          <ac:spMkLst>
            <pc:docMk/>
            <pc:sldMk cId="2952669139" sldId="276"/>
            <ac:spMk id="19" creationId="{C1073936-3379-473B-8FA7-C758D6A922AF}"/>
          </ac:spMkLst>
        </pc:spChg>
        <pc:spChg chg="mod">
          <ac:chgData name="김진하" userId="S::d016011@aivle.kt.co.kr::7fdf0119-c582-42ba-8d78-2944da52a683" providerId="AD" clId="Web-{E27162D6-6200-4283-B898-A63D933A1D43}" dt="2022-01-12T07:03:28.776" v="1775" actId="20577"/>
          <ac:spMkLst>
            <pc:docMk/>
            <pc:sldMk cId="2952669139" sldId="276"/>
            <ac:spMk id="23" creationId="{93E3FDF2-F02D-46F1-AF81-68C6334DA2D7}"/>
          </ac:spMkLst>
        </pc:spChg>
      </pc:sldChg>
      <pc:sldChg chg="addSp delSp modSp">
        <pc:chgData name="김진하" userId="S::d016011@aivle.kt.co.kr::7fdf0119-c582-42ba-8d78-2944da52a683" providerId="AD" clId="Web-{E27162D6-6200-4283-B898-A63D933A1D43}" dt="2022-01-12T06:16:38.567" v="1752" actId="1076"/>
        <pc:sldMkLst>
          <pc:docMk/>
          <pc:sldMk cId="3565608654" sldId="277"/>
        </pc:sldMkLst>
        <pc:spChg chg="mod">
          <ac:chgData name="김진하" userId="S::d016011@aivle.kt.co.kr::7fdf0119-c582-42ba-8d78-2944da52a683" providerId="AD" clId="Web-{E27162D6-6200-4283-B898-A63D933A1D43}" dt="2022-01-12T06:11:49.691" v="1692" actId="14100"/>
          <ac:spMkLst>
            <pc:docMk/>
            <pc:sldMk cId="3565608654" sldId="277"/>
            <ac:spMk id="5" creationId="{73A197BE-4C01-468F-8E96-6AD2285E7C7F}"/>
          </ac:spMkLst>
        </pc:spChg>
        <pc:spChg chg="mod">
          <ac:chgData name="김진하" userId="S::d016011@aivle.kt.co.kr::7fdf0119-c582-42ba-8d78-2944da52a683" providerId="AD" clId="Web-{E27162D6-6200-4283-B898-A63D933A1D43}" dt="2022-01-12T06:16:35.614" v="1751" actId="1076"/>
          <ac:spMkLst>
            <pc:docMk/>
            <pc:sldMk cId="3565608654" sldId="277"/>
            <ac:spMk id="14" creationId="{65FB80F5-1F91-4825-BCC1-212F8B37FC95}"/>
          </ac:spMkLst>
        </pc:spChg>
        <pc:picChg chg="del">
          <ac:chgData name="김진하" userId="S::d016011@aivle.kt.co.kr::7fdf0119-c582-42ba-8d78-2944da52a683" providerId="AD" clId="Web-{E27162D6-6200-4283-B898-A63D933A1D43}" dt="2022-01-12T06:16:20.129" v="1747"/>
          <ac:picMkLst>
            <pc:docMk/>
            <pc:sldMk cId="3565608654" sldId="277"/>
            <ac:picMk id="3" creationId="{75EBD6CC-8CF4-46BA-8BAC-E6F3236147CF}"/>
          </ac:picMkLst>
        </pc:picChg>
        <pc:picChg chg="add del mod ord">
          <ac:chgData name="김진하" userId="S::d016011@aivle.kt.co.kr::7fdf0119-c582-42ba-8d78-2944da52a683" providerId="AD" clId="Web-{E27162D6-6200-4283-B898-A63D933A1D43}" dt="2022-01-12T06:16:38.567" v="1752" actId="1076"/>
          <ac:picMkLst>
            <pc:docMk/>
            <pc:sldMk cId="3565608654" sldId="277"/>
            <ac:picMk id="7" creationId="{49C58676-1B19-402A-9973-FAE0D5CE5A40}"/>
          </ac:picMkLst>
        </pc:picChg>
        <pc:picChg chg="del mod ord">
          <ac:chgData name="김진하" userId="S::d016011@aivle.kt.co.kr::7fdf0119-c582-42ba-8d78-2944da52a683" providerId="AD" clId="Web-{E27162D6-6200-4283-B898-A63D933A1D43}" dt="2022-01-12T06:16:18.347" v="1746"/>
          <ac:picMkLst>
            <pc:docMk/>
            <pc:sldMk cId="3565608654" sldId="277"/>
            <ac:picMk id="18" creationId="{1602530D-4076-4AA3-9236-6357D0EE39EE}"/>
          </ac:picMkLst>
        </pc:picChg>
      </pc:sldChg>
      <pc:sldChg chg="modSp">
        <pc:chgData name="김진하" userId="S::d016011@aivle.kt.co.kr::7fdf0119-c582-42ba-8d78-2944da52a683" providerId="AD" clId="Web-{E27162D6-6200-4283-B898-A63D933A1D43}" dt="2022-01-12T07:01:53.192" v="1759"/>
        <pc:sldMkLst>
          <pc:docMk/>
          <pc:sldMk cId="198346637" sldId="278"/>
        </pc:sldMkLst>
        <pc:spChg chg="mod">
          <ac:chgData name="김진하" userId="S::d016011@aivle.kt.co.kr::7fdf0119-c582-42ba-8d78-2944da52a683" providerId="AD" clId="Web-{E27162D6-6200-4283-B898-A63D933A1D43}" dt="2022-01-12T07:01:49.379" v="1758" actId="1076"/>
          <ac:spMkLst>
            <pc:docMk/>
            <pc:sldMk cId="198346637" sldId="278"/>
            <ac:spMk id="9" creationId="{C277A812-90CC-4290-AA98-A95211C9E05A}"/>
          </ac:spMkLst>
        </pc:spChg>
        <pc:spChg chg="mod">
          <ac:chgData name="김진하" userId="S::d016011@aivle.kt.co.kr::7fdf0119-c582-42ba-8d78-2944da52a683" providerId="AD" clId="Web-{E27162D6-6200-4283-B898-A63D933A1D43}" dt="2022-01-12T07:01:44.754" v="1756" actId="1076"/>
          <ac:spMkLst>
            <pc:docMk/>
            <pc:sldMk cId="198346637" sldId="278"/>
            <ac:spMk id="14" creationId="{65FB80F5-1F91-4825-BCC1-212F8B37FC95}"/>
          </ac:spMkLst>
        </pc:spChg>
        <pc:picChg chg="ord">
          <ac:chgData name="김진하" userId="S::d016011@aivle.kt.co.kr::7fdf0119-c582-42ba-8d78-2944da52a683" providerId="AD" clId="Web-{E27162D6-6200-4283-B898-A63D933A1D43}" dt="2022-01-12T07:01:41.332" v="1755"/>
          <ac:picMkLst>
            <pc:docMk/>
            <pc:sldMk cId="198346637" sldId="278"/>
            <ac:picMk id="4" creationId="{B1820299-C056-4258-AD92-E15B62CE6108}"/>
          </ac:picMkLst>
        </pc:picChg>
        <pc:picChg chg="mod ord">
          <ac:chgData name="김진하" userId="S::d016011@aivle.kt.co.kr::7fdf0119-c582-42ba-8d78-2944da52a683" providerId="AD" clId="Web-{E27162D6-6200-4283-B898-A63D933A1D43}" dt="2022-01-12T07:01:53.192" v="1759"/>
          <ac:picMkLst>
            <pc:docMk/>
            <pc:sldMk cId="198346637" sldId="278"/>
            <ac:picMk id="8" creationId="{6F397C4B-971A-46BA-8A40-370B32C33461}"/>
          </ac:picMkLst>
        </pc:picChg>
      </pc:sldChg>
      <pc:sldChg chg="addSp delSp modSp add del replId">
        <pc:chgData name="김진하" userId="S::d016011@aivle.kt.co.kr::7fdf0119-c582-42ba-8d78-2944da52a683" providerId="AD" clId="Web-{E27162D6-6200-4283-B898-A63D933A1D43}" dt="2022-01-12T07:22:27.748" v="2211"/>
        <pc:sldMkLst>
          <pc:docMk/>
          <pc:sldMk cId="3144709492" sldId="279"/>
        </pc:sldMkLst>
        <pc:spChg chg="add del mod">
          <ac:chgData name="김진하" userId="S::d016011@aivle.kt.co.kr::7fdf0119-c582-42ba-8d78-2944da52a683" providerId="AD" clId="Web-{E27162D6-6200-4283-B898-A63D933A1D43}" dt="2022-01-12T07:20:40.757" v="2183"/>
          <ac:spMkLst>
            <pc:docMk/>
            <pc:sldMk cId="3144709492" sldId="279"/>
            <ac:spMk id="3" creationId="{5D67729B-6739-402F-9D95-4B6B313A494F}"/>
          </ac:spMkLst>
        </pc:spChg>
        <pc:spChg chg="del">
          <ac:chgData name="김진하" userId="S::d016011@aivle.kt.co.kr::7fdf0119-c582-42ba-8d78-2944da52a683" providerId="AD" clId="Web-{E27162D6-6200-4283-B898-A63D933A1D43}" dt="2022-01-12T07:20:05.021" v="2153"/>
          <ac:spMkLst>
            <pc:docMk/>
            <pc:sldMk cId="3144709492" sldId="279"/>
            <ac:spMk id="4" creationId="{7F9D5C94-133A-4D1A-879F-F786845ADD68}"/>
          </ac:spMkLst>
        </pc:spChg>
        <pc:spChg chg="del">
          <ac:chgData name="김진하" userId="S::d016011@aivle.kt.co.kr::7fdf0119-c582-42ba-8d78-2944da52a683" providerId="AD" clId="Web-{E27162D6-6200-4283-B898-A63D933A1D43}" dt="2022-01-12T07:20:03.318" v="2149"/>
          <ac:spMkLst>
            <pc:docMk/>
            <pc:sldMk cId="3144709492" sldId="279"/>
            <ac:spMk id="5" creationId="{81B9F639-27E1-4AF5-9A56-2DEB4ACABFBC}"/>
          </ac:spMkLst>
        </pc:spChg>
        <pc:spChg chg="del">
          <ac:chgData name="김진하" userId="S::d016011@aivle.kt.co.kr::7fdf0119-c582-42ba-8d78-2944da52a683" providerId="AD" clId="Web-{E27162D6-6200-4283-B898-A63D933A1D43}" dt="2022-01-12T07:20:06.943" v="2154"/>
          <ac:spMkLst>
            <pc:docMk/>
            <pc:sldMk cId="3144709492" sldId="279"/>
            <ac:spMk id="7" creationId="{439C2553-7894-4099-99FF-74739FC0456B}"/>
          </ac:spMkLst>
        </pc:spChg>
        <pc:spChg chg="del">
          <ac:chgData name="김진하" userId="S::d016011@aivle.kt.co.kr::7fdf0119-c582-42ba-8d78-2944da52a683" providerId="AD" clId="Web-{E27162D6-6200-4283-B898-A63D933A1D43}" dt="2022-01-12T07:20:05.021" v="2152"/>
          <ac:spMkLst>
            <pc:docMk/>
            <pc:sldMk cId="3144709492" sldId="279"/>
            <ac:spMk id="8" creationId="{50659C3D-C6FD-4B80-B263-B388D9C55B2C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82"/>
          <ac:spMkLst>
            <pc:docMk/>
            <pc:sldMk cId="3144709492" sldId="279"/>
            <ac:spMk id="9" creationId="{A45D004F-692D-40B4-9CD9-36DA6C54B7D2}"/>
          </ac:spMkLst>
        </pc:spChg>
        <pc:spChg chg="del">
          <ac:chgData name="김진하" userId="S::d016011@aivle.kt.co.kr::7fdf0119-c582-42ba-8d78-2944da52a683" providerId="AD" clId="Web-{E27162D6-6200-4283-B898-A63D933A1D43}" dt="2022-01-12T07:20:05.021" v="2151"/>
          <ac:spMkLst>
            <pc:docMk/>
            <pc:sldMk cId="3144709492" sldId="279"/>
            <ac:spMk id="10" creationId="{E6F6D8A5-217A-4B48-9773-7315B33C2D7E}"/>
          </ac:spMkLst>
        </pc:spChg>
        <pc:spChg chg="del">
          <ac:chgData name="김진하" userId="S::d016011@aivle.kt.co.kr::7fdf0119-c582-42ba-8d78-2944da52a683" providerId="AD" clId="Web-{E27162D6-6200-4283-B898-A63D933A1D43}" dt="2022-01-12T07:20:05.021" v="2150"/>
          <ac:spMkLst>
            <pc:docMk/>
            <pc:sldMk cId="3144709492" sldId="279"/>
            <ac:spMk id="12" creationId="{B9FD22E6-18D0-4BAC-9441-3442C168F4C9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81"/>
          <ac:spMkLst>
            <pc:docMk/>
            <pc:sldMk cId="3144709492" sldId="279"/>
            <ac:spMk id="14" creationId="{F29D7CD9-5690-4079-B57C-6708780129E8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80"/>
          <ac:spMkLst>
            <pc:docMk/>
            <pc:sldMk cId="3144709492" sldId="279"/>
            <ac:spMk id="16" creationId="{55B24551-831A-4963-855A-06A822DB5479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79"/>
          <ac:spMkLst>
            <pc:docMk/>
            <pc:sldMk cId="3144709492" sldId="279"/>
            <ac:spMk id="18" creationId="{F50E58AF-A8A6-4E60-8665-ADB7CFF18890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78"/>
          <ac:spMkLst>
            <pc:docMk/>
            <pc:sldMk cId="3144709492" sldId="279"/>
            <ac:spMk id="20" creationId="{1B895D03-8B0C-4A2A-BFC8-2DFDFD00D3E2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77"/>
          <ac:spMkLst>
            <pc:docMk/>
            <pc:sldMk cId="3144709492" sldId="279"/>
            <ac:spMk id="22" creationId="{C6620EA8-54F5-4D2E-BAED-96362F25DCAA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76"/>
          <ac:spMkLst>
            <pc:docMk/>
            <pc:sldMk cId="3144709492" sldId="279"/>
            <ac:spMk id="24" creationId="{A3181E3A-815D-497D-B40E-4EBE296BF977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75"/>
          <ac:spMkLst>
            <pc:docMk/>
            <pc:sldMk cId="3144709492" sldId="279"/>
            <ac:spMk id="26" creationId="{AEDA731A-E549-447A-A4B0-0E547A372B4C}"/>
          </ac:spMkLst>
        </pc:spChg>
        <pc:spChg chg="add del">
          <ac:chgData name="김진하" userId="S::d016011@aivle.kt.co.kr::7fdf0119-c582-42ba-8d78-2944da52a683" providerId="AD" clId="Web-{E27162D6-6200-4283-B898-A63D933A1D43}" dt="2022-01-12T07:20:40.757" v="2174"/>
          <ac:spMkLst>
            <pc:docMk/>
            <pc:sldMk cId="3144709492" sldId="279"/>
            <ac:spMk id="28" creationId="{E7F0E928-280D-4333-A5F8-026FB85E85AA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7:22:26.545" v="2210"/>
          <ac:spMkLst>
            <pc:docMk/>
            <pc:sldMk cId="3144709492" sldId="279"/>
            <ac:spMk id="32" creationId="{863B0E8A-64C3-4009-930B-B8A05BD48E4E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7:22:26.123" v="2209"/>
          <ac:spMkLst>
            <pc:docMk/>
            <pc:sldMk cId="3144709492" sldId="279"/>
            <ac:spMk id="33" creationId="{7279F1A6-5B16-4837-B55C-98FBAE3233D2}"/>
          </ac:spMkLst>
        </pc:spChg>
        <pc:spChg chg="add del mod">
          <ac:chgData name="김진하" userId="S::d016011@aivle.kt.co.kr::7fdf0119-c582-42ba-8d78-2944da52a683" providerId="AD" clId="Web-{E27162D6-6200-4283-B898-A63D933A1D43}" dt="2022-01-12T07:22:25.045" v="2208"/>
          <ac:spMkLst>
            <pc:docMk/>
            <pc:sldMk cId="3144709492" sldId="279"/>
            <ac:spMk id="34" creationId="{7D723C3D-7A63-460D-BBF7-DB8531E8B226}"/>
          </ac:spMkLst>
        </pc:spChg>
      </pc:sldChg>
    </pc:docChg>
  </pc:docChgLst>
  <pc:docChgLst>
    <pc:chgData name="김수재" userId="S::d016006@aivle.kt.co.kr::a3dc46d8-b7ec-41fe-97e3-db7ee089db0a" providerId="AD" clId="Web-{9383FD4B-9070-4212-8569-F0BD8DFB3303}"/>
    <pc:docChg chg="modSld">
      <pc:chgData name="김수재" userId="S::d016006@aivle.kt.co.kr::a3dc46d8-b7ec-41fe-97e3-db7ee089db0a" providerId="AD" clId="Web-{9383FD4B-9070-4212-8569-F0BD8DFB3303}" dt="2022-01-12T06:25:15.564" v="17" actId="14100"/>
      <pc:docMkLst>
        <pc:docMk/>
      </pc:docMkLst>
      <pc:sldChg chg="modSp">
        <pc:chgData name="김수재" userId="S::d016006@aivle.kt.co.kr::a3dc46d8-b7ec-41fe-97e3-db7ee089db0a" providerId="AD" clId="Web-{9383FD4B-9070-4212-8569-F0BD8DFB3303}" dt="2022-01-12T06:25:11.924" v="16" actId="20577"/>
        <pc:sldMkLst>
          <pc:docMk/>
          <pc:sldMk cId="3613531250" sldId="269"/>
        </pc:sldMkLst>
        <pc:spChg chg="mod">
          <ac:chgData name="김수재" userId="S::d016006@aivle.kt.co.kr::a3dc46d8-b7ec-41fe-97e3-db7ee089db0a" providerId="AD" clId="Web-{9383FD4B-9070-4212-8569-F0BD8DFB3303}" dt="2022-01-12T06:25:11.924" v="16" actId="20577"/>
          <ac:spMkLst>
            <pc:docMk/>
            <pc:sldMk cId="3613531250" sldId="269"/>
            <ac:spMk id="15" creationId="{4F1F0690-C227-4D92-A42E-8F0404298A13}"/>
          </ac:spMkLst>
        </pc:spChg>
      </pc:sldChg>
      <pc:sldChg chg="modSp">
        <pc:chgData name="김수재" userId="S::d016006@aivle.kt.co.kr::a3dc46d8-b7ec-41fe-97e3-db7ee089db0a" providerId="AD" clId="Web-{9383FD4B-9070-4212-8569-F0BD8DFB3303}" dt="2022-01-12T06:25:15.564" v="17" actId="14100"/>
        <pc:sldMkLst>
          <pc:docMk/>
          <pc:sldMk cId="2952669139" sldId="276"/>
        </pc:sldMkLst>
        <pc:spChg chg="mod">
          <ac:chgData name="김수재" userId="S::d016006@aivle.kt.co.kr::a3dc46d8-b7ec-41fe-97e3-db7ee089db0a" providerId="AD" clId="Web-{9383FD4B-9070-4212-8569-F0BD8DFB3303}" dt="2022-01-12T06:25:15.564" v="17" actId="14100"/>
          <ac:spMkLst>
            <pc:docMk/>
            <pc:sldMk cId="2952669139" sldId="276"/>
            <ac:spMk id="17" creationId="{CD363070-7760-4F0C-82CA-D4FB19631CA1}"/>
          </ac:spMkLst>
        </pc:spChg>
      </pc:sldChg>
      <pc:sldChg chg="modSp">
        <pc:chgData name="김수재" userId="S::d016006@aivle.kt.co.kr::a3dc46d8-b7ec-41fe-97e3-db7ee089db0a" providerId="AD" clId="Web-{9383FD4B-9070-4212-8569-F0BD8DFB3303}" dt="2022-01-12T06:22:32.278" v="7" actId="20577"/>
        <pc:sldMkLst>
          <pc:docMk/>
          <pc:sldMk cId="198346637" sldId="278"/>
        </pc:sldMkLst>
        <pc:spChg chg="mod">
          <ac:chgData name="김수재" userId="S::d016006@aivle.kt.co.kr::a3dc46d8-b7ec-41fe-97e3-db7ee089db0a" providerId="AD" clId="Web-{9383FD4B-9070-4212-8569-F0BD8DFB3303}" dt="2022-01-12T06:22:32.278" v="7" actId="20577"/>
          <ac:spMkLst>
            <pc:docMk/>
            <pc:sldMk cId="198346637" sldId="278"/>
            <ac:spMk id="23" creationId="{9BFC7D9F-7FA2-434E-AA04-3A13CB8E356D}"/>
          </ac:spMkLst>
        </pc:spChg>
      </pc:sldChg>
    </pc:docChg>
  </pc:docChgLst>
  <pc:docChgLst>
    <pc:chgData name="고은아" userId="S::d016003@aivle.kt.co.kr::6c634e87-a1f6-414c-954f-1f3c90643f9a" providerId="AD" clId="Web-{2D0B030A-8FC5-42C8-ACC1-D2A07769EDE8}"/>
    <pc:docChg chg="addSld modSld">
      <pc:chgData name="고은아" userId="S::d016003@aivle.kt.co.kr::6c634e87-a1f6-414c-954f-1f3c90643f9a" providerId="AD" clId="Web-{2D0B030A-8FC5-42C8-ACC1-D2A07769EDE8}" dt="2022-01-12T06:03:28.491" v="381"/>
      <pc:docMkLst>
        <pc:docMk/>
      </pc:docMkLst>
      <pc:sldChg chg="addSp delSp modSp">
        <pc:chgData name="고은아" userId="S::d016003@aivle.kt.co.kr::6c634e87-a1f6-414c-954f-1f3c90643f9a" providerId="AD" clId="Web-{2D0B030A-8FC5-42C8-ACC1-D2A07769EDE8}" dt="2022-01-12T06:03:28.491" v="381"/>
        <pc:sldMkLst>
          <pc:docMk/>
          <pc:sldMk cId="3362064637" sldId="259"/>
        </pc:sldMkLst>
        <pc:spChg chg="mod">
          <ac:chgData name="고은아" userId="S::d016003@aivle.kt.co.kr::6c634e87-a1f6-414c-954f-1f3c90643f9a" providerId="AD" clId="Web-{2D0B030A-8FC5-42C8-ACC1-D2A07769EDE8}" dt="2022-01-12T05:49:51.907" v="177" actId="1076"/>
          <ac:spMkLst>
            <pc:docMk/>
            <pc:sldMk cId="3362064637" sldId="259"/>
            <ac:spMk id="4" creationId="{6C35BC2E-C75C-4D5D-84AF-192F759A7C32}"/>
          </ac:spMkLst>
        </pc:spChg>
        <pc:spChg chg="add mod">
          <ac:chgData name="고은아" userId="S::d016003@aivle.kt.co.kr::6c634e87-a1f6-414c-954f-1f3c90643f9a" providerId="AD" clId="Web-{2D0B030A-8FC5-42C8-ACC1-D2A07769EDE8}" dt="2022-01-12T05:58:19.764" v="270" actId="20577"/>
          <ac:spMkLst>
            <pc:docMk/>
            <pc:sldMk cId="3362064637" sldId="259"/>
            <ac:spMk id="10" creationId="{4723AB4A-6545-4D0A-AEDB-CEEF36AC0FF3}"/>
          </ac:spMkLst>
        </pc:spChg>
        <pc:spChg chg="add mod">
          <ac:chgData name="고은아" userId="S::d016003@aivle.kt.co.kr::6c634e87-a1f6-414c-954f-1f3c90643f9a" providerId="AD" clId="Web-{2D0B030A-8FC5-42C8-ACC1-D2A07769EDE8}" dt="2022-01-12T06:03:00.490" v="373" actId="1076"/>
          <ac:spMkLst>
            <pc:docMk/>
            <pc:sldMk cId="3362064637" sldId="259"/>
            <ac:spMk id="13" creationId="{DBA9ECD9-DBE1-4033-BC2B-D9C62A51E4A6}"/>
          </ac:spMkLst>
        </pc:spChg>
        <pc:spChg chg="add mod">
          <ac:chgData name="고은아" userId="S::d016003@aivle.kt.co.kr::6c634e87-a1f6-414c-954f-1f3c90643f9a" providerId="AD" clId="Web-{2D0B030A-8FC5-42C8-ACC1-D2A07769EDE8}" dt="2022-01-12T06:03:28.413" v="378"/>
          <ac:spMkLst>
            <pc:docMk/>
            <pc:sldMk cId="3362064637" sldId="259"/>
            <ac:spMk id="17" creationId="{3422A754-80C4-4746-AB3E-703AEE00B83B}"/>
          </ac:spMkLst>
        </pc:spChg>
        <pc:spChg chg="add del mod">
          <ac:chgData name="고은아" userId="S::d016003@aivle.kt.co.kr::6c634e87-a1f6-414c-954f-1f3c90643f9a" providerId="AD" clId="Web-{2D0B030A-8FC5-42C8-ACC1-D2A07769EDE8}" dt="2022-01-12T05:55:36.385" v="236"/>
          <ac:spMkLst>
            <pc:docMk/>
            <pc:sldMk cId="3362064637" sldId="259"/>
            <ac:spMk id="26" creationId="{95ECF869-9FF2-45CE-BD17-0B63202915E4}"/>
          </ac:spMkLst>
        </pc:spChg>
        <pc:spChg chg="add del mod">
          <ac:chgData name="고은아" userId="S::d016003@aivle.kt.co.kr::6c634e87-a1f6-414c-954f-1f3c90643f9a" providerId="AD" clId="Web-{2D0B030A-8FC5-42C8-ACC1-D2A07769EDE8}" dt="2022-01-12T05:55:32.307" v="234"/>
          <ac:spMkLst>
            <pc:docMk/>
            <pc:sldMk cId="3362064637" sldId="259"/>
            <ac:spMk id="27" creationId="{9351C857-9ACB-491C-934F-07F7570E4520}"/>
          </ac:spMkLst>
        </pc:spChg>
        <pc:spChg chg="add del mod">
          <ac:chgData name="고은아" userId="S::d016003@aivle.kt.co.kr::6c634e87-a1f6-414c-954f-1f3c90643f9a" providerId="AD" clId="Web-{2D0B030A-8FC5-42C8-ACC1-D2A07769EDE8}" dt="2022-01-12T05:55:44.245" v="238"/>
          <ac:spMkLst>
            <pc:docMk/>
            <pc:sldMk cId="3362064637" sldId="259"/>
            <ac:spMk id="28" creationId="{F3853B4B-74D7-477C-BC16-667EDEE64753}"/>
          </ac:spMkLst>
        </pc:spChg>
        <pc:spChg chg="add mod">
          <ac:chgData name="고은아" userId="S::d016003@aivle.kt.co.kr::6c634e87-a1f6-414c-954f-1f3c90643f9a" providerId="AD" clId="Web-{2D0B030A-8FC5-42C8-ACC1-D2A07769EDE8}" dt="2022-01-12T06:02:05.551" v="355" actId="20577"/>
          <ac:spMkLst>
            <pc:docMk/>
            <pc:sldMk cId="3362064637" sldId="259"/>
            <ac:spMk id="35" creationId="{65378480-DB5A-4266-A2F6-A954533A6F5D}"/>
          </ac:spMkLst>
        </pc:spChg>
        <pc:spChg chg="add mod">
          <ac:chgData name="고은아" userId="S::d016003@aivle.kt.co.kr::6c634e87-a1f6-414c-954f-1f3c90643f9a" providerId="AD" clId="Web-{2D0B030A-8FC5-42C8-ACC1-D2A07769EDE8}" dt="2022-01-12T05:57:32.513" v="259" actId="20577"/>
          <ac:spMkLst>
            <pc:docMk/>
            <pc:sldMk cId="3362064637" sldId="259"/>
            <ac:spMk id="36" creationId="{FE4DB16B-A6FC-4CE6-A44A-530FCA524805}"/>
          </ac:spMkLst>
        </pc:spChg>
        <pc:spChg chg="add mod">
          <ac:chgData name="고은아" userId="S::d016003@aivle.kt.co.kr::6c634e87-a1f6-414c-954f-1f3c90643f9a" providerId="AD" clId="Web-{2D0B030A-8FC5-42C8-ACC1-D2A07769EDE8}" dt="2022-01-12T06:03:00.521" v="374" actId="1076"/>
          <ac:spMkLst>
            <pc:docMk/>
            <pc:sldMk cId="3362064637" sldId="259"/>
            <ac:spMk id="37" creationId="{33E1BAD0-8128-4FBF-8D67-C7CDF8E7DE9C}"/>
          </ac:spMkLst>
        </pc:spChg>
        <pc:spChg chg="add mod">
          <ac:chgData name="고은아" userId="S::d016003@aivle.kt.co.kr::6c634e87-a1f6-414c-954f-1f3c90643f9a" providerId="AD" clId="Web-{2D0B030A-8FC5-42C8-ACC1-D2A07769EDE8}" dt="2022-01-12T06:03:28.444" v="379"/>
          <ac:spMkLst>
            <pc:docMk/>
            <pc:sldMk cId="3362064637" sldId="259"/>
            <ac:spMk id="39" creationId="{C02662A5-B2D3-4872-AA59-7D4E948BE0D2}"/>
          </ac:spMkLst>
        </pc:spChg>
        <pc:spChg chg="add mod">
          <ac:chgData name="고은아" userId="S::d016003@aivle.kt.co.kr::6c634e87-a1f6-414c-954f-1f3c90643f9a" providerId="AD" clId="Web-{2D0B030A-8FC5-42C8-ACC1-D2A07769EDE8}" dt="2022-01-12T06:03:28.460" v="380"/>
          <ac:spMkLst>
            <pc:docMk/>
            <pc:sldMk cId="3362064637" sldId="259"/>
            <ac:spMk id="40" creationId="{3B587C5A-5C01-48BD-8120-E6FCD67DC19F}"/>
          </ac:spMkLst>
        </pc:spChg>
        <pc:spChg chg="add mod">
          <ac:chgData name="고은아" userId="S::d016003@aivle.kt.co.kr::6c634e87-a1f6-414c-954f-1f3c90643f9a" providerId="AD" clId="Web-{2D0B030A-8FC5-42C8-ACC1-D2A07769EDE8}" dt="2022-01-12T06:03:28.491" v="381"/>
          <ac:spMkLst>
            <pc:docMk/>
            <pc:sldMk cId="3362064637" sldId="259"/>
            <ac:spMk id="41" creationId="{9C33385F-792C-45B3-8869-5EB6C0394283}"/>
          </ac:spMkLst>
        </pc:spChg>
        <pc:picChg chg="add mod modCrop">
          <ac:chgData name="고은아" userId="S::d016003@aivle.kt.co.kr::6c634e87-a1f6-414c-954f-1f3c90643f9a" providerId="AD" clId="Web-{2D0B030A-8FC5-42C8-ACC1-D2A07769EDE8}" dt="2022-01-12T06:03:00.428" v="371" actId="1076"/>
          <ac:picMkLst>
            <pc:docMk/>
            <pc:sldMk cId="3362064637" sldId="259"/>
            <ac:picMk id="5" creationId="{767517B8-2517-4274-B8AD-455D265CA71A}"/>
          </ac:picMkLst>
        </pc:picChg>
        <pc:picChg chg="add mod">
          <ac:chgData name="고은아" userId="S::d016003@aivle.kt.co.kr::6c634e87-a1f6-414c-954f-1f3c90643f9a" providerId="AD" clId="Web-{2D0B030A-8FC5-42C8-ACC1-D2A07769EDE8}" dt="2022-01-12T06:03:00.459" v="372" actId="1076"/>
          <ac:picMkLst>
            <pc:docMk/>
            <pc:sldMk cId="3362064637" sldId="259"/>
            <ac:picMk id="7" creationId="{C5C44880-6CE3-4D4F-A466-F320F7F74B5B}"/>
          </ac:picMkLst>
        </pc:picChg>
        <pc:picChg chg="add mod modCrop">
          <ac:chgData name="고은아" userId="S::d016003@aivle.kt.co.kr::6c634e87-a1f6-414c-954f-1f3c90643f9a" providerId="AD" clId="Web-{2D0B030A-8FC5-42C8-ACC1-D2A07769EDE8}" dt="2022-01-12T05:53:15.303" v="216" actId="14100"/>
          <ac:picMkLst>
            <pc:docMk/>
            <pc:sldMk cId="3362064637" sldId="259"/>
            <ac:picMk id="8" creationId="{EDBEF5F5-3484-47D6-A9CF-14BB26EC9247}"/>
          </ac:picMkLst>
        </pc:picChg>
        <pc:picChg chg="add mod">
          <ac:chgData name="고은아" userId="S::d016003@aivle.kt.co.kr::6c634e87-a1f6-414c-954f-1f3c90643f9a" providerId="AD" clId="Web-{2D0B030A-8FC5-42C8-ACC1-D2A07769EDE8}" dt="2022-01-12T05:54:01.367" v="230" actId="1076"/>
          <ac:picMkLst>
            <pc:docMk/>
            <pc:sldMk cId="3362064637" sldId="259"/>
            <ac:picMk id="9" creationId="{B4D52286-7F9E-4858-92F1-7BBA6F6C909F}"/>
          </ac:picMkLst>
        </pc:picChg>
        <pc:picChg chg="add del mod">
          <ac:chgData name="고은아" userId="S::d016003@aivle.kt.co.kr::6c634e87-a1f6-414c-954f-1f3c90643f9a" providerId="AD" clId="Web-{2D0B030A-8FC5-42C8-ACC1-D2A07769EDE8}" dt="2022-01-12T05:55:28.932" v="232"/>
          <ac:picMkLst>
            <pc:docMk/>
            <pc:sldMk cId="3362064637" sldId="259"/>
            <ac:picMk id="11" creationId="{F42A182A-E4FB-4C6E-9C79-3B11E2FDCB42}"/>
          </ac:picMkLst>
        </pc:picChg>
        <pc:picChg chg="add del mod">
          <ac:chgData name="고은아" userId="S::d016003@aivle.kt.co.kr::6c634e87-a1f6-414c-954f-1f3c90643f9a" providerId="AD" clId="Web-{2D0B030A-8FC5-42C8-ACC1-D2A07769EDE8}" dt="2022-01-12T05:55:27.744" v="231"/>
          <ac:picMkLst>
            <pc:docMk/>
            <pc:sldMk cId="3362064637" sldId="259"/>
            <ac:picMk id="12" creationId="{2B88092D-3C48-496F-A249-93DC69311EFA}"/>
          </ac:picMkLst>
        </pc:picChg>
        <pc:cxnChg chg="add del">
          <ac:chgData name="고은아" userId="S::d016003@aivle.kt.co.kr::6c634e87-a1f6-414c-954f-1f3c90643f9a" providerId="AD" clId="Web-{2D0B030A-8FC5-42C8-ACC1-D2A07769EDE8}" dt="2022-01-12T05:51:50.192" v="201"/>
          <ac:cxnSpMkLst>
            <pc:docMk/>
            <pc:sldMk cId="3362064637" sldId="259"/>
            <ac:cxnSpMk id="14" creationId="{943DCB74-F959-4B03-A487-F710D2B568FD}"/>
          </ac:cxnSpMkLst>
        </pc:cxnChg>
        <pc:cxnChg chg="add mod">
          <ac:chgData name="고은아" userId="S::d016003@aivle.kt.co.kr::6c634e87-a1f6-414c-954f-1f3c90643f9a" providerId="AD" clId="Web-{2D0B030A-8FC5-42C8-ACC1-D2A07769EDE8}" dt="2022-01-12T05:49:03" v="166" actId="1076"/>
          <ac:cxnSpMkLst>
            <pc:docMk/>
            <pc:sldMk cId="3362064637" sldId="259"/>
            <ac:cxnSpMk id="15" creationId="{3B043341-1A15-48C5-B613-FB0AA507CE22}"/>
          </ac:cxnSpMkLst>
        </pc:cxnChg>
        <pc:cxnChg chg="add mod">
          <ac:chgData name="고은아" userId="S::d016003@aivle.kt.co.kr::6c634e87-a1f6-414c-954f-1f3c90643f9a" providerId="AD" clId="Web-{2D0B030A-8FC5-42C8-ACC1-D2A07769EDE8}" dt="2022-01-12T05:49:43.845" v="174" actId="14100"/>
          <ac:cxnSpMkLst>
            <pc:docMk/>
            <pc:sldMk cId="3362064637" sldId="259"/>
            <ac:cxnSpMk id="34" creationId="{373700D3-05AE-49DE-A954-815ECD302835}"/>
          </ac:cxnSpMkLst>
        </pc:cxnChg>
      </pc:sldChg>
      <pc:sldChg chg="new">
        <pc:chgData name="고은아" userId="S::d016003@aivle.kt.co.kr::6c634e87-a1f6-414c-954f-1f3c90643f9a" providerId="AD" clId="Web-{2D0B030A-8FC5-42C8-ACC1-D2A07769EDE8}" dt="2022-01-12T05:08:25.782" v="0"/>
        <pc:sldMkLst>
          <pc:docMk/>
          <pc:sldMk cId="4066504867" sldId="265"/>
        </pc:sldMkLst>
      </pc:sldChg>
      <pc:sldChg chg="new">
        <pc:chgData name="고은아" userId="S::d016003@aivle.kt.co.kr::6c634e87-a1f6-414c-954f-1f3c90643f9a" providerId="AD" clId="Web-{2D0B030A-8FC5-42C8-ACC1-D2A07769EDE8}" dt="2022-01-12T05:08:26.704" v="1"/>
        <pc:sldMkLst>
          <pc:docMk/>
          <pc:sldMk cId="807080671" sldId="266"/>
        </pc:sldMkLst>
      </pc:sldChg>
      <pc:sldChg chg="delSp">
        <pc:chgData name="고은아" userId="S::d016003@aivle.kt.co.kr::6c634e87-a1f6-414c-954f-1f3c90643f9a" providerId="AD" clId="Web-{2D0B030A-8FC5-42C8-ACC1-D2A07769EDE8}" dt="2022-01-12T05:45:36.276" v="85"/>
        <pc:sldMkLst>
          <pc:docMk/>
          <pc:sldMk cId="1029569478" sldId="272"/>
        </pc:sldMkLst>
        <pc:picChg chg="del">
          <ac:chgData name="고은아" userId="S::d016003@aivle.kt.co.kr::6c634e87-a1f6-414c-954f-1f3c90643f9a" providerId="AD" clId="Web-{2D0B030A-8FC5-42C8-ACC1-D2A07769EDE8}" dt="2022-01-12T05:45:36.276" v="85"/>
          <ac:picMkLst>
            <pc:docMk/>
            <pc:sldMk cId="1029569478" sldId="272"/>
            <ac:picMk id="9" creationId="{4FFD0322-7ECC-4A41-9A96-3A788B8FD167}"/>
          </ac:picMkLst>
        </pc:picChg>
        <pc:picChg chg="del">
          <ac:chgData name="고은아" userId="S::d016003@aivle.kt.co.kr::6c634e87-a1f6-414c-954f-1f3c90643f9a" providerId="AD" clId="Web-{2D0B030A-8FC5-42C8-ACC1-D2A07769EDE8}" dt="2022-01-12T05:45:36.276" v="84"/>
          <ac:picMkLst>
            <pc:docMk/>
            <pc:sldMk cId="1029569478" sldId="272"/>
            <ac:picMk id="11" creationId="{CA180892-D647-40E1-B989-BA45E49EA7F8}"/>
          </ac:picMkLst>
        </pc:picChg>
      </pc:sldChg>
    </pc:docChg>
  </pc:docChgLst>
  <pc:docChgLst>
    <pc:chgData name="김수재" userId="S::d016006@aivle.kt.co.kr::a3dc46d8-b7ec-41fe-97e3-db7ee089db0a" providerId="AD" clId="Web-{5988B4BB-E1CF-4C69-A882-8EF27D7A925C}"/>
    <pc:docChg chg="modSld">
      <pc:chgData name="김수재" userId="S::d016006@aivle.kt.co.kr::a3dc46d8-b7ec-41fe-97e3-db7ee089db0a" providerId="AD" clId="Web-{5988B4BB-E1CF-4C69-A882-8EF27D7A925C}" dt="2022-01-12T07:30:44.280" v="35" actId="1076"/>
      <pc:docMkLst>
        <pc:docMk/>
      </pc:docMkLst>
      <pc:sldChg chg="addSp delSp modSp">
        <pc:chgData name="김수재" userId="S::d016006@aivle.kt.co.kr::a3dc46d8-b7ec-41fe-97e3-db7ee089db0a" providerId="AD" clId="Web-{5988B4BB-E1CF-4C69-A882-8EF27D7A925C}" dt="2022-01-12T07:20:02.078" v="7" actId="1076"/>
        <pc:sldMkLst>
          <pc:docMk/>
          <pc:sldMk cId="3206102322" sldId="268"/>
        </pc:sldMkLst>
        <pc:picChg chg="add mod">
          <ac:chgData name="김수재" userId="S::d016006@aivle.kt.co.kr::a3dc46d8-b7ec-41fe-97e3-db7ee089db0a" providerId="AD" clId="Web-{5988B4BB-E1CF-4C69-A882-8EF27D7A925C}" dt="2022-01-12T07:20:02.078" v="7" actId="1076"/>
          <ac:picMkLst>
            <pc:docMk/>
            <pc:sldMk cId="3206102322" sldId="268"/>
            <ac:picMk id="4" creationId="{1AFF0DD9-74EE-4ED9-8299-ED8D92F67CE6}"/>
          </ac:picMkLst>
        </pc:picChg>
        <pc:picChg chg="del">
          <ac:chgData name="김수재" userId="S::d016006@aivle.kt.co.kr::a3dc46d8-b7ec-41fe-97e3-db7ee089db0a" providerId="AD" clId="Web-{5988B4BB-E1CF-4C69-A882-8EF27D7A925C}" dt="2022-01-12T07:19:40.093" v="0"/>
          <ac:picMkLst>
            <pc:docMk/>
            <pc:sldMk cId="3206102322" sldId="268"/>
            <ac:picMk id="9" creationId="{E69BC5DE-D4AC-4D4B-A4E8-B43CA0157BDA}"/>
          </ac:picMkLst>
        </pc:picChg>
      </pc:sldChg>
      <pc:sldChg chg="modSp">
        <pc:chgData name="김수재" userId="S::d016006@aivle.kt.co.kr::a3dc46d8-b7ec-41fe-97e3-db7ee089db0a" providerId="AD" clId="Web-{5988B4BB-E1CF-4C69-A882-8EF27D7A925C}" dt="2022-01-12T07:22:48.660" v="8" actId="20577"/>
        <pc:sldMkLst>
          <pc:docMk/>
          <pc:sldMk cId="3613531250" sldId="269"/>
        </pc:sldMkLst>
        <pc:spChg chg="mod">
          <ac:chgData name="김수재" userId="S::d016006@aivle.kt.co.kr::a3dc46d8-b7ec-41fe-97e3-db7ee089db0a" providerId="AD" clId="Web-{5988B4BB-E1CF-4C69-A882-8EF27D7A925C}" dt="2022-01-12T07:22:48.660" v="8" actId="20577"/>
          <ac:spMkLst>
            <pc:docMk/>
            <pc:sldMk cId="3613531250" sldId="269"/>
            <ac:spMk id="28" creationId="{90D56BAE-9063-45E4-B377-C5DBEE2D6492}"/>
          </ac:spMkLst>
        </pc:spChg>
      </pc:sldChg>
      <pc:sldChg chg="modSp">
        <pc:chgData name="김수재" userId="S::d016006@aivle.kt.co.kr::a3dc46d8-b7ec-41fe-97e3-db7ee089db0a" providerId="AD" clId="Web-{5988B4BB-E1CF-4C69-A882-8EF27D7A925C}" dt="2022-01-12T07:30:44.280" v="35" actId="1076"/>
        <pc:sldMkLst>
          <pc:docMk/>
          <pc:sldMk cId="1420523993" sldId="270"/>
        </pc:sldMkLst>
        <pc:spChg chg="mod">
          <ac:chgData name="김수재" userId="S::d016006@aivle.kt.co.kr::a3dc46d8-b7ec-41fe-97e3-db7ee089db0a" providerId="AD" clId="Web-{5988B4BB-E1CF-4C69-A882-8EF27D7A925C}" dt="2022-01-12T07:25:49.148" v="16" actId="20577"/>
          <ac:spMkLst>
            <pc:docMk/>
            <pc:sldMk cId="1420523993" sldId="270"/>
            <ac:spMk id="5" creationId="{81B9F639-27E1-4AF5-9A56-2DEB4ACABFBC}"/>
          </ac:spMkLst>
        </pc:spChg>
        <pc:spChg chg="mod">
          <ac:chgData name="김수재" userId="S::d016006@aivle.kt.co.kr::a3dc46d8-b7ec-41fe-97e3-db7ee089db0a" providerId="AD" clId="Web-{5988B4BB-E1CF-4C69-A882-8EF27D7A925C}" dt="2022-01-12T07:30:44.280" v="35" actId="1076"/>
          <ac:spMkLst>
            <pc:docMk/>
            <pc:sldMk cId="1420523993" sldId="270"/>
            <ac:spMk id="20" creationId="{21D6ECF8-88B0-4672-BFC9-F6176299C867}"/>
          </ac:spMkLst>
        </pc:spChg>
      </pc:sldChg>
      <pc:sldChg chg="modSp">
        <pc:chgData name="김수재" userId="S::d016006@aivle.kt.co.kr::a3dc46d8-b7ec-41fe-97e3-db7ee089db0a" providerId="AD" clId="Web-{5988B4BB-E1CF-4C69-A882-8EF27D7A925C}" dt="2022-01-12T07:29:46.357" v="31" actId="20577"/>
        <pc:sldMkLst>
          <pc:docMk/>
          <pc:sldMk cId="3962246718" sldId="274"/>
        </pc:sldMkLst>
        <pc:spChg chg="mod">
          <ac:chgData name="김수재" userId="S::d016006@aivle.kt.co.kr::a3dc46d8-b7ec-41fe-97e3-db7ee089db0a" providerId="AD" clId="Web-{5988B4BB-E1CF-4C69-A882-8EF27D7A925C}" dt="2022-01-12T07:29:46.357" v="31" actId="20577"/>
          <ac:spMkLst>
            <pc:docMk/>
            <pc:sldMk cId="3962246718" sldId="274"/>
            <ac:spMk id="23" creationId="{93E3FDF2-F02D-46F1-AF81-68C6334DA2D7}"/>
          </ac:spMkLst>
        </pc:spChg>
      </pc:sldChg>
      <pc:sldChg chg="modSp">
        <pc:chgData name="김수재" userId="S::d016006@aivle.kt.co.kr::a3dc46d8-b7ec-41fe-97e3-db7ee089db0a" providerId="AD" clId="Web-{5988B4BB-E1CF-4C69-A882-8EF27D7A925C}" dt="2022-01-12T07:29:40.310" v="29" actId="20577"/>
        <pc:sldMkLst>
          <pc:docMk/>
          <pc:sldMk cId="2370280860" sldId="275"/>
        </pc:sldMkLst>
        <pc:spChg chg="mod">
          <ac:chgData name="김수재" userId="S::d016006@aivle.kt.co.kr::a3dc46d8-b7ec-41fe-97e3-db7ee089db0a" providerId="AD" clId="Web-{5988B4BB-E1CF-4C69-A882-8EF27D7A925C}" dt="2022-01-12T07:29:40.310" v="29" actId="20577"/>
          <ac:spMkLst>
            <pc:docMk/>
            <pc:sldMk cId="2370280860" sldId="275"/>
            <ac:spMk id="23" creationId="{9BFC7D9F-7FA2-434E-AA04-3A13CB8E356D}"/>
          </ac:spMkLst>
        </pc:spChg>
      </pc:sldChg>
      <pc:sldChg chg="modSp">
        <pc:chgData name="김수재" userId="S::d016006@aivle.kt.co.kr::a3dc46d8-b7ec-41fe-97e3-db7ee089db0a" providerId="AD" clId="Web-{5988B4BB-E1CF-4C69-A882-8EF27D7A925C}" dt="2022-01-12T07:29:52.841" v="33" actId="20577"/>
        <pc:sldMkLst>
          <pc:docMk/>
          <pc:sldMk cId="2952669139" sldId="276"/>
        </pc:sldMkLst>
        <pc:spChg chg="mod">
          <ac:chgData name="김수재" userId="S::d016006@aivle.kt.co.kr::a3dc46d8-b7ec-41fe-97e3-db7ee089db0a" providerId="AD" clId="Web-{5988B4BB-E1CF-4C69-A882-8EF27D7A925C}" dt="2022-01-12T07:29:52.841" v="33" actId="20577"/>
          <ac:spMkLst>
            <pc:docMk/>
            <pc:sldMk cId="2952669139" sldId="276"/>
            <ac:spMk id="23" creationId="{93E3FDF2-F02D-46F1-AF81-68C6334DA2D7}"/>
          </ac:spMkLst>
        </pc:spChg>
      </pc:sldChg>
      <pc:sldChg chg="modSp">
        <pc:chgData name="김수재" userId="S::d016006@aivle.kt.co.kr::a3dc46d8-b7ec-41fe-97e3-db7ee089db0a" providerId="AD" clId="Web-{5988B4BB-E1CF-4C69-A882-8EF27D7A925C}" dt="2022-01-12T07:29:35.997" v="27" actId="20577"/>
        <pc:sldMkLst>
          <pc:docMk/>
          <pc:sldMk cId="3565608654" sldId="277"/>
        </pc:sldMkLst>
        <pc:spChg chg="mod">
          <ac:chgData name="김수재" userId="S::d016006@aivle.kt.co.kr::a3dc46d8-b7ec-41fe-97e3-db7ee089db0a" providerId="AD" clId="Web-{5988B4BB-E1CF-4C69-A882-8EF27D7A925C}" dt="2022-01-12T07:29:35.997" v="27" actId="20577"/>
          <ac:spMkLst>
            <pc:docMk/>
            <pc:sldMk cId="3565608654" sldId="277"/>
            <ac:spMk id="23" creationId="{9BFC7D9F-7FA2-434E-AA04-3A13CB8E356D}"/>
          </ac:spMkLst>
        </pc:spChg>
      </pc:sldChg>
      <pc:sldChg chg="modSp">
        <pc:chgData name="김수재" userId="S::d016006@aivle.kt.co.kr::a3dc46d8-b7ec-41fe-97e3-db7ee089db0a" providerId="AD" clId="Web-{5988B4BB-E1CF-4C69-A882-8EF27D7A925C}" dt="2022-01-12T07:29:31.231" v="25" actId="20577"/>
        <pc:sldMkLst>
          <pc:docMk/>
          <pc:sldMk cId="198346637" sldId="278"/>
        </pc:sldMkLst>
        <pc:spChg chg="mod">
          <ac:chgData name="김수재" userId="S::d016006@aivle.kt.co.kr::a3dc46d8-b7ec-41fe-97e3-db7ee089db0a" providerId="AD" clId="Web-{5988B4BB-E1CF-4C69-A882-8EF27D7A925C}" dt="2022-01-12T07:29:31.231" v="25" actId="20577"/>
          <ac:spMkLst>
            <pc:docMk/>
            <pc:sldMk cId="198346637" sldId="278"/>
            <ac:spMk id="23" creationId="{9BFC7D9F-7FA2-434E-AA04-3A13CB8E356D}"/>
          </ac:spMkLst>
        </pc:spChg>
      </pc:sldChg>
    </pc:docChg>
  </pc:docChgLst>
  <pc:docChgLst>
    <pc:chgData name="고은아" userId="S::d016003@aivle.kt.co.kr::6c634e87-a1f6-414c-954f-1f3c90643f9a" providerId="AD" clId="Web-{6B4AFB8C-D146-406D-9199-E96AB338A2EF}"/>
    <pc:docChg chg="modSld">
      <pc:chgData name="고은아" userId="S::d016003@aivle.kt.co.kr::6c634e87-a1f6-414c-954f-1f3c90643f9a" providerId="AD" clId="Web-{6B4AFB8C-D146-406D-9199-E96AB338A2EF}" dt="2022-01-12T07:30:10.713" v="1041" actId="1076"/>
      <pc:docMkLst>
        <pc:docMk/>
      </pc:docMkLst>
      <pc:sldChg chg="modSp">
        <pc:chgData name="고은아" userId="S::d016003@aivle.kt.co.kr::6c634e87-a1f6-414c-954f-1f3c90643f9a" providerId="AD" clId="Web-{6B4AFB8C-D146-406D-9199-E96AB338A2EF}" dt="2022-01-12T07:24:26.441" v="952"/>
        <pc:sldMkLst>
          <pc:docMk/>
          <pc:sldMk cId="2156592734" sldId="258"/>
        </pc:sldMkLst>
        <pc:spChg chg="mod">
          <ac:chgData name="고은아" userId="S::d016003@aivle.kt.co.kr::6c634e87-a1f6-414c-954f-1f3c90643f9a" providerId="AD" clId="Web-{6B4AFB8C-D146-406D-9199-E96AB338A2EF}" dt="2022-01-12T07:24:26.378" v="948"/>
          <ac:spMkLst>
            <pc:docMk/>
            <pc:sldMk cId="2156592734" sldId="258"/>
            <ac:spMk id="7" creationId="{83A3D3B9-22D0-48C7-BE2C-000B7583CB47}"/>
          </ac:spMkLst>
        </pc:spChg>
        <pc:spChg chg="mod">
          <ac:chgData name="고은아" userId="S::d016003@aivle.kt.co.kr::6c634e87-a1f6-414c-954f-1f3c90643f9a" providerId="AD" clId="Web-{6B4AFB8C-D146-406D-9199-E96AB338A2EF}" dt="2022-01-12T07:24:26.394" v="949"/>
          <ac:spMkLst>
            <pc:docMk/>
            <pc:sldMk cId="2156592734" sldId="258"/>
            <ac:spMk id="43" creationId="{A11FEA86-F6AF-4882-982B-F3DE5E90E390}"/>
          </ac:spMkLst>
        </pc:spChg>
        <pc:spChg chg="mod">
          <ac:chgData name="고은아" userId="S::d016003@aivle.kt.co.kr::6c634e87-a1f6-414c-954f-1f3c90643f9a" providerId="AD" clId="Web-{6B4AFB8C-D146-406D-9199-E96AB338A2EF}" dt="2022-01-12T07:24:26.410" v="950"/>
          <ac:spMkLst>
            <pc:docMk/>
            <pc:sldMk cId="2156592734" sldId="258"/>
            <ac:spMk id="45" creationId="{C1A9CCEB-E015-49B4-BBEC-9276F6EC18AE}"/>
          </ac:spMkLst>
        </pc:spChg>
        <pc:spChg chg="mod">
          <ac:chgData name="고은아" userId="S::d016003@aivle.kt.co.kr::6c634e87-a1f6-414c-954f-1f3c90643f9a" providerId="AD" clId="Web-{6B4AFB8C-D146-406D-9199-E96AB338A2EF}" dt="2022-01-12T07:24:26.425" v="951"/>
          <ac:spMkLst>
            <pc:docMk/>
            <pc:sldMk cId="2156592734" sldId="258"/>
            <ac:spMk id="47" creationId="{BF20D936-3CB3-41B2-8D33-7BE735AE1CF6}"/>
          </ac:spMkLst>
        </pc:spChg>
        <pc:spChg chg="mod">
          <ac:chgData name="고은아" userId="S::d016003@aivle.kt.co.kr::6c634e87-a1f6-414c-954f-1f3c90643f9a" providerId="AD" clId="Web-{6B4AFB8C-D146-406D-9199-E96AB338A2EF}" dt="2022-01-12T07:24:26.441" v="952"/>
          <ac:spMkLst>
            <pc:docMk/>
            <pc:sldMk cId="2156592734" sldId="258"/>
            <ac:spMk id="49" creationId="{74913637-88E5-4AB9-960F-D00C0471F2F4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01:53.070" v="414"/>
        <pc:sldMkLst>
          <pc:docMk/>
          <pc:sldMk cId="3362064637" sldId="259"/>
        </pc:sldMkLst>
        <pc:spChg chg="mod">
          <ac:chgData name="고은아" userId="S::d016003@aivle.kt.co.kr::6c634e87-a1f6-414c-954f-1f3c90643f9a" providerId="AD" clId="Web-{6B4AFB8C-D146-406D-9199-E96AB338A2EF}" dt="2022-01-12T07:01:53.070" v="414"/>
          <ac:spMkLst>
            <pc:docMk/>
            <pc:sldMk cId="3362064637" sldId="259"/>
            <ac:spMk id="18" creationId="{AEF78182-9C97-40DD-B9C0-859F2CAD6357}"/>
          </ac:spMkLst>
        </pc:spChg>
      </pc:sldChg>
      <pc:sldChg chg="addSp delSp modSp">
        <pc:chgData name="고은아" userId="S::d016003@aivle.kt.co.kr::6c634e87-a1f6-414c-954f-1f3c90643f9a" providerId="AD" clId="Web-{6B4AFB8C-D146-406D-9199-E96AB338A2EF}" dt="2022-01-12T07:30:10.713" v="1041" actId="1076"/>
        <pc:sldMkLst>
          <pc:docMk/>
          <pc:sldMk cId="2083103877" sldId="264"/>
        </pc:sldMkLst>
        <pc:spChg chg="add">
          <ac:chgData name="고은아" userId="S::d016003@aivle.kt.co.kr::6c634e87-a1f6-414c-954f-1f3c90643f9a" providerId="AD" clId="Web-{6B4AFB8C-D146-406D-9199-E96AB338A2EF}" dt="2022-01-12T07:30:10.276" v="1040"/>
          <ac:spMkLst>
            <pc:docMk/>
            <pc:sldMk cId="2083103877" sldId="264"/>
            <ac:spMk id="5" creationId="{01F6D2DD-BA73-4E51-B768-60EEE43C0468}"/>
          </ac:spMkLst>
        </pc:spChg>
        <pc:cxnChg chg="add mod">
          <ac:chgData name="고은아" userId="S::d016003@aivle.kt.co.kr::6c634e87-a1f6-414c-954f-1f3c90643f9a" providerId="AD" clId="Web-{6B4AFB8C-D146-406D-9199-E96AB338A2EF}" dt="2022-01-12T07:29:12.368" v="1025" actId="14100"/>
          <ac:cxnSpMkLst>
            <pc:docMk/>
            <pc:sldMk cId="2083103877" sldId="264"/>
            <ac:cxnSpMk id="4" creationId="{B34830DF-A820-4987-9665-9A889CABD099}"/>
          </ac:cxnSpMkLst>
        </pc:cxnChg>
        <pc:cxnChg chg="add del mod">
          <ac:chgData name="고은아" userId="S::d016003@aivle.kt.co.kr::6c634e87-a1f6-414c-954f-1f3c90643f9a" providerId="AD" clId="Web-{6B4AFB8C-D146-406D-9199-E96AB338A2EF}" dt="2022-01-12T07:28:40.133" v="1023"/>
          <ac:cxnSpMkLst>
            <pc:docMk/>
            <pc:sldMk cId="2083103877" sldId="264"/>
            <ac:cxnSpMk id="7" creationId="{7BBC6417-ECF6-4C39-9BCA-76CC9F6B4286}"/>
          </ac:cxnSpMkLst>
        </pc:cxnChg>
        <pc:cxnChg chg="add mod">
          <ac:chgData name="고은아" userId="S::d016003@aivle.kt.co.kr::6c634e87-a1f6-414c-954f-1f3c90643f9a" providerId="AD" clId="Web-{6B4AFB8C-D146-406D-9199-E96AB338A2EF}" dt="2022-01-12T07:30:10.713" v="1041" actId="1076"/>
          <ac:cxnSpMkLst>
            <pc:docMk/>
            <pc:sldMk cId="2083103877" sldId="264"/>
            <ac:cxnSpMk id="8" creationId="{3FBB8CE1-CA07-48EE-A043-85DE42394A15}"/>
          </ac:cxnSpMkLst>
        </pc:cxnChg>
        <pc:cxnChg chg="add mod">
          <ac:chgData name="고은아" userId="S::d016003@aivle.kt.co.kr::6c634e87-a1f6-414c-954f-1f3c90643f9a" providerId="AD" clId="Web-{6B4AFB8C-D146-406D-9199-E96AB338A2EF}" dt="2022-01-12T07:30:08.369" v="1039" actId="1076"/>
          <ac:cxnSpMkLst>
            <pc:docMk/>
            <pc:sldMk cId="2083103877" sldId="264"/>
            <ac:cxnSpMk id="9" creationId="{B8CBA4CD-6580-4761-B4A2-79FFFC62FCAA}"/>
          </ac:cxnSpMkLst>
        </pc:cxnChg>
        <pc:cxnChg chg="add mod">
          <ac:chgData name="고은아" userId="S::d016003@aivle.kt.co.kr::6c634e87-a1f6-414c-954f-1f3c90643f9a" providerId="AD" clId="Web-{6B4AFB8C-D146-406D-9199-E96AB338A2EF}" dt="2022-01-12T07:30:05.401" v="1038" actId="1076"/>
          <ac:cxnSpMkLst>
            <pc:docMk/>
            <pc:sldMk cId="2083103877" sldId="264"/>
            <ac:cxnSpMk id="10" creationId="{906A15CF-1E58-4CAB-82D7-BEDD5FABF607}"/>
          </ac:cxnSpMkLst>
        </pc:cxnChg>
        <pc:cxnChg chg="add mod">
          <ac:chgData name="고은아" userId="S::d016003@aivle.kt.co.kr::6c634e87-a1f6-414c-954f-1f3c90643f9a" providerId="AD" clId="Web-{6B4AFB8C-D146-406D-9199-E96AB338A2EF}" dt="2022-01-12T07:30:01.697" v="1037" actId="1076"/>
          <ac:cxnSpMkLst>
            <pc:docMk/>
            <pc:sldMk cId="2083103877" sldId="264"/>
            <ac:cxnSpMk id="11" creationId="{A17B43F3-0695-4631-A81B-659AA0CBD8EE}"/>
          </ac:cxnSpMkLst>
        </pc:cxnChg>
        <pc:cxnChg chg="add mod">
          <ac:chgData name="고은아" userId="S::d016003@aivle.kt.co.kr::6c634e87-a1f6-414c-954f-1f3c90643f9a" providerId="AD" clId="Web-{6B4AFB8C-D146-406D-9199-E96AB338A2EF}" dt="2022-01-12T07:29:59.260" v="1036" actId="1076"/>
          <ac:cxnSpMkLst>
            <pc:docMk/>
            <pc:sldMk cId="2083103877" sldId="264"/>
            <ac:cxnSpMk id="12" creationId="{CB2116AD-C1EF-44D9-BF8B-F36962E3DB2A}"/>
          </ac:cxnSpMkLst>
        </pc:cxnChg>
      </pc:sldChg>
      <pc:sldChg chg="modSp">
        <pc:chgData name="고은아" userId="S::d016003@aivle.kt.co.kr::6c634e87-a1f6-414c-954f-1f3c90643f9a" providerId="AD" clId="Web-{6B4AFB8C-D146-406D-9199-E96AB338A2EF}" dt="2022-01-12T07:24:57.332" v="972" actId="20577"/>
        <pc:sldMkLst>
          <pc:docMk/>
          <pc:sldMk cId="3206102322" sldId="268"/>
        </pc:sldMkLst>
        <pc:spChg chg="mod">
          <ac:chgData name="고은아" userId="S::d016003@aivle.kt.co.kr::6c634e87-a1f6-414c-954f-1f3c90643f9a" providerId="AD" clId="Web-{6B4AFB8C-D146-406D-9199-E96AB338A2EF}" dt="2022-01-12T07:02:29.446" v="420"/>
          <ac:spMkLst>
            <pc:docMk/>
            <pc:sldMk cId="3206102322" sldId="268"/>
            <ac:spMk id="3" creationId="{D5F53243-5B59-4DA9-AAEF-D5D97CE2DF92}"/>
          </ac:spMkLst>
        </pc:spChg>
        <pc:spChg chg="mod">
          <ac:chgData name="고은아" userId="S::d016003@aivle.kt.co.kr::6c634e87-a1f6-414c-954f-1f3c90643f9a" providerId="AD" clId="Web-{6B4AFB8C-D146-406D-9199-E96AB338A2EF}" dt="2022-01-12T07:17:51.527" v="643"/>
          <ac:spMkLst>
            <pc:docMk/>
            <pc:sldMk cId="3206102322" sldId="268"/>
            <ac:spMk id="8" creationId="{FCEC7FD3-07AD-4186-B701-5026518235AE}"/>
          </ac:spMkLst>
        </pc:spChg>
        <pc:spChg chg="mod">
          <ac:chgData name="고은아" userId="S::d016003@aivle.kt.co.kr::6c634e87-a1f6-414c-954f-1f3c90643f9a" providerId="AD" clId="Web-{6B4AFB8C-D146-406D-9199-E96AB338A2EF}" dt="2022-01-12T07:24:57.332" v="972" actId="20577"/>
          <ac:spMkLst>
            <pc:docMk/>
            <pc:sldMk cId="3206102322" sldId="268"/>
            <ac:spMk id="10" creationId="{6FA9A42F-77CC-472A-8991-81CC4DD5EFA9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12:51.396" v="635" actId="20577"/>
        <pc:sldMkLst>
          <pc:docMk/>
          <pc:sldMk cId="3613531250" sldId="269"/>
        </pc:sldMkLst>
        <pc:spChg chg="mod">
          <ac:chgData name="고은아" userId="S::d016003@aivle.kt.co.kr::6c634e87-a1f6-414c-954f-1f3c90643f9a" providerId="AD" clId="Web-{6B4AFB8C-D146-406D-9199-E96AB338A2EF}" dt="2022-01-12T07:12:27.458" v="596" actId="20577"/>
          <ac:spMkLst>
            <pc:docMk/>
            <pc:sldMk cId="3613531250" sldId="269"/>
            <ac:spMk id="15" creationId="{4F1F0690-C227-4D92-A42E-8F0404298A13}"/>
          </ac:spMkLst>
        </pc:spChg>
        <pc:spChg chg="mod">
          <ac:chgData name="고은아" userId="S::d016003@aivle.kt.co.kr::6c634e87-a1f6-414c-954f-1f3c90643f9a" providerId="AD" clId="Web-{6B4AFB8C-D146-406D-9199-E96AB338A2EF}" dt="2022-01-12T07:12:10.458" v="553" actId="20577"/>
          <ac:spMkLst>
            <pc:docMk/>
            <pc:sldMk cId="3613531250" sldId="269"/>
            <ac:spMk id="27" creationId="{AEF254EF-73E2-40E3-B666-2AE8C79CBCB4}"/>
          </ac:spMkLst>
        </pc:spChg>
        <pc:spChg chg="mod">
          <ac:chgData name="고은아" userId="S::d016003@aivle.kt.co.kr::6c634e87-a1f6-414c-954f-1f3c90643f9a" providerId="AD" clId="Web-{6B4AFB8C-D146-406D-9199-E96AB338A2EF}" dt="2022-01-12T06:54:17.780" v="109" actId="20577"/>
          <ac:spMkLst>
            <pc:docMk/>
            <pc:sldMk cId="3613531250" sldId="269"/>
            <ac:spMk id="28" creationId="{90D56BAE-9063-45E4-B377-C5DBEE2D6492}"/>
          </ac:spMkLst>
        </pc:spChg>
        <pc:spChg chg="mod">
          <ac:chgData name="고은아" userId="S::d016003@aivle.kt.co.kr::6c634e87-a1f6-414c-954f-1f3c90643f9a" providerId="AD" clId="Web-{6B4AFB8C-D146-406D-9199-E96AB338A2EF}" dt="2022-01-12T07:12:51.396" v="635" actId="20577"/>
          <ac:spMkLst>
            <pc:docMk/>
            <pc:sldMk cId="3613531250" sldId="269"/>
            <ac:spMk id="31" creationId="{EBC96306-2A68-4CD1-844B-52798674E0A5}"/>
          </ac:spMkLst>
        </pc:spChg>
        <pc:spChg chg="mod">
          <ac:chgData name="고은아" userId="S::d016003@aivle.kt.co.kr::6c634e87-a1f6-414c-954f-1f3c90643f9a" providerId="AD" clId="Web-{6B4AFB8C-D146-406D-9199-E96AB338A2EF}" dt="2022-01-12T07:00:08.131" v="408" actId="20577"/>
          <ac:spMkLst>
            <pc:docMk/>
            <pc:sldMk cId="3613531250" sldId="269"/>
            <ac:spMk id="32" creationId="{66B8C7D2-E167-473E-BD06-B85B66698532}"/>
          </ac:spMkLst>
        </pc:spChg>
      </pc:sldChg>
      <pc:sldChg chg="addSp delSp modSp">
        <pc:chgData name="고은아" userId="S::d016003@aivle.kt.co.kr::6c634e87-a1f6-414c-954f-1f3c90643f9a" providerId="AD" clId="Web-{6B4AFB8C-D146-406D-9199-E96AB338A2EF}" dt="2022-01-12T07:23:59.722" v="947" actId="1076"/>
        <pc:sldMkLst>
          <pc:docMk/>
          <pc:sldMk cId="1420523993" sldId="270"/>
        </pc:sldMkLst>
        <pc:spChg chg="add del mod">
          <ac:chgData name="고은아" userId="S::d016003@aivle.kt.co.kr::6c634e87-a1f6-414c-954f-1f3c90643f9a" providerId="AD" clId="Web-{6B4AFB8C-D146-406D-9199-E96AB338A2EF}" dt="2022-01-12T07:18:44.684" v="700"/>
          <ac:spMkLst>
            <pc:docMk/>
            <pc:sldMk cId="1420523993" sldId="270"/>
            <ac:spMk id="3" creationId="{313B1CB6-140E-4325-8827-7C3ADE208A7C}"/>
          </ac:spMkLst>
        </pc:spChg>
        <pc:spChg chg="add del">
          <ac:chgData name="고은아" userId="S::d016003@aivle.kt.co.kr::6c634e87-a1f6-414c-954f-1f3c90643f9a" providerId="AD" clId="Web-{6B4AFB8C-D146-406D-9199-E96AB338A2EF}" dt="2022-01-12T07:21:25.093" v="880"/>
          <ac:spMkLst>
            <pc:docMk/>
            <pc:sldMk cId="1420523993" sldId="270"/>
            <ac:spMk id="4" creationId="{7F9D5C94-133A-4D1A-879F-F786845ADD68}"/>
          </ac:spMkLst>
        </pc:spChg>
        <pc:spChg chg="mod">
          <ac:chgData name="고은아" userId="S::d016003@aivle.kt.co.kr::6c634e87-a1f6-414c-954f-1f3c90643f9a" providerId="AD" clId="Web-{6B4AFB8C-D146-406D-9199-E96AB338A2EF}" dt="2022-01-12T07:22:07.579" v="909" actId="1076"/>
          <ac:spMkLst>
            <pc:docMk/>
            <pc:sldMk cId="1420523993" sldId="270"/>
            <ac:spMk id="5" creationId="{81B9F639-27E1-4AF5-9A56-2DEB4ACABFBC}"/>
          </ac:spMkLst>
        </pc:spChg>
        <pc:spChg chg="mod">
          <ac:chgData name="고은아" userId="S::d016003@aivle.kt.co.kr::6c634e87-a1f6-414c-954f-1f3c90643f9a" providerId="AD" clId="Web-{6B4AFB8C-D146-406D-9199-E96AB338A2EF}" dt="2022-01-12T07:21:33.844" v="887" actId="20577"/>
          <ac:spMkLst>
            <pc:docMk/>
            <pc:sldMk cId="1420523993" sldId="270"/>
            <ac:spMk id="7" creationId="{439C2553-7894-4099-99FF-74739FC0456B}"/>
          </ac:spMkLst>
        </pc:spChg>
        <pc:spChg chg="add del">
          <ac:chgData name="고은아" userId="S::d016003@aivle.kt.co.kr::6c634e87-a1f6-414c-954f-1f3c90643f9a" providerId="AD" clId="Web-{6B4AFB8C-D146-406D-9199-E96AB338A2EF}" dt="2022-01-12T07:21:25.843" v="881"/>
          <ac:spMkLst>
            <pc:docMk/>
            <pc:sldMk cId="1420523993" sldId="270"/>
            <ac:spMk id="8" creationId="{50659C3D-C6FD-4B80-B263-B388D9C55B2C}"/>
          </ac:spMkLst>
        </pc:spChg>
        <pc:spChg chg="add del">
          <ac:chgData name="고은아" userId="S::d016003@aivle.kt.co.kr::6c634e87-a1f6-414c-954f-1f3c90643f9a" providerId="AD" clId="Web-{6B4AFB8C-D146-406D-9199-E96AB338A2EF}" dt="2022-01-12T07:21:27.047" v="882"/>
          <ac:spMkLst>
            <pc:docMk/>
            <pc:sldMk cId="1420523993" sldId="270"/>
            <ac:spMk id="10" creationId="{E6F6D8A5-217A-4B48-9773-7315B33C2D7E}"/>
          </ac:spMkLst>
        </pc:spChg>
        <pc:spChg chg="add del">
          <ac:chgData name="고은아" userId="S::d016003@aivle.kt.co.kr::6c634e87-a1f6-414c-954f-1f3c90643f9a" providerId="AD" clId="Web-{6B4AFB8C-D146-406D-9199-E96AB338A2EF}" dt="2022-01-12T07:21:28.140" v="883"/>
          <ac:spMkLst>
            <pc:docMk/>
            <pc:sldMk cId="1420523993" sldId="270"/>
            <ac:spMk id="12" creationId="{B9FD22E6-18D0-4BAC-9441-3442C168F4C9}"/>
          </ac:spMkLst>
        </pc:spChg>
        <pc:spChg chg="add mod">
          <ac:chgData name="고은아" userId="S::d016003@aivle.kt.co.kr::6c634e87-a1f6-414c-954f-1f3c90643f9a" providerId="AD" clId="Web-{6B4AFB8C-D146-406D-9199-E96AB338A2EF}" dt="2022-01-12T07:23:59.722" v="947" actId="1076"/>
          <ac:spMkLst>
            <pc:docMk/>
            <pc:sldMk cId="1420523993" sldId="270"/>
            <ac:spMk id="14" creationId="{CD026BC1-76B1-41EA-B63D-06D37E26C6F9}"/>
          </ac:spMkLst>
        </pc:spChg>
        <pc:spChg chg="add mod">
          <ac:chgData name="고은아" userId="S::d016003@aivle.kt.co.kr::6c634e87-a1f6-414c-954f-1f3c90643f9a" providerId="AD" clId="Web-{6B4AFB8C-D146-406D-9199-E96AB338A2EF}" dt="2022-01-12T07:22:45.814" v="926" actId="20577"/>
          <ac:spMkLst>
            <pc:docMk/>
            <pc:sldMk cId="1420523993" sldId="270"/>
            <ac:spMk id="17" creationId="{744C375E-BD66-48A7-9FCA-77F21801A8C7}"/>
          </ac:spMkLst>
        </pc:spChg>
        <pc:spChg chg="add mod">
          <ac:chgData name="고은아" userId="S::d016003@aivle.kt.co.kr::6c634e87-a1f6-414c-954f-1f3c90643f9a" providerId="AD" clId="Web-{6B4AFB8C-D146-406D-9199-E96AB338A2EF}" dt="2022-01-12T07:23:08.611" v="937" actId="20577"/>
          <ac:spMkLst>
            <pc:docMk/>
            <pc:sldMk cId="1420523993" sldId="270"/>
            <ac:spMk id="18" creationId="{75BA30DD-D33D-4CF2-AE19-960F7C0A70C0}"/>
          </ac:spMkLst>
        </pc:spChg>
        <pc:spChg chg="add mod">
          <ac:chgData name="고은아" userId="S::d016003@aivle.kt.co.kr::6c634e87-a1f6-414c-954f-1f3c90643f9a" providerId="AD" clId="Web-{6B4AFB8C-D146-406D-9199-E96AB338A2EF}" dt="2022-01-12T07:22:50.876" v="929" actId="20577"/>
          <ac:spMkLst>
            <pc:docMk/>
            <pc:sldMk cId="1420523993" sldId="270"/>
            <ac:spMk id="19" creationId="{88D21F63-DC87-4695-90FB-B5A52E29C3D9}"/>
          </ac:spMkLst>
        </pc:spChg>
        <pc:spChg chg="add mod">
          <ac:chgData name="고은아" userId="S::d016003@aivle.kt.co.kr::6c634e87-a1f6-414c-954f-1f3c90643f9a" providerId="AD" clId="Web-{6B4AFB8C-D146-406D-9199-E96AB338A2EF}" dt="2022-01-12T07:23:29.752" v="946" actId="20577"/>
          <ac:spMkLst>
            <pc:docMk/>
            <pc:sldMk cId="1420523993" sldId="270"/>
            <ac:spMk id="20" creationId="{21D6ECF8-88B0-4672-BFC9-F6176299C867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03:30.838" v="421"/>
        <pc:sldMkLst>
          <pc:docMk/>
          <pc:sldMk cId="1029569478" sldId="272"/>
        </pc:sldMkLst>
        <pc:spChg chg="mod">
          <ac:chgData name="고은아" userId="S::d016003@aivle.kt.co.kr::6c634e87-a1f6-414c-954f-1f3c90643f9a" providerId="AD" clId="Web-{6B4AFB8C-D146-406D-9199-E96AB338A2EF}" dt="2022-01-12T07:03:30.838" v="421"/>
          <ac:spMkLst>
            <pc:docMk/>
            <pc:sldMk cId="1029569478" sldId="272"/>
            <ac:spMk id="7" creationId="{E26DB266-A18C-4DFE-85DD-A239CD661A13}"/>
          </ac:spMkLst>
        </pc:spChg>
        <pc:spChg chg="mod">
          <ac:chgData name="고은아" userId="S::d016003@aivle.kt.co.kr::6c634e87-a1f6-414c-954f-1f3c90643f9a" providerId="AD" clId="Web-{6B4AFB8C-D146-406D-9199-E96AB338A2EF}" dt="2022-01-12T07:01:43.148" v="412"/>
          <ac:spMkLst>
            <pc:docMk/>
            <pc:sldMk cId="1029569478" sldId="272"/>
            <ac:spMk id="18" creationId="{BA7CBCAB-AF9F-4E57-A5D5-A8B55E229629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03:43.401" v="424"/>
        <pc:sldMkLst>
          <pc:docMk/>
          <pc:sldMk cId="3962246718" sldId="274"/>
        </pc:sldMkLst>
        <pc:spChg chg="mod">
          <ac:chgData name="고은아" userId="S::d016003@aivle.kt.co.kr::6c634e87-a1f6-414c-954f-1f3c90643f9a" providerId="AD" clId="Web-{6B4AFB8C-D146-406D-9199-E96AB338A2EF}" dt="2022-01-12T07:02:22.337" v="418"/>
          <ac:spMkLst>
            <pc:docMk/>
            <pc:sldMk cId="3962246718" sldId="274"/>
            <ac:spMk id="17" creationId="{CD363070-7760-4F0C-82CA-D4FB19631CA1}"/>
          </ac:spMkLst>
        </pc:spChg>
        <pc:spChg chg="mod">
          <ac:chgData name="고은아" userId="S::d016003@aivle.kt.co.kr::6c634e87-a1f6-414c-954f-1f3c90643f9a" providerId="AD" clId="Web-{6B4AFB8C-D146-406D-9199-E96AB338A2EF}" dt="2022-01-12T07:03:43.401" v="424"/>
          <ac:spMkLst>
            <pc:docMk/>
            <pc:sldMk cId="3962246718" sldId="274"/>
            <ac:spMk id="23" creationId="{93E3FDF2-F02D-46F1-AF81-68C6334DA2D7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26:39.022" v="1010" actId="20577"/>
        <pc:sldMkLst>
          <pc:docMk/>
          <pc:sldMk cId="2370280860" sldId="275"/>
        </pc:sldMkLst>
        <pc:spChg chg="mod">
          <ac:chgData name="고은아" userId="S::d016003@aivle.kt.co.kr::6c634e87-a1f6-414c-954f-1f3c90643f9a" providerId="AD" clId="Web-{6B4AFB8C-D146-406D-9199-E96AB338A2EF}" dt="2022-01-12T07:02:02.164" v="415"/>
          <ac:spMkLst>
            <pc:docMk/>
            <pc:sldMk cId="2370280860" sldId="275"/>
            <ac:spMk id="5" creationId="{73A197BE-4C01-468F-8E96-6AD2285E7C7F}"/>
          </ac:spMkLst>
        </pc:spChg>
        <pc:spChg chg="mod">
          <ac:chgData name="고은아" userId="S::d016003@aivle.kt.co.kr::6c634e87-a1f6-414c-954f-1f3c90643f9a" providerId="AD" clId="Web-{6B4AFB8C-D146-406D-9199-E96AB338A2EF}" dt="2022-01-12T07:26:39.022" v="1010" actId="20577"/>
          <ac:spMkLst>
            <pc:docMk/>
            <pc:sldMk cId="2370280860" sldId="275"/>
            <ac:spMk id="23" creationId="{9BFC7D9F-7FA2-434E-AA04-3A13CB8E356D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25:05.285" v="973"/>
        <pc:sldMkLst>
          <pc:docMk/>
          <pc:sldMk cId="2952669139" sldId="276"/>
        </pc:sldMkLst>
        <pc:spChg chg="mod">
          <ac:chgData name="고은아" userId="S::d016003@aivle.kt.co.kr::6c634e87-a1f6-414c-954f-1f3c90643f9a" providerId="AD" clId="Web-{6B4AFB8C-D146-406D-9199-E96AB338A2EF}" dt="2022-01-12T07:02:25.884" v="419"/>
          <ac:spMkLst>
            <pc:docMk/>
            <pc:sldMk cId="2952669139" sldId="276"/>
            <ac:spMk id="17" creationId="{CD363070-7760-4F0C-82CA-D4FB19631CA1}"/>
          </ac:spMkLst>
        </pc:spChg>
        <pc:spChg chg="mod">
          <ac:chgData name="고은아" userId="S::d016003@aivle.kt.co.kr::6c634e87-a1f6-414c-954f-1f3c90643f9a" providerId="AD" clId="Web-{6B4AFB8C-D146-406D-9199-E96AB338A2EF}" dt="2022-01-12T07:25:05.285" v="973"/>
          <ac:spMkLst>
            <pc:docMk/>
            <pc:sldMk cId="2952669139" sldId="276"/>
            <ac:spMk id="23" creationId="{93E3FDF2-F02D-46F1-AF81-68C6334DA2D7}"/>
          </ac:spMkLst>
        </pc:spChg>
      </pc:sldChg>
      <pc:sldChg chg="modSp">
        <pc:chgData name="고은아" userId="S::d016003@aivle.kt.co.kr::6c634e87-a1f6-414c-954f-1f3c90643f9a" providerId="AD" clId="Web-{6B4AFB8C-D146-406D-9199-E96AB338A2EF}" dt="2022-01-12T07:03:48.151" v="425"/>
        <pc:sldMkLst>
          <pc:docMk/>
          <pc:sldMk cId="3565608654" sldId="277"/>
        </pc:sldMkLst>
        <pc:spChg chg="mod">
          <ac:chgData name="고은아" userId="S::d016003@aivle.kt.co.kr::6c634e87-a1f6-414c-954f-1f3c90643f9a" providerId="AD" clId="Web-{6B4AFB8C-D146-406D-9199-E96AB338A2EF}" dt="2022-01-12T07:02:17.227" v="417"/>
          <ac:spMkLst>
            <pc:docMk/>
            <pc:sldMk cId="3565608654" sldId="277"/>
            <ac:spMk id="5" creationId="{73A197BE-4C01-468F-8E96-6AD2285E7C7F}"/>
          </ac:spMkLst>
        </pc:spChg>
        <pc:spChg chg="mod">
          <ac:chgData name="고은아" userId="S::d016003@aivle.kt.co.kr::6c634e87-a1f6-414c-954f-1f3c90643f9a" providerId="AD" clId="Web-{6B4AFB8C-D146-406D-9199-E96AB338A2EF}" dt="2022-01-12T07:03:48.151" v="425"/>
          <ac:spMkLst>
            <pc:docMk/>
            <pc:sldMk cId="3565608654" sldId="277"/>
            <ac:spMk id="23" creationId="{9BFC7D9F-7FA2-434E-AA04-3A13CB8E356D}"/>
          </ac:spMkLst>
        </pc:spChg>
      </pc:sldChg>
      <pc:sldChg chg="addSp delSp modSp">
        <pc:chgData name="고은아" userId="S::d016003@aivle.kt.co.kr::6c634e87-a1f6-414c-954f-1f3c90643f9a" providerId="AD" clId="Web-{6B4AFB8C-D146-406D-9199-E96AB338A2EF}" dt="2022-01-12T07:25:51.927" v="1000" actId="20577"/>
        <pc:sldMkLst>
          <pc:docMk/>
          <pc:sldMk cId="198346637" sldId="278"/>
        </pc:sldMkLst>
        <pc:spChg chg="mod">
          <ac:chgData name="고은아" userId="S::d016003@aivle.kt.co.kr::6c634e87-a1f6-414c-954f-1f3c90643f9a" providerId="AD" clId="Web-{6B4AFB8C-D146-406D-9199-E96AB338A2EF}" dt="2022-01-12T07:02:12.040" v="416"/>
          <ac:spMkLst>
            <pc:docMk/>
            <pc:sldMk cId="198346637" sldId="278"/>
            <ac:spMk id="5" creationId="{73A197BE-4C01-468F-8E96-6AD2285E7C7F}"/>
          </ac:spMkLst>
        </pc:spChg>
        <pc:spChg chg="mod">
          <ac:chgData name="고은아" userId="S::d016003@aivle.kt.co.kr::6c634e87-a1f6-414c-954f-1f3c90643f9a" providerId="AD" clId="Web-{6B4AFB8C-D146-406D-9199-E96AB338A2EF}" dt="2022-01-12T07:25:51.927" v="1000" actId="20577"/>
          <ac:spMkLst>
            <pc:docMk/>
            <pc:sldMk cId="198346637" sldId="278"/>
            <ac:spMk id="23" creationId="{9BFC7D9F-7FA2-434E-AA04-3A13CB8E356D}"/>
          </ac:spMkLst>
        </pc:spChg>
        <pc:picChg chg="add mod ord">
          <ac:chgData name="고은아" userId="S::d016003@aivle.kt.co.kr::6c634e87-a1f6-414c-954f-1f3c90643f9a" providerId="AD" clId="Web-{6B4AFB8C-D146-406D-9199-E96AB338A2EF}" dt="2022-01-12T07:17:42.073" v="642" actId="1076"/>
          <ac:picMkLst>
            <pc:docMk/>
            <pc:sldMk cId="198346637" sldId="278"/>
            <ac:picMk id="3" creationId="{9A27B3E4-061C-458F-B01F-133E7FAEC40D}"/>
          </ac:picMkLst>
        </pc:picChg>
        <pc:picChg chg="del">
          <ac:chgData name="고은아" userId="S::d016003@aivle.kt.co.kr::6c634e87-a1f6-414c-954f-1f3c90643f9a" providerId="AD" clId="Web-{6B4AFB8C-D146-406D-9199-E96AB338A2EF}" dt="2022-01-12T07:17:28.683" v="636"/>
          <ac:picMkLst>
            <pc:docMk/>
            <pc:sldMk cId="198346637" sldId="278"/>
            <ac:picMk id="8" creationId="{6F397C4B-971A-46BA-8A40-370B32C33461}"/>
          </ac:picMkLst>
        </pc:picChg>
      </pc:sldChg>
    </pc:docChg>
  </pc:docChgLst>
  <pc:docChgLst>
    <pc:chgData name="김수재" userId="S::d016006@aivle.kt.co.kr::a3dc46d8-b7ec-41fe-97e3-db7ee089db0a" providerId="AD" clId="Web-{CE21F0C7-7A00-459C-9004-F960DF7CF118}"/>
    <pc:docChg chg="modSld">
      <pc:chgData name="김수재" userId="S::d016006@aivle.kt.co.kr::a3dc46d8-b7ec-41fe-97e3-db7ee089db0a" providerId="AD" clId="Web-{CE21F0C7-7A00-459C-9004-F960DF7CF118}" dt="2022-01-12T07:12:51.930" v="56" actId="20577"/>
      <pc:docMkLst>
        <pc:docMk/>
      </pc:docMkLst>
      <pc:sldChg chg="delSp modSp">
        <pc:chgData name="김수재" userId="S::d016006@aivle.kt.co.kr::a3dc46d8-b7ec-41fe-97e3-db7ee089db0a" providerId="AD" clId="Web-{CE21F0C7-7A00-459C-9004-F960DF7CF118}" dt="2022-01-12T07:12:51.930" v="56" actId="20577"/>
        <pc:sldMkLst>
          <pc:docMk/>
          <pc:sldMk cId="3613531250" sldId="269"/>
        </pc:sldMkLst>
        <pc:spChg chg="mod">
          <ac:chgData name="김수재" userId="S::d016006@aivle.kt.co.kr::a3dc46d8-b7ec-41fe-97e3-db7ee089db0a" providerId="AD" clId="Web-{CE21F0C7-7A00-459C-9004-F960DF7CF118}" dt="2022-01-12T07:12:04.194" v="45" actId="14100"/>
          <ac:spMkLst>
            <pc:docMk/>
            <pc:sldMk cId="3613531250" sldId="269"/>
            <ac:spMk id="31" creationId="{EBC96306-2A68-4CD1-844B-52798674E0A5}"/>
          </ac:spMkLst>
        </pc:spChg>
        <pc:spChg chg="mod">
          <ac:chgData name="김수재" userId="S::d016006@aivle.kt.co.kr::a3dc46d8-b7ec-41fe-97e3-db7ee089db0a" providerId="AD" clId="Web-{CE21F0C7-7A00-459C-9004-F960DF7CF118}" dt="2022-01-12T07:12:51.930" v="56" actId="20577"/>
          <ac:spMkLst>
            <pc:docMk/>
            <pc:sldMk cId="3613531250" sldId="269"/>
            <ac:spMk id="32" creationId="{66B8C7D2-E167-473E-BD06-B85B66698532}"/>
          </ac:spMkLst>
        </pc:spChg>
        <pc:spChg chg="del">
          <ac:chgData name="김수재" userId="S::d016006@aivle.kt.co.kr::a3dc46d8-b7ec-41fe-97e3-db7ee089db0a" providerId="AD" clId="Web-{CE21F0C7-7A00-459C-9004-F960DF7CF118}" dt="2022-01-12T07:12:10.241" v="46"/>
          <ac:spMkLst>
            <pc:docMk/>
            <pc:sldMk cId="3613531250" sldId="269"/>
            <ac:spMk id="60" creationId="{751F40EA-1E4A-42AC-82DF-51A54304522D}"/>
          </ac:spMkLst>
        </pc:spChg>
      </pc:sldChg>
    </pc:docChg>
  </pc:docChgLst>
  <pc:docChgLst>
    <pc:chgData name="고은진" userId="S::d016004@aivle.kt.co.kr::58f9bd44-a0a0-49f1-a397-c34e5e705d0f" providerId="AD" clId="Web-{C105453D-82D2-4446-BDA1-DD39591B634D}"/>
    <pc:docChg chg="addSld delSld modSld sldOrd">
      <pc:chgData name="고은진" userId="S::d016004@aivle.kt.co.kr::58f9bd44-a0a0-49f1-a397-c34e5e705d0f" providerId="AD" clId="Web-{C105453D-82D2-4446-BDA1-DD39591B634D}" dt="2022-01-12T05:23:49.107" v="377" actId="20577"/>
      <pc:docMkLst>
        <pc:docMk/>
      </pc:docMkLst>
      <pc:sldChg chg="addSp delSp modSp">
        <pc:chgData name="고은진" userId="S::d016004@aivle.kt.co.kr::58f9bd44-a0a0-49f1-a397-c34e5e705d0f" providerId="AD" clId="Web-{C105453D-82D2-4446-BDA1-DD39591B634D}" dt="2022-01-12T05:22:17.949" v="295" actId="1076"/>
        <pc:sldMkLst>
          <pc:docMk/>
          <pc:sldMk cId="924537243" sldId="257"/>
        </pc:sldMkLst>
        <pc:spChg chg="add del mod">
          <ac:chgData name="고은진" userId="S::d016004@aivle.kt.co.kr::58f9bd44-a0a0-49f1-a397-c34e5e705d0f" providerId="AD" clId="Web-{C105453D-82D2-4446-BDA1-DD39591B634D}" dt="2022-01-12T05:19:41.304" v="268"/>
          <ac:spMkLst>
            <pc:docMk/>
            <pc:sldMk cId="924537243" sldId="257"/>
            <ac:spMk id="2" creationId="{536845F9-366F-4E06-A6E5-3062239689B3}"/>
          </ac:spMkLst>
        </pc:spChg>
        <pc:spChg chg="add del mod">
          <ac:chgData name="고은진" userId="S::d016004@aivle.kt.co.kr::58f9bd44-a0a0-49f1-a397-c34e5e705d0f" providerId="AD" clId="Web-{C105453D-82D2-4446-BDA1-DD39591B634D}" dt="2022-01-12T05:18:04.192" v="192"/>
          <ac:spMkLst>
            <pc:docMk/>
            <pc:sldMk cId="924537243" sldId="257"/>
            <ac:spMk id="3" creationId="{EE19529F-4A16-41C8-AFCA-91361D2F4B74}"/>
          </ac:spMkLst>
        </pc:spChg>
        <pc:spChg chg="add mod">
          <ac:chgData name="고은진" userId="S::d016004@aivle.kt.co.kr::58f9bd44-a0a0-49f1-a397-c34e5e705d0f" providerId="AD" clId="Web-{C105453D-82D2-4446-BDA1-DD39591B634D}" dt="2022-01-12T05:21:58.042" v="291" actId="1076"/>
          <ac:spMkLst>
            <pc:docMk/>
            <pc:sldMk cId="924537243" sldId="257"/>
            <ac:spMk id="4" creationId="{FAA38D4A-D4A8-4BA1-88E7-973FDDA1243E}"/>
          </ac:spMkLst>
        </pc:spChg>
        <pc:spChg chg="add mod">
          <ac:chgData name="고은진" userId="S::d016004@aivle.kt.co.kr::58f9bd44-a0a0-49f1-a397-c34e5e705d0f" providerId="AD" clId="Web-{C105453D-82D2-4446-BDA1-DD39591B634D}" dt="2022-01-12T05:21:53.729" v="290" actId="1076"/>
          <ac:spMkLst>
            <pc:docMk/>
            <pc:sldMk cId="924537243" sldId="257"/>
            <ac:spMk id="5" creationId="{5D6D398C-0CC3-4BAE-9530-2E8E1DFF1CF2}"/>
          </ac:spMkLst>
        </pc:spChg>
        <pc:spChg chg="mod">
          <ac:chgData name="고은진" userId="S::d016004@aivle.kt.co.kr::58f9bd44-a0a0-49f1-a397-c34e5e705d0f" providerId="AD" clId="Web-{C105453D-82D2-4446-BDA1-DD39591B634D}" dt="2022-01-12T05:20:03.195" v="274" actId="1076"/>
          <ac:spMkLst>
            <pc:docMk/>
            <pc:sldMk cId="924537243" sldId="257"/>
            <ac:spMk id="6" creationId="{E71638E6-AEA8-4876-BB8E-5F9958379877}"/>
          </ac:spMkLst>
        </pc:spChg>
        <pc:spChg chg="mod">
          <ac:chgData name="고은진" userId="S::d016004@aivle.kt.co.kr::58f9bd44-a0a0-49f1-a397-c34e5e705d0f" providerId="AD" clId="Web-{C105453D-82D2-4446-BDA1-DD39591B634D}" dt="2022-01-12T05:22:17.949" v="294" actId="1076"/>
          <ac:spMkLst>
            <pc:docMk/>
            <pc:sldMk cId="924537243" sldId="257"/>
            <ac:spMk id="16" creationId="{E7B9AF5B-DF12-4C74-9436-4E44EE38010F}"/>
          </ac:spMkLst>
        </pc:spChg>
        <pc:spChg chg="mod ord">
          <ac:chgData name="고은진" userId="S::d016004@aivle.kt.co.kr::58f9bd44-a0a0-49f1-a397-c34e5e705d0f" providerId="AD" clId="Web-{C105453D-82D2-4446-BDA1-DD39591B634D}" dt="2022-01-12T05:22:08.683" v="293" actId="1076"/>
          <ac:spMkLst>
            <pc:docMk/>
            <pc:sldMk cId="924537243" sldId="257"/>
            <ac:spMk id="20" creationId="{288B9149-297F-4040-BD5F-0D6AC442284D}"/>
          </ac:spMkLst>
        </pc:spChg>
        <pc:spChg chg="mod">
          <ac:chgData name="고은진" userId="S::d016004@aivle.kt.co.kr::58f9bd44-a0a0-49f1-a397-c34e5e705d0f" providerId="AD" clId="Web-{C105453D-82D2-4446-BDA1-DD39591B634D}" dt="2022-01-12T05:22:03.964" v="292" actId="1076"/>
          <ac:spMkLst>
            <pc:docMk/>
            <pc:sldMk cId="924537243" sldId="257"/>
            <ac:spMk id="25" creationId="{C3B941AD-6017-48D2-A041-A08475808916}"/>
          </ac:spMkLst>
        </pc:spChg>
        <pc:spChg chg="mod">
          <ac:chgData name="고은진" userId="S::d016004@aivle.kt.co.kr::58f9bd44-a0a0-49f1-a397-c34e5e705d0f" providerId="AD" clId="Web-{C105453D-82D2-4446-BDA1-DD39591B634D}" dt="2022-01-12T05:22:17.949" v="295" actId="1076"/>
          <ac:spMkLst>
            <pc:docMk/>
            <pc:sldMk cId="924537243" sldId="257"/>
            <ac:spMk id="29" creationId="{637A224D-1ECA-4401-A6E8-5A7D3F4029B7}"/>
          </ac:spMkLst>
        </pc:spChg>
      </pc:sldChg>
      <pc:sldChg chg="delSp modSp">
        <pc:chgData name="고은진" userId="S::d016004@aivle.kt.co.kr::58f9bd44-a0a0-49f1-a397-c34e5e705d0f" providerId="AD" clId="Web-{C105453D-82D2-4446-BDA1-DD39591B634D}" dt="2022-01-12T05:06:19.518" v="41" actId="20577"/>
        <pc:sldMkLst>
          <pc:docMk/>
          <pc:sldMk cId="2156592734" sldId="258"/>
        </pc:sldMkLst>
        <pc:spChg chg="mod">
          <ac:chgData name="고은진" userId="S::d016004@aivle.kt.co.kr::58f9bd44-a0a0-49f1-a397-c34e5e705d0f" providerId="AD" clId="Web-{C105453D-82D2-4446-BDA1-DD39591B634D}" dt="2022-01-12T05:05:45.126" v="39" actId="14100"/>
          <ac:spMkLst>
            <pc:docMk/>
            <pc:sldMk cId="2156592734" sldId="258"/>
            <ac:spMk id="6" creationId="{E71638E6-AEA8-4876-BB8E-5F9958379877}"/>
          </ac:spMkLst>
        </pc:spChg>
        <pc:spChg chg="del">
          <ac:chgData name="고은진" userId="S::d016004@aivle.kt.co.kr::58f9bd44-a0a0-49f1-a397-c34e5e705d0f" providerId="AD" clId="Web-{C105453D-82D2-4446-BDA1-DD39591B634D}" dt="2022-01-12T05:05:18.219" v="34"/>
          <ac:spMkLst>
            <pc:docMk/>
            <pc:sldMk cId="2156592734" sldId="258"/>
            <ac:spMk id="16" creationId="{E7B9AF5B-DF12-4C74-9436-4E44EE38010F}"/>
          </ac:spMkLst>
        </pc:spChg>
        <pc:spChg chg="del mod">
          <ac:chgData name="고은진" userId="S::d016004@aivle.kt.co.kr::58f9bd44-a0a0-49f1-a397-c34e5e705d0f" providerId="AD" clId="Web-{C105453D-82D2-4446-BDA1-DD39591B634D}" dt="2022-01-12T05:05:08.188" v="32"/>
          <ac:spMkLst>
            <pc:docMk/>
            <pc:sldMk cId="2156592734" sldId="258"/>
            <ac:spMk id="20" creationId="{288B9149-297F-4040-BD5F-0D6AC442284D}"/>
          </ac:spMkLst>
        </pc:spChg>
        <pc:spChg chg="mod">
          <ac:chgData name="고은진" userId="S::d016004@aivle.kt.co.kr::58f9bd44-a0a0-49f1-a397-c34e5e705d0f" providerId="AD" clId="Web-{C105453D-82D2-4446-BDA1-DD39591B634D}" dt="2022-01-12T05:06:19.518" v="41" actId="20577"/>
          <ac:spMkLst>
            <pc:docMk/>
            <pc:sldMk cId="2156592734" sldId="258"/>
            <ac:spMk id="25" creationId="{C3B941AD-6017-48D2-A041-A08475808916}"/>
          </ac:spMkLst>
        </pc:spChg>
        <pc:spChg chg="del">
          <ac:chgData name="고은진" userId="S::d016004@aivle.kt.co.kr::58f9bd44-a0a0-49f1-a397-c34e5e705d0f" providerId="AD" clId="Web-{C105453D-82D2-4446-BDA1-DD39591B634D}" dt="2022-01-12T05:05:18.219" v="33"/>
          <ac:spMkLst>
            <pc:docMk/>
            <pc:sldMk cId="2156592734" sldId="258"/>
            <ac:spMk id="29" creationId="{637A224D-1ECA-4401-A6E8-5A7D3F4029B7}"/>
          </ac:spMkLst>
        </pc:spChg>
      </pc:sldChg>
      <pc:sldChg chg="addSp delSp modSp">
        <pc:chgData name="고은진" userId="S::d016004@aivle.kt.co.kr::58f9bd44-a0a0-49f1-a397-c34e5e705d0f" providerId="AD" clId="Web-{C105453D-82D2-4446-BDA1-DD39591B634D}" dt="2022-01-12T05:06:51.519" v="74" actId="1076"/>
        <pc:sldMkLst>
          <pc:docMk/>
          <pc:sldMk cId="3362064637" sldId="259"/>
        </pc:sldMkLst>
        <pc:spChg chg="add mod">
          <ac:chgData name="고은진" userId="S::d016004@aivle.kt.co.kr::58f9bd44-a0a0-49f1-a397-c34e5e705d0f" providerId="AD" clId="Web-{C105453D-82D2-4446-BDA1-DD39591B634D}" dt="2022-01-12T05:06:51.519" v="74" actId="1076"/>
          <ac:spMkLst>
            <pc:docMk/>
            <pc:sldMk cId="3362064637" sldId="259"/>
            <ac:spMk id="2" creationId="{4AEE251F-CEB7-40DF-99CD-8D92C6E96392}"/>
          </ac:spMkLst>
        </pc:spChg>
        <pc:spChg chg="del">
          <ac:chgData name="고은진" userId="S::d016004@aivle.kt.co.kr::58f9bd44-a0a0-49f1-a397-c34e5e705d0f" providerId="AD" clId="Web-{C105453D-82D2-4446-BDA1-DD39591B634D}" dt="2022-01-12T05:06:40.128" v="69"/>
          <ac:spMkLst>
            <pc:docMk/>
            <pc:sldMk cId="3362064637" sldId="259"/>
            <ac:spMk id="16" creationId="{E7B9AF5B-DF12-4C74-9436-4E44EE38010F}"/>
          </ac:spMkLst>
        </pc:spChg>
        <pc:spChg chg="del">
          <ac:chgData name="고은진" userId="S::d016004@aivle.kt.co.kr::58f9bd44-a0a0-49f1-a397-c34e5e705d0f" providerId="AD" clId="Web-{C105453D-82D2-4446-BDA1-DD39591B634D}" dt="2022-01-12T05:06:48.597" v="73"/>
          <ac:spMkLst>
            <pc:docMk/>
            <pc:sldMk cId="3362064637" sldId="259"/>
            <ac:spMk id="20" creationId="{288B9149-297F-4040-BD5F-0D6AC442284D}"/>
          </ac:spMkLst>
        </pc:spChg>
        <pc:spChg chg="del mod">
          <ac:chgData name="고은진" userId="S::d016004@aivle.kt.co.kr::58f9bd44-a0a0-49f1-a397-c34e5e705d0f" providerId="AD" clId="Web-{C105453D-82D2-4446-BDA1-DD39591B634D}" dt="2022-01-12T05:06:45.878" v="72"/>
          <ac:spMkLst>
            <pc:docMk/>
            <pc:sldMk cId="3362064637" sldId="259"/>
            <ac:spMk id="25" creationId="{C3B941AD-6017-48D2-A041-A08475808916}"/>
          </ac:spMkLst>
        </pc:spChg>
        <pc:spChg chg="del">
          <ac:chgData name="고은진" userId="S::d016004@aivle.kt.co.kr::58f9bd44-a0a0-49f1-a397-c34e5e705d0f" providerId="AD" clId="Web-{C105453D-82D2-4446-BDA1-DD39591B634D}" dt="2022-01-12T05:06:40.128" v="68"/>
          <ac:spMkLst>
            <pc:docMk/>
            <pc:sldMk cId="3362064637" sldId="259"/>
            <ac:spMk id="29" creationId="{637A224D-1ECA-4401-A6E8-5A7D3F4029B7}"/>
          </ac:spMkLst>
        </pc:spChg>
      </pc:sldChg>
      <pc:sldChg chg="addSp delSp modSp add ord replId">
        <pc:chgData name="고은진" userId="S::d016004@aivle.kt.co.kr::58f9bd44-a0a0-49f1-a397-c34e5e705d0f" providerId="AD" clId="Web-{C105453D-82D2-4446-BDA1-DD39591B634D}" dt="2022-01-12T05:09:42.257" v="129" actId="1076"/>
        <pc:sldMkLst>
          <pc:docMk/>
          <pc:sldMk cId="2083103877" sldId="264"/>
        </pc:sldMkLst>
        <pc:spChg chg="mod">
          <ac:chgData name="고은진" userId="S::d016004@aivle.kt.co.kr::58f9bd44-a0a0-49f1-a397-c34e5e705d0f" providerId="AD" clId="Web-{C105453D-82D2-4446-BDA1-DD39591B634D}" dt="2022-01-12T05:09:42.257" v="129" actId="1076"/>
          <ac:spMkLst>
            <pc:docMk/>
            <pc:sldMk cId="2083103877" sldId="264"/>
            <ac:spMk id="2" creationId="{4AEE251F-CEB7-40DF-99CD-8D92C6E96392}"/>
          </ac:spMkLst>
        </pc:spChg>
        <pc:spChg chg="add mod">
          <ac:chgData name="고은진" userId="S::d016004@aivle.kt.co.kr::58f9bd44-a0a0-49f1-a397-c34e5e705d0f" providerId="AD" clId="Web-{C105453D-82D2-4446-BDA1-DD39591B634D}" dt="2022-01-12T05:09:37.851" v="128" actId="1076"/>
          <ac:spMkLst>
            <pc:docMk/>
            <pc:sldMk cId="2083103877" sldId="264"/>
            <ac:spMk id="3" creationId="{D0F56595-2018-4747-AFD9-90A266594421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85"/>
          <ac:spMkLst>
            <pc:docMk/>
            <pc:sldMk cId="2083103877" sldId="264"/>
            <ac:spMk id="22" creationId="{00000000-0000-0000-0000-000000000000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84"/>
          <ac:spMkLst>
            <pc:docMk/>
            <pc:sldMk cId="2083103877" sldId="264"/>
            <ac:spMk id="23" creationId="{00000000-0000-0000-0000-000000000000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83"/>
          <ac:spMkLst>
            <pc:docMk/>
            <pc:sldMk cId="2083103877" sldId="264"/>
            <ac:spMk id="24" creationId="{00000000-0000-0000-0000-000000000000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82"/>
          <ac:spMkLst>
            <pc:docMk/>
            <pc:sldMk cId="2083103877" sldId="264"/>
            <ac:spMk id="57" creationId="{00000000-0000-0000-0000-000000000000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81"/>
          <ac:spMkLst>
            <pc:docMk/>
            <pc:sldMk cId="2083103877" sldId="264"/>
            <ac:spMk id="58" creationId="{00000000-0000-0000-0000-000000000000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80"/>
          <ac:spMkLst>
            <pc:docMk/>
            <pc:sldMk cId="2083103877" sldId="264"/>
            <ac:spMk id="59" creationId="{00000000-0000-0000-0000-000000000000}"/>
          </ac:spMkLst>
        </pc:spChg>
        <pc:spChg chg="del">
          <ac:chgData name="고은진" userId="S::d016004@aivle.kt.co.kr::58f9bd44-a0a0-49f1-a397-c34e5e705d0f" providerId="AD" clId="Web-{C105453D-82D2-4446-BDA1-DD39591B634D}" dt="2022-01-12T05:07:33.910" v="86"/>
          <ac:spMkLst>
            <pc:docMk/>
            <pc:sldMk cId="2083103877" sldId="264"/>
            <ac:spMk id="62" creationId="{B6A10A1F-F401-4B3C-9F9F-4390ED8D5223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79"/>
          <ac:spMkLst>
            <pc:docMk/>
            <pc:sldMk cId="2083103877" sldId="264"/>
            <ac:spMk id="63" creationId="{B6A10A1F-F401-4B3C-9F9F-4390ED8D5223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78"/>
          <ac:spMkLst>
            <pc:docMk/>
            <pc:sldMk cId="2083103877" sldId="264"/>
            <ac:spMk id="64" creationId="{E7B9AF5B-DF12-4C74-9436-4E44EE38010F}"/>
          </ac:spMkLst>
        </pc:spChg>
        <pc:spChg chg="del">
          <ac:chgData name="고은진" userId="S::d016004@aivle.kt.co.kr::58f9bd44-a0a0-49f1-a397-c34e5e705d0f" providerId="AD" clId="Web-{C105453D-82D2-4446-BDA1-DD39591B634D}" dt="2022-01-12T05:07:31.692" v="77"/>
          <ac:spMkLst>
            <pc:docMk/>
            <pc:sldMk cId="2083103877" sldId="264"/>
            <ac:spMk id="65" creationId="{E7B9AF5B-DF12-4C74-9436-4E44EE38010F}"/>
          </ac:spMkLst>
        </pc:spChg>
      </pc:sldChg>
      <pc:sldChg chg="add del replId">
        <pc:chgData name="고은진" userId="S::d016004@aivle.kt.co.kr::58f9bd44-a0a0-49f1-a397-c34e5e705d0f" providerId="AD" clId="Web-{C105453D-82D2-4446-BDA1-DD39591B634D}" dt="2022-01-12T05:04:21.546" v="1"/>
        <pc:sldMkLst>
          <pc:docMk/>
          <pc:sldMk cId="3810734344" sldId="264"/>
        </pc:sldMkLst>
      </pc:sldChg>
      <pc:sldChg chg="add del replId">
        <pc:chgData name="고은진" userId="S::d016004@aivle.kt.co.kr::58f9bd44-a0a0-49f1-a397-c34e5e705d0f" providerId="AD" clId="Web-{C105453D-82D2-4446-BDA1-DD39591B634D}" dt="2022-01-12T05:07:36.926" v="88"/>
        <pc:sldMkLst>
          <pc:docMk/>
          <pc:sldMk cId="1862395813" sldId="265"/>
        </pc:sldMkLst>
      </pc:sldChg>
      <pc:sldChg chg="modSp add replId">
        <pc:chgData name="고은진" userId="S::d016004@aivle.kt.co.kr::58f9bd44-a0a0-49f1-a397-c34e5e705d0f" providerId="AD" clId="Web-{C105453D-82D2-4446-BDA1-DD39591B634D}" dt="2022-01-12T05:22:59.747" v="315" actId="20577"/>
        <pc:sldMkLst>
          <pc:docMk/>
          <pc:sldMk cId="2455409968" sldId="267"/>
        </pc:sldMkLst>
        <pc:spChg chg="mod">
          <ac:chgData name="고은진" userId="S::d016004@aivle.kt.co.kr::58f9bd44-a0a0-49f1-a397-c34e5e705d0f" providerId="AD" clId="Web-{C105453D-82D2-4446-BDA1-DD39591B634D}" dt="2022-01-12T05:22:59.747" v="315" actId="20577"/>
          <ac:spMkLst>
            <pc:docMk/>
            <pc:sldMk cId="2455409968" sldId="267"/>
            <ac:spMk id="2" creationId="{4AEE251F-CEB7-40DF-99CD-8D92C6E96392}"/>
          </ac:spMkLst>
        </pc:spChg>
      </pc:sldChg>
      <pc:sldChg chg="modSp add replId">
        <pc:chgData name="고은진" userId="S::d016004@aivle.kt.co.kr::58f9bd44-a0a0-49f1-a397-c34e5e705d0f" providerId="AD" clId="Web-{C105453D-82D2-4446-BDA1-DD39591B634D}" dt="2022-01-12T05:23:14.153" v="329" actId="20577"/>
        <pc:sldMkLst>
          <pc:docMk/>
          <pc:sldMk cId="3206102322" sldId="268"/>
        </pc:sldMkLst>
        <pc:spChg chg="mod">
          <ac:chgData name="고은진" userId="S::d016004@aivle.kt.co.kr::58f9bd44-a0a0-49f1-a397-c34e5e705d0f" providerId="AD" clId="Web-{C105453D-82D2-4446-BDA1-DD39591B634D}" dt="2022-01-12T05:23:14.153" v="329" actId="20577"/>
          <ac:spMkLst>
            <pc:docMk/>
            <pc:sldMk cId="3206102322" sldId="268"/>
            <ac:spMk id="2" creationId="{4AEE251F-CEB7-40DF-99CD-8D92C6E96392}"/>
          </ac:spMkLst>
        </pc:spChg>
      </pc:sldChg>
      <pc:sldChg chg="modSp add replId">
        <pc:chgData name="고은진" userId="S::d016004@aivle.kt.co.kr::58f9bd44-a0a0-49f1-a397-c34e5e705d0f" providerId="AD" clId="Web-{C105453D-82D2-4446-BDA1-DD39591B634D}" dt="2022-01-12T05:23:31.513" v="364" actId="14100"/>
        <pc:sldMkLst>
          <pc:docMk/>
          <pc:sldMk cId="3613531250" sldId="269"/>
        </pc:sldMkLst>
        <pc:spChg chg="mod">
          <ac:chgData name="고은진" userId="S::d016004@aivle.kt.co.kr::58f9bd44-a0a0-49f1-a397-c34e5e705d0f" providerId="AD" clId="Web-{C105453D-82D2-4446-BDA1-DD39591B634D}" dt="2022-01-12T05:23:31.513" v="364" actId="14100"/>
          <ac:spMkLst>
            <pc:docMk/>
            <pc:sldMk cId="3613531250" sldId="269"/>
            <ac:spMk id="2" creationId="{4AEE251F-CEB7-40DF-99CD-8D92C6E96392}"/>
          </ac:spMkLst>
        </pc:spChg>
      </pc:sldChg>
      <pc:sldChg chg="modSp add replId">
        <pc:chgData name="고은진" userId="S::d016004@aivle.kt.co.kr::58f9bd44-a0a0-49f1-a397-c34e5e705d0f" providerId="AD" clId="Web-{C105453D-82D2-4446-BDA1-DD39591B634D}" dt="2022-01-12T05:23:49.107" v="377" actId="20577"/>
        <pc:sldMkLst>
          <pc:docMk/>
          <pc:sldMk cId="1420523993" sldId="270"/>
        </pc:sldMkLst>
        <pc:spChg chg="mod">
          <ac:chgData name="고은진" userId="S::d016004@aivle.kt.co.kr::58f9bd44-a0a0-49f1-a397-c34e5e705d0f" providerId="AD" clId="Web-{C105453D-82D2-4446-BDA1-DD39591B634D}" dt="2022-01-12T05:23:49.107" v="377" actId="20577"/>
          <ac:spMkLst>
            <pc:docMk/>
            <pc:sldMk cId="1420523993" sldId="270"/>
            <ac:spMk id="2" creationId="{4AEE251F-CEB7-40DF-99CD-8D92C6E96392}"/>
          </ac:spMkLst>
        </pc:spChg>
      </pc:sldChg>
    </pc:docChg>
  </pc:docChgLst>
  <pc:docChgLst>
    <pc:chgData name="고은진" userId="S::d016004@aivle.kt.co.kr::58f9bd44-a0a0-49f1-a397-c34e5e705d0f" providerId="AD" clId="Web-{13DC9FB0-007D-4E1E-9753-2753D1B4D1A6}"/>
    <pc:docChg chg="addSld delSld modSld sldOrd">
      <pc:chgData name="고은진" userId="S::d016004@aivle.kt.co.kr::58f9bd44-a0a0-49f1-a397-c34e5e705d0f" providerId="AD" clId="Web-{13DC9FB0-007D-4E1E-9753-2753D1B4D1A6}" dt="2022-01-12T07:32:21.814" v="1045" actId="1076"/>
      <pc:docMkLst>
        <pc:docMk/>
      </pc:docMkLst>
      <pc:sldChg chg="addSp modSp">
        <pc:chgData name="고은진" userId="S::d016004@aivle.kt.co.kr::58f9bd44-a0a0-49f1-a397-c34e5e705d0f" providerId="AD" clId="Web-{13DC9FB0-007D-4E1E-9753-2753D1B4D1A6}" dt="2022-01-12T07:21:39.067" v="1043" actId="1076"/>
        <pc:sldMkLst>
          <pc:docMk/>
          <pc:sldMk cId="924537243" sldId="257"/>
        </pc:sldMkLst>
        <pc:spChg chg="mod">
          <ac:chgData name="고은진" userId="S::d016004@aivle.kt.co.kr::58f9bd44-a0a0-49f1-a397-c34e5e705d0f" providerId="AD" clId="Web-{13DC9FB0-007D-4E1E-9753-2753D1B4D1A6}" dt="2022-01-12T07:21:39.067" v="1043" actId="1076"/>
          <ac:spMkLst>
            <pc:docMk/>
            <pc:sldMk cId="924537243" sldId="257"/>
            <ac:spMk id="7" creationId="{321AE32C-8093-4B37-BBA4-8D923F33F097}"/>
          </ac:spMkLst>
        </pc:spChg>
        <pc:spChg chg="mod">
          <ac:chgData name="고은진" userId="S::d016004@aivle.kt.co.kr::58f9bd44-a0a0-49f1-a397-c34e5e705d0f" providerId="AD" clId="Web-{13DC9FB0-007D-4E1E-9753-2753D1B4D1A6}" dt="2022-01-12T07:21:39.036" v="1039" actId="1076"/>
          <ac:spMkLst>
            <pc:docMk/>
            <pc:sldMk cId="924537243" sldId="257"/>
            <ac:spMk id="16" creationId="{E7B9AF5B-DF12-4C74-9436-4E44EE38010F}"/>
          </ac:spMkLst>
        </pc:spChg>
        <pc:spChg chg="mod">
          <ac:chgData name="고은진" userId="S::d016004@aivle.kt.co.kr::58f9bd44-a0a0-49f1-a397-c34e5e705d0f" providerId="AD" clId="Web-{13DC9FB0-007D-4E1E-9753-2753D1B4D1A6}" dt="2022-01-12T07:21:39.036" v="1040" actId="1076"/>
          <ac:spMkLst>
            <pc:docMk/>
            <pc:sldMk cId="924537243" sldId="257"/>
            <ac:spMk id="20" creationId="{288B9149-297F-4040-BD5F-0D6AC442284D}"/>
          </ac:spMkLst>
        </pc:spChg>
        <pc:spChg chg="mod">
          <ac:chgData name="고은진" userId="S::d016004@aivle.kt.co.kr::58f9bd44-a0a0-49f1-a397-c34e5e705d0f" providerId="AD" clId="Web-{13DC9FB0-007D-4E1E-9753-2753D1B4D1A6}" dt="2022-01-12T07:21:39.052" v="1041" actId="1076"/>
          <ac:spMkLst>
            <pc:docMk/>
            <pc:sldMk cId="924537243" sldId="257"/>
            <ac:spMk id="25" creationId="{C3B941AD-6017-48D2-A041-A08475808916}"/>
          </ac:spMkLst>
        </pc:spChg>
        <pc:spChg chg="mod">
          <ac:chgData name="고은진" userId="S::d016004@aivle.kt.co.kr::58f9bd44-a0a0-49f1-a397-c34e5e705d0f" providerId="AD" clId="Web-{13DC9FB0-007D-4E1E-9753-2753D1B4D1A6}" dt="2022-01-12T07:21:39.067" v="1042" actId="1076"/>
          <ac:spMkLst>
            <pc:docMk/>
            <pc:sldMk cId="924537243" sldId="257"/>
            <ac:spMk id="29" creationId="{637A224D-1ECA-4401-A6E8-5A7D3F4029B7}"/>
          </ac:spMkLst>
        </pc:spChg>
        <pc:picChg chg="add mod">
          <ac:chgData name="고은진" userId="S::d016004@aivle.kt.co.kr::58f9bd44-a0a0-49f1-a397-c34e5e705d0f" providerId="AD" clId="Web-{13DC9FB0-007D-4E1E-9753-2753D1B4D1A6}" dt="2022-01-12T05:26:06.711" v="8" actId="1076"/>
          <ac:picMkLst>
            <pc:docMk/>
            <pc:sldMk cId="924537243" sldId="257"/>
            <ac:picMk id="2" creationId="{ECE8CC36-0E65-4FF9-A870-50E54B18E1F0}"/>
          </ac:picMkLst>
        </pc:picChg>
      </pc:sldChg>
      <pc:sldChg chg="addSp delSp modSp">
        <pc:chgData name="고은진" userId="S::d016004@aivle.kt.co.kr::58f9bd44-a0a0-49f1-a397-c34e5e705d0f" providerId="AD" clId="Web-{13DC9FB0-007D-4E1E-9753-2753D1B4D1A6}" dt="2022-01-12T06:14:30.956" v="496" actId="20577"/>
        <pc:sldMkLst>
          <pc:docMk/>
          <pc:sldMk cId="3362064637" sldId="259"/>
        </pc:sldMkLst>
        <pc:spChg chg="add mod">
          <ac:chgData name="고은진" userId="S::d016004@aivle.kt.co.kr::58f9bd44-a0a0-49f1-a397-c34e5e705d0f" providerId="AD" clId="Web-{13DC9FB0-007D-4E1E-9753-2753D1B4D1A6}" dt="2022-01-12T05:31:18.030" v="61" actId="1076"/>
          <ac:spMkLst>
            <pc:docMk/>
            <pc:sldMk cId="3362064637" sldId="259"/>
            <ac:spMk id="4" creationId="{6C35BC2E-C75C-4D5D-84AF-192F759A7C32}"/>
          </ac:spMkLst>
        </pc:spChg>
        <pc:spChg chg="mod">
          <ac:chgData name="고은진" userId="S::d016004@aivle.kt.co.kr::58f9bd44-a0a0-49f1-a397-c34e5e705d0f" providerId="AD" clId="Web-{13DC9FB0-007D-4E1E-9753-2753D1B4D1A6}" dt="2022-01-12T06:14:30.956" v="496" actId="20577"/>
          <ac:spMkLst>
            <pc:docMk/>
            <pc:sldMk cId="3362064637" sldId="259"/>
            <ac:spMk id="18" creationId="{AEF78182-9C97-40DD-B9C0-859F2CAD6357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72" v="18"/>
          <ac:spMkLst>
            <pc:docMk/>
            <pc:sldMk cId="3362064637" sldId="259"/>
            <ac:spMk id="22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72" v="17"/>
          <ac:spMkLst>
            <pc:docMk/>
            <pc:sldMk cId="3362064637" sldId="259"/>
            <ac:spMk id="23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6"/>
          <ac:spMkLst>
            <pc:docMk/>
            <pc:sldMk cId="3362064637" sldId="259"/>
            <ac:spMk id="24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5"/>
          <ac:spMkLst>
            <pc:docMk/>
            <pc:sldMk cId="3362064637" sldId="259"/>
            <ac:spMk id="57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4"/>
          <ac:spMkLst>
            <pc:docMk/>
            <pc:sldMk cId="3362064637" sldId="259"/>
            <ac:spMk id="58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3"/>
          <ac:spMkLst>
            <pc:docMk/>
            <pc:sldMk cId="3362064637" sldId="259"/>
            <ac:spMk id="59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2"/>
          <ac:spMkLst>
            <pc:docMk/>
            <pc:sldMk cId="3362064637" sldId="259"/>
            <ac:spMk id="62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1"/>
          <ac:spMkLst>
            <pc:docMk/>
            <pc:sldMk cId="3362064637" sldId="259"/>
            <ac:spMk id="63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10"/>
          <ac:spMkLst>
            <pc:docMk/>
            <pc:sldMk cId="3362064637" sldId="259"/>
            <ac:spMk id="64" creationId="{E7B9AF5B-DF12-4C74-9436-4E44EE38010F}"/>
          </ac:spMkLst>
        </pc:spChg>
        <pc:spChg chg="del">
          <ac:chgData name="고은진" userId="S::d016004@aivle.kt.co.kr::58f9bd44-a0a0-49f1-a397-c34e5e705d0f" providerId="AD" clId="Web-{13DC9FB0-007D-4E1E-9753-2753D1B4D1A6}" dt="2022-01-12T05:29:34.856" v="9"/>
          <ac:spMkLst>
            <pc:docMk/>
            <pc:sldMk cId="3362064637" sldId="259"/>
            <ac:spMk id="65" creationId="{E7B9AF5B-DF12-4C74-9436-4E44EE38010F}"/>
          </ac:spMkLst>
        </pc:spChg>
        <pc:picChg chg="add del mod modCrop">
          <ac:chgData name="고은진" userId="S::d016004@aivle.kt.co.kr::58f9bd44-a0a0-49f1-a397-c34e5e705d0f" providerId="AD" clId="Web-{13DC9FB0-007D-4E1E-9753-2753D1B4D1A6}" dt="2022-01-12T05:31:14.030" v="60"/>
          <ac:picMkLst>
            <pc:docMk/>
            <pc:sldMk cId="3362064637" sldId="259"/>
            <ac:picMk id="3" creationId="{475D4FFF-9F18-4A5A-A7CA-492005883939}"/>
          </ac:picMkLst>
        </pc:picChg>
      </pc:sldChg>
      <pc:sldChg chg="modSp">
        <pc:chgData name="고은진" userId="S::d016004@aivle.kt.co.kr::58f9bd44-a0a0-49f1-a397-c34e5e705d0f" providerId="AD" clId="Web-{13DC9FB0-007D-4E1E-9753-2753D1B4D1A6}" dt="2022-01-12T07:32:21.814" v="1045" actId="1076"/>
        <pc:sldMkLst>
          <pc:docMk/>
          <pc:sldMk cId="2083103877" sldId="264"/>
        </pc:sldMkLst>
        <pc:spChg chg="mod">
          <ac:chgData name="고은진" userId="S::d016004@aivle.kt.co.kr::58f9bd44-a0a0-49f1-a397-c34e5e705d0f" providerId="AD" clId="Web-{13DC9FB0-007D-4E1E-9753-2753D1B4D1A6}" dt="2022-01-12T07:32:21.814" v="1045" actId="1076"/>
          <ac:spMkLst>
            <pc:docMk/>
            <pc:sldMk cId="2083103877" sldId="264"/>
            <ac:spMk id="3" creationId="{D0F56595-2018-4747-AFD9-90A266594421}"/>
          </ac:spMkLst>
        </pc:spChg>
      </pc:sldChg>
      <pc:sldChg chg="addSp delSp modSp del">
        <pc:chgData name="고은진" userId="S::d016004@aivle.kt.co.kr::58f9bd44-a0a0-49f1-a397-c34e5e705d0f" providerId="AD" clId="Web-{13DC9FB0-007D-4E1E-9753-2753D1B4D1A6}" dt="2022-01-12T06:17:44.038" v="588"/>
        <pc:sldMkLst>
          <pc:docMk/>
          <pc:sldMk cId="2455409968" sldId="267"/>
        </pc:sldMkLst>
        <pc:spChg chg="add mod">
          <ac:chgData name="고은진" userId="S::d016004@aivle.kt.co.kr::58f9bd44-a0a0-49f1-a397-c34e5e705d0f" providerId="AD" clId="Web-{13DC9FB0-007D-4E1E-9753-2753D1B4D1A6}" dt="2022-01-12T06:17:36.522" v="587" actId="20577"/>
          <ac:spMkLst>
            <pc:docMk/>
            <pc:sldMk cId="2455409968" sldId="267"/>
            <ac:spMk id="5" creationId="{4C224CDE-FBBA-4B77-9C5D-DCE47B668B7F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6"/>
          <ac:spMkLst>
            <pc:docMk/>
            <pc:sldMk cId="2455409968" sldId="267"/>
            <ac:spMk id="22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5"/>
          <ac:spMkLst>
            <pc:docMk/>
            <pc:sldMk cId="2455409968" sldId="267"/>
            <ac:spMk id="23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4"/>
          <ac:spMkLst>
            <pc:docMk/>
            <pc:sldMk cId="2455409968" sldId="267"/>
            <ac:spMk id="24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3"/>
          <ac:spMkLst>
            <pc:docMk/>
            <pc:sldMk cId="2455409968" sldId="267"/>
            <ac:spMk id="57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2"/>
          <ac:spMkLst>
            <pc:docMk/>
            <pc:sldMk cId="2455409968" sldId="267"/>
            <ac:spMk id="58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1"/>
          <ac:spMkLst>
            <pc:docMk/>
            <pc:sldMk cId="2455409968" sldId="267"/>
            <ac:spMk id="59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10"/>
          <ac:spMkLst>
            <pc:docMk/>
            <pc:sldMk cId="2455409968" sldId="267"/>
            <ac:spMk id="62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09"/>
          <ac:spMkLst>
            <pc:docMk/>
            <pc:sldMk cId="2455409968" sldId="267"/>
            <ac:spMk id="63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08"/>
          <ac:spMkLst>
            <pc:docMk/>
            <pc:sldMk cId="2455409968" sldId="267"/>
            <ac:spMk id="64" creationId="{E7B9AF5B-DF12-4C74-9436-4E44EE38010F}"/>
          </ac:spMkLst>
        </pc:spChg>
        <pc:spChg chg="del">
          <ac:chgData name="고은진" userId="S::d016004@aivle.kt.co.kr::58f9bd44-a0a0-49f1-a397-c34e5e705d0f" providerId="AD" clId="Web-{13DC9FB0-007D-4E1E-9753-2753D1B4D1A6}" dt="2022-01-12T05:39:54.353" v="107"/>
          <ac:spMkLst>
            <pc:docMk/>
            <pc:sldMk cId="2455409968" sldId="267"/>
            <ac:spMk id="65" creationId="{E7B9AF5B-DF12-4C74-9436-4E44EE38010F}"/>
          </ac:spMkLst>
        </pc:spChg>
        <pc:picChg chg="add mod">
          <ac:chgData name="고은진" userId="S::d016004@aivle.kt.co.kr::58f9bd44-a0a0-49f1-a397-c34e5e705d0f" providerId="AD" clId="Web-{13DC9FB0-007D-4E1E-9753-2753D1B4D1A6}" dt="2022-01-12T06:15:27.426" v="497" actId="1076"/>
          <ac:picMkLst>
            <pc:docMk/>
            <pc:sldMk cId="2455409968" sldId="267"/>
            <ac:picMk id="3" creationId="{EF2868F2-11C2-495E-A1F3-696650AEACA0}"/>
          </ac:picMkLst>
        </pc:picChg>
      </pc:sldChg>
      <pc:sldChg chg="addSp delSp modSp">
        <pc:chgData name="고은진" userId="S::d016004@aivle.kt.co.kr::58f9bd44-a0a0-49f1-a397-c34e5e705d0f" providerId="AD" clId="Web-{13DC9FB0-007D-4E1E-9753-2753D1B4D1A6}" dt="2022-01-12T06:18:51.383" v="710" actId="20577"/>
        <pc:sldMkLst>
          <pc:docMk/>
          <pc:sldMk cId="3613531250" sldId="269"/>
        </pc:sldMkLst>
        <pc:spChg chg="add del mod">
          <ac:chgData name="고은진" userId="S::d016004@aivle.kt.co.kr::58f9bd44-a0a0-49f1-a397-c34e5e705d0f" providerId="AD" clId="Web-{13DC9FB0-007D-4E1E-9753-2753D1B4D1A6}" dt="2022-01-12T06:03:08.490" v="201"/>
          <ac:spMkLst>
            <pc:docMk/>
            <pc:sldMk cId="3613531250" sldId="269"/>
            <ac:spMk id="3" creationId="{D0F59759-C76C-4890-B946-B1CBAAA3318C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13" v="293" actId="1076"/>
          <ac:spMkLst>
            <pc:docMk/>
            <pc:sldMk cId="3613531250" sldId="269"/>
            <ac:spMk id="4" creationId="{B020BE1F-3ADC-4BC9-8EE7-3C8A5368DAEC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29" v="294" actId="1076"/>
          <ac:spMkLst>
            <pc:docMk/>
            <pc:sldMk cId="3613531250" sldId="269"/>
            <ac:spMk id="5" creationId="{05CDA6D0-DE38-4A77-BC40-A6454E73D0B5}"/>
          </ac:spMkLst>
        </pc:spChg>
        <pc:spChg chg="mod">
          <ac:chgData name="고은진" userId="S::d016004@aivle.kt.co.kr::58f9bd44-a0a0-49f1-a397-c34e5e705d0f" providerId="AD" clId="Web-{13DC9FB0-007D-4E1E-9753-2753D1B4D1A6}" dt="2022-01-12T06:04:19.694" v="292" actId="1076"/>
          <ac:spMkLst>
            <pc:docMk/>
            <pc:sldMk cId="3613531250" sldId="269"/>
            <ac:spMk id="6" creationId="{E71638E6-AEA8-4876-BB8E-5F9958379877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44" v="295" actId="1076"/>
          <ac:spMkLst>
            <pc:docMk/>
            <pc:sldMk cId="3613531250" sldId="269"/>
            <ac:spMk id="7" creationId="{3A8E9A82-F145-40AD-9125-7577809CDF32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44" v="296" actId="1076"/>
          <ac:spMkLst>
            <pc:docMk/>
            <pc:sldMk cId="3613531250" sldId="269"/>
            <ac:spMk id="8" creationId="{100A2187-92C7-48A4-BDFE-311EA3ECC079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60" v="297" actId="1076"/>
          <ac:spMkLst>
            <pc:docMk/>
            <pc:sldMk cId="3613531250" sldId="269"/>
            <ac:spMk id="9" creationId="{DFE40479-4326-4CD8-8AD1-D8413EB6B539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75" v="298" actId="1076"/>
          <ac:spMkLst>
            <pc:docMk/>
            <pc:sldMk cId="3613531250" sldId="269"/>
            <ac:spMk id="10" creationId="{06C6ED20-C2D7-4F37-9A4B-FF8DA818DDF4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75" v="299" actId="1076"/>
          <ac:spMkLst>
            <pc:docMk/>
            <pc:sldMk cId="3613531250" sldId="269"/>
            <ac:spMk id="11" creationId="{6402F9D5-7E30-44B2-9DDB-BC8A8172095F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4.991" v="300" actId="1076"/>
          <ac:spMkLst>
            <pc:docMk/>
            <pc:sldMk cId="3613531250" sldId="269"/>
            <ac:spMk id="12" creationId="{FD5B24F8-FF37-4BA4-AEF6-F164E88E93DC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5.007" v="301" actId="1076"/>
          <ac:spMkLst>
            <pc:docMk/>
            <pc:sldMk cId="3613531250" sldId="269"/>
            <ac:spMk id="13" creationId="{9867A967-82D0-4180-BBED-7EDEBA3BB13B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25.022" v="302" actId="1076"/>
          <ac:spMkLst>
            <pc:docMk/>
            <pc:sldMk cId="3613531250" sldId="269"/>
            <ac:spMk id="14" creationId="{3F6D1F19-1A04-44EF-9D5C-4BEFCD9106A7}"/>
          </ac:spMkLst>
        </pc:spChg>
        <pc:spChg chg="add mod">
          <ac:chgData name="고은진" userId="S::d016004@aivle.kt.co.kr::58f9bd44-a0a0-49f1-a397-c34e5e705d0f" providerId="AD" clId="Web-{13DC9FB0-007D-4E1E-9753-2753D1B4D1A6}" dt="2022-01-12T06:18:51.383" v="710" actId="20577"/>
          <ac:spMkLst>
            <pc:docMk/>
            <pc:sldMk cId="3613531250" sldId="269"/>
            <ac:spMk id="15" creationId="{4F1F0690-C227-4D92-A42E-8F0404298A13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25"/>
          <ac:spMkLst>
            <pc:docMk/>
            <pc:sldMk cId="3613531250" sldId="269"/>
            <ac:spMk id="17" creationId="{E54F9813-C654-432D-9307-2632DFD4DC80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24"/>
          <ac:spMkLst>
            <pc:docMk/>
            <pc:sldMk cId="3613531250" sldId="269"/>
            <ac:spMk id="19" creationId="{5F1A38C2-5F8E-479F-93C0-42536A86CBAE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23"/>
          <ac:spMkLst>
            <pc:docMk/>
            <pc:sldMk cId="3613531250" sldId="269"/>
            <ac:spMk id="21" creationId="{CC65E27A-674C-4596-9EA6-204F4DD0A77A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85"/>
          <ac:spMkLst>
            <pc:docMk/>
            <pc:sldMk cId="3613531250" sldId="269"/>
            <ac:spMk id="22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84"/>
          <ac:spMkLst>
            <pc:docMk/>
            <pc:sldMk cId="3613531250" sldId="269"/>
            <ac:spMk id="23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83"/>
          <ac:spMkLst>
            <pc:docMk/>
            <pc:sldMk cId="3613531250" sldId="269"/>
            <ac:spMk id="24" creationId="{00000000-0000-0000-0000-000000000000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22"/>
          <ac:spMkLst>
            <pc:docMk/>
            <pc:sldMk cId="3613531250" sldId="269"/>
            <ac:spMk id="29" creationId="{305B29AE-1180-4B4B-B9C6-7FFF875AC0D8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21"/>
          <ac:spMkLst>
            <pc:docMk/>
            <pc:sldMk cId="3613531250" sldId="269"/>
            <ac:spMk id="33" creationId="{D118E28A-F538-43B3-938A-6364AAA64BF2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20"/>
          <ac:spMkLst>
            <pc:docMk/>
            <pc:sldMk cId="3613531250" sldId="269"/>
            <ac:spMk id="35" creationId="{D7EF61B7-089D-412A-B0E6-849453C0322D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19"/>
          <ac:spMkLst>
            <pc:docMk/>
            <pc:sldMk cId="3613531250" sldId="269"/>
            <ac:spMk id="36" creationId="{1FEF59E1-088A-420E-AC12-A5F08DFE1938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18"/>
          <ac:spMkLst>
            <pc:docMk/>
            <pc:sldMk cId="3613531250" sldId="269"/>
            <ac:spMk id="38" creationId="{5D1756DF-329B-4A0F-947B-132652DA4338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17"/>
          <ac:spMkLst>
            <pc:docMk/>
            <pc:sldMk cId="3613531250" sldId="269"/>
            <ac:spMk id="40" creationId="{B42A09E9-3E9F-4400-9341-62F54A8307C1}"/>
          </ac:spMkLst>
        </pc:spChg>
        <pc:spChg chg="add del">
          <ac:chgData name="고은진" userId="S::d016004@aivle.kt.co.kr::58f9bd44-a0a0-49f1-a397-c34e5e705d0f" providerId="AD" clId="Web-{13DC9FB0-007D-4E1E-9753-2753D1B4D1A6}" dt="2022-01-12T06:04:44.101" v="316"/>
          <ac:spMkLst>
            <pc:docMk/>
            <pc:sldMk cId="3613531250" sldId="269"/>
            <ac:spMk id="42" creationId="{EFAF04C6-3C5F-423D-B077-E6163E2D6B75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82"/>
          <ac:spMkLst>
            <pc:docMk/>
            <pc:sldMk cId="3613531250" sldId="269"/>
            <ac:spMk id="57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81"/>
          <ac:spMkLst>
            <pc:docMk/>
            <pc:sldMk cId="3613531250" sldId="269"/>
            <ac:spMk id="58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80"/>
          <ac:spMkLst>
            <pc:docMk/>
            <pc:sldMk cId="3613531250" sldId="269"/>
            <ac:spMk id="59" creationId="{00000000-0000-0000-0000-000000000000}"/>
          </ac:spMkLst>
        </pc:spChg>
        <pc:spChg chg="add mod">
          <ac:chgData name="고은진" userId="S::d016004@aivle.kt.co.kr::58f9bd44-a0a0-49f1-a397-c34e5e705d0f" providerId="AD" clId="Web-{13DC9FB0-007D-4E1E-9753-2753D1B4D1A6}" dt="2022-01-12T06:04:51.804" v="328" actId="20577"/>
          <ac:spMkLst>
            <pc:docMk/>
            <pc:sldMk cId="3613531250" sldId="269"/>
            <ac:spMk id="60" creationId="{751F40EA-1E4A-42AC-82DF-51A54304522D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79"/>
          <ac:spMkLst>
            <pc:docMk/>
            <pc:sldMk cId="3613531250" sldId="269"/>
            <ac:spMk id="62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78"/>
          <ac:spMkLst>
            <pc:docMk/>
            <pc:sldMk cId="3613531250" sldId="269"/>
            <ac:spMk id="63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77"/>
          <ac:spMkLst>
            <pc:docMk/>
            <pc:sldMk cId="3613531250" sldId="269"/>
            <ac:spMk id="64" creationId="{E7B9AF5B-DF12-4C74-9436-4E44EE38010F}"/>
          </ac:spMkLst>
        </pc:spChg>
        <pc:spChg chg="del">
          <ac:chgData name="고은진" userId="S::d016004@aivle.kt.co.kr::58f9bd44-a0a0-49f1-a397-c34e5e705d0f" providerId="AD" clId="Web-{13DC9FB0-007D-4E1E-9753-2753D1B4D1A6}" dt="2022-01-12T05:59:47.204" v="176"/>
          <ac:spMkLst>
            <pc:docMk/>
            <pc:sldMk cId="3613531250" sldId="269"/>
            <ac:spMk id="65" creationId="{E7B9AF5B-DF12-4C74-9436-4E44EE38010F}"/>
          </ac:spMkLst>
        </pc:spChg>
      </pc:sldChg>
      <pc:sldChg chg="addSp delSp modSp">
        <pc:chgData name="고은진" userId="S::d016004@aivle.kt.co.kr::58f9bd44-a0a0-49f1-a397-c34e5e705d0f" providerId="AD" clId="Web-{13DC9FB0-007D-4E1E-9753-2753D1B4D1A6}" dt="2022-01-12T07:16:19.842" v="1030" actId="1076"/>
        <pc:sldMkLst>
          <pc:docMk/>
          <pc:sldMk cId="1420523993" sldId="270"/>
        </pc:sldMkLst>
        <pc:spChg chg="mod">
          <ac:chgData name="고은진" userId="S::d016004@aivle.kt.co.kr::58f9bd44-a0a0-49f1-a397-c34e5e705d0f" providerId="AD" clId="Web-{13DC9FB0-007D-4E1E-9753-2753D1B4D1A6}" dt="2022-01-12T07:10:53.507" v="762" actId="20577"/>
          <ac:spMkLst>
            <pc:docMk/>
            <pc:sldMk cId="1420523993" sldId="270"/>
            <ac:spMk id="4" creationId="{7F9D5C94-133A-4D1A-879F-F786845ADD68}"/>
          </ac:spMkLst>
        </pc:spChg>
        <pc:spChg chg="add mod">
          <ac:chgData name="고은진" userId="S::d016004@aivle.kt.co.kr::58f9bd44-a0a0-49f1-a397-c34e5e705d0f" providerId="AD" clId="Web-{13DC9FB0-007D-4E1E-9753-2753D1B4D1A6}" dt="2022-01-12T07:16:19.842" v="1030" actId="1076"/>
          <ac:spMkLst>
            <pc:docMk/>
            <pc:sldMk cId="1420523993" sldId="270"/>
            <ac:spMk id="5" creationId="{81B9F639-27E1-4AF5-9A56-2DEB4ACABFBC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8"/>
          <ac:spMkLst>
            <pc:docMk/>
            <pc:sldMk cId="1420523993" sldId="270"/>
            <ac:spMk id="22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7"/>
          <ac:spMkLst>
            <pc:docMk/>
            <pc:sldMk cId="1420523993" sldId="270"/>
            <ac:spMk id="23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6"/>
          <ac:spMkLst>
            <pc:docMk/>
            <pc:sldMk cId="1420523993" sldId="270"/>
            <ac:spMk id="24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5"/>
          <ac:spMkLst>
            <pc:docMk/>
            <pc:sldMk cId="1420523993" sldId="270"/>
            <ac:spMk id="57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4"/>
          <ac:spMkLst>
            <pc:docMk/>
            <pc:sldMk cId="1420523993" sldId="270"/>
            <ac:spMk id="58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3"/>
          <ac:spMkLst>
            <pc:docMk/>
            <pc:sldMk cId="1420523993" sldId="270"/>
            <ac:spMk id="59" creationId="{00000000-0000-0000-0000-000000000000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2"/>
          <ac:spMkLst>
            <pc:docMk/>
            <pc:sldMk cId="1420523993" sldId="270"/>
            <ac:spMk id="62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49" v="331"/>
          <ac:spMkLst>
            <pc:docMk/>
            <pc:sldMk cId="1420523993" sldId="270"/>
            <ac:spMk id="63" creationId="{B6A10A1F-F401-4B3C-9F9F-4390ED8D5223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33" v="330"/>
          <ac:spMkLst>
            <pc:docMk/>
            <pc:sldMk cId="1420523993" sldId="270"/>
            <ac:spMk id="64" creationId="{E7B9AF5B-DF12-4C74-9436-4E44EE38010F}"/>
          </ac:spMkLst>
        </pc:spChg>
        <pc:spChg chg="del">
          <ac:chgData name="고은진" userId="S::d016004@aivle.kt.co.kr::58f9bd44-a0a0-49f1-a397-c34e5e705d0f" providerId="AD" clId="Web-{13DC9FB0-007D-4E1E-9753-2753D1B4D1A6}" dt="2022-01-12T06:05:38.133" v="329"/>
          <ac:spMkLst>
            <pc:docMk/>
            <pc:sldMk cId="1420523993" sldId="270"/>
            <ac:spMk id="65" creationId="{E7B9AF5B-DF12-4C74-9436-4E44EE38010F}"/>
          </ac:spMkLst>
        </pc:spChg>
      </pc:sldChg>
      <pc:sldChg chg="addSp delSp modSp add ord replId">
        <pc:chgData name="고은진" userId="S::d016004@aivle.kt.co.kr::58f9bd44-a0a0-49f1-a397-c34e5e705d0f" providerId="AD" clId="Web-{13DC9FB0-007D-4E1E-9753-2753D1B4D1A6}" dt="2022-01-12T06:05:56.915" v="339" actId="14100"/>
        <pc:sldMkLst>
          <pc:docMk/>
          <pc:sldMk cId="1029569478" sldId="272"/>
        </pc:sldMkLst>
        <pc:spChg chg="mod">
          <ac:chgData name="고은진" userId="S::d016004@aivle.kt.co.kr::58f9bd44-a0a0-49f1-a397-c34e5e705d0f" providerId="AD" clId="Web-{13DC9FB0-007D-4E1E-9753-2753D1B4D1A6}" dt="2022-01-12T05:38:21.101" v="106" actId="20577"/>
          <ac:spMkLst>
            <pc:docMk/>
            <pc:sldMk cId="1029569478" sldId="272"/>
            <ac:spMk id="4" creationId="{6C35BC2E-C75C-4D5D-84AF-192F759A7C32}"/>
          </ac:spMkLst>
        </pc:spChg>
        <pc:spChg chg="add del">
          <ac:chgData name="고은진" userId="S::d016004@aivle.kt.co.kr::58f9bd44-a0a0-49f1-a397-c34e5e705d0f" providerId="AD" clId="Web-{13DC9FB0-007D-4E1E-9753-2753D1B4D1A6}" dt="2022-01-12T05:38:04.085" v="88"/>
          <ac:spMkLst>
            <pc:docMk/>
            <pc:sldMk cId="1029569478" sldId="272"/>
            <ac:spMk id="5" creationId="{FCCCB477-174E-4E71-9C7C-15A234511BDF}"/>
          </ac:spMkLst>
        </pc:spChg>
        <pc:spChg chg="mod">
          <ac:chgData name="고은진" userId="S::d016004@aivle.kt.co.kr::58f9bd44-a0a0-49f1-a397-c34e5e705d0f" providerId="AD" clId="Web-{13DC9FB0-007D-4E1E-9753-2753D1B4D1A6}" dt="2022-01-12T06:05:56.915" v="339" actId="14100"/>
          <ac:spMkLst>
            <pc:docMk/>
            <pc:sldMk cId="1029569478" sldId="272"/>
            <ac:spMk id="7" creationId="{E26DB266-A18C-4DFE-85DD-A239CD661A13}"/>
          </ac:spMkLst>
        </pc:spChg>
        <pc:spChg chg="add mod">
          <ac:chgData name="고은진" userId="S::d016004@aivle.kt.co.kr::58f9bd44-a0a0-49f1-a397-c34e5e705d0f" providerId="AD" clId="Web-{13DC9FB0-007D-4E1E-9753-2753D1B4D1A6}" dt="2022-01-12T05:41:38.917" v="170" actId="1076"/>
          <ac:spMkLst>
            <pc:docMk/>
            <pc:sldMk cId="1029569478" sldId="272"/>
            <ac:spMk id="12" creationId="{8AA52E41-26CA-4DCA-930B-6CC2D524F794}"/>
          </ac:spMkLst>
        </pc:spChg>
        <pc:picChg chg="add mod">
          <ac:chgData name="고은진" userId="S::d016004@aivle.kt.co.kr::58f9bd44-a0a0-49f1-a397-c34e5e705d0f" providerId="AD" clId="Web-{13DC9FB0-007D-4E1E-9753-2753D1B4D1A6}" dt="2022-01-12T05:40:40.869" v="122"/>
          <ac:picMkLst>
            <pc:docMk/>
            <pc:sldMk cId="1029569478" sldId="272"/>
            <ac:picMk id="3" creationId="{21C97BAA-D74A-420A-8604-CC285F700E5C}"/>
          </ac:picMkLst>
        </pc:picChg>
        <pc:picChg chg="add mod">
          <ac:chgData name="고은진" userId="S::d016004@aivle.kt.co.kr::58f9bd44-a0a0-49f1-a397-c34e5e705d0f" providerId="AD" clId="Web-{13DC9FB0-007D-4E1E-9753-2753D1B4D1A6}" dt="2022-01-12T05:40:52.401" v="126" actId="1076"/>
          <ac:picMkLst>
            <pc:docMk/>
            <pc:sldMk cId="1029569478" sldId="272"/>
            <ac:picMk id="9" creationId="{4FFD0322-7ECC-4A41-9A96-3A788B8FD167}"/>
          </ac:picMkLst>
        </pc:picChg>
        <pc:picChg chg="add del mod">
          <ac:chgData name="고은진" userId="S::d016004@aivle.kt.co.kr::58f9bd44-a0a0-49f1-a397-c34e5e705d0f" providerId="AD" clId="Web-{13DC9FB0-007D-4E1E-9753-2753D1B4D1A6}" dt="2022-01-12T05:40:58.229" v="128"/>
          <ac:picMkLst>
            <pc:docMk/>
            <pc:sldMk cId="1029569478" sldId="272"/>
            <ac:picMk id="10" creationId="{60D406B2-3214-4E4D-84F5-8F8B5E0E9F33}"/>
          </ac:picMkLst>
        </pc:picChg>
        <pc:picChg chg="add mod">
          <ac:chgData name="고은진" userId="S::d016004@aivle.kt.co.kr::58f9bd44-a0a0-49f1-a397-c34e5e705d0f" providerId="AD" clId="Web-{13DC9FB0-007D-4E1E-9753-2753D1B4D1A6}" dt="2022-01-12T05:43:20.029" v="175" actId="14100"/>
          <ac:picMkLst>
            <pc:docMk/>
            <pc:sldMk cId="1029569478" sldId="272"/>
            <ac:picMk id="11" creationId="{CA180892-D647-40E1-B989-BA45E49EA7F8}"/>
          </ac:picMkLst>
        </pc:picChg>
      </pc:sldChg>
      <pc:sldChg chg="addSp delSp modSp add replId">
        <pc:chgData name="고은진" userId="S::d016004@aivle.kt.co.kr::58f9bd44-a0a0-49f1-a397-c34e5e705d0f" providerId="AD" clId="Web-{13DC9FB0-007D-4E1E-9753-2753D1B4D1A6}" dt="2022-01-12T06:13:18.142" v="492" actId="20577"/>
        <pc:sldMkLst>
          <pc:docMk/>
          <pc:sldMk cId="2952669139" sldId="276"/>
        </pc:sldMkLst>
        <pc:spChg chg="mod">
          <ac:chgData name="고은진" userId="S::d016004@aivle.kt.co.kr::58f9bd44-a0a0-49f1-a397-c34e5e705d0f" providerId="AD" clId="Web-{13DC9FB0-007D-4E1E-9753-2753D1B4D1A6}" dt="2022-01-12T06:09:54.669" v="372" actId="20577"/>
          <ac:spMkLst>
            <pc:docMk/>
            <pc:sldMk cId="2952669139" sldId="276"/>
            <ac:spMk id="17" creationId="{CD363070-7760-4F0C-82CA-D4FB19631CA1}"/>
          </ac:spMkLst>
        </pc:spChg>
        <pc:spChg chg="mod">
          <ac:chgData name="고은진" userId="S::d016004@aivle.kt.co.kr::58f9bd44-a0a0-49f1-a397-c34e5e705d0f" providerId="AD" clId="Web-{13DC9FB0-007D-4E1E-9753-2753D1B4D1A6}" dt="2022-01-12T06:11:17.874" v="390" actId="20577"/>
          <ac:spMkLst>
            <pc:docMk/>
            <pc:sldMk cId="2952669139" sldId="276"/>
            <ac:spMk id="20" creationId="{C6944470-7B0D-4D03-B593-D3AAFEC58E5A}"/>
          </ac:spMkLst>
        </pc:spChg>
        <pc:spChg chg="mod">
          <ac:chgData name="고은진" userId="S::d016004@aivle.kt.co.kr::58f9bd44-a0a0-49f1-a397-c34e5e705d0f" providerId="AD" clId="Web-{13DC9FB0-007D-4E1E-9753-2753D1B4D1A6}" dt="2022-01-12T06:12:04.266" v="404" actId="20577"/>
          <ac:spMkLst>
            <pc:docMk/>
            <pc:sldMk cId="2952669139" sldId="276"/>
            <ac:spMk id="22" creationId="{5CA34589-4F9A-41CA-A244-4947A560FAEE}"/>
          </ac:spMkLst>
        </pc:spChg>
        <pc:spChg chg="mod">
          <ac:chgData name="고은진" userId="S::d016004@aivle.kt.co.kr::58f9bd44-a0a0-49f1-a397-c34e5e705d0f" providerId="AD" clId="Web-{13DC9FB0-007D-4E1E-9753-2753D1B4D1A6}" dt="2022-01-12T06:13:18.142" v="492" actId="20577"/>
          <ac:spMkLst>
            <pc:docMk/>
            <pc:sldMk cId="2952669139" sldId="276"/>
            <ac:spMk id="23" creationId="{93E3FDF2-F02D-46F1-AF81-68C6334DA2D7}"/>
          </ac:spMkLst>
        </pc:spChg>
        <pc:picChg chg="add mod ord">
          <ac:chgData name="고은진" userId="S::d016004@aivle.kt.co.kr::58f9bd44-a0a0-49f1-a397-c34e5e705d0f" providerId="AD" clId="Web-{13DC9FB0-007D-4E1E-9753-2753D1B4D1A6}" dt="2022-01-12T06:10:01.060" v="374"/>
          <ac:picMkLst>
            <pc:docMk/>
            <pc:sldMk cId="2952669139" sldId="276"/>
            <ac:picMk id="3" creationId="{7AB9529A-073A-43EB-B114-6B0FDACA1CC0}"/>
          </ac:picMkLst>
        </pc:picChg>
        <pc:picChg chg="del">
          <ac:chgData name="고은진" userId="S::d016004@aivle.kt.co.kr::58f9bd44-a0a0-49f1-a397-c34e5e705d0f" providerId="AD" clId="Web-{13DC9FB0-007D-4E1E-9753-2753D1B4D1A6}" dt="2022-01-12T06:09:40.591" v="358"/>
          <ac:picMkLst>
            <pc:docMk/>
            <pc:sldMk cId="2952669139" sldId="276"/>
            <ac:picMk id="4" creationId="{9648D484-83F3-42A4-A4DA-F86CECDAA41D}"/>
          </ac:picMkLst>
        </pc:picChg>
        <pc:picChg chg="del">
          <ac:chgData name="고은진" userId="S::d016004@aivle.kt.co.kr::58f9bd44-a0a0-49f1-a397-c34e5e705d0f" providerId="AD" clId="Web-{13DC9FB0-007D-4E1E-9753-2753D1B4D1A6}" dt="2022-01-12T06:10:17.748" v="375"/>
          <ac:picMkLst>
            <pc:docMk/>
            <pc:sldMk cId="2952669139" sldId="276"/>
            <ac:picMk id="5" creationId="{C532D804-1A32-44F5-9DE7-74FD6BA7AF64}"/>
          </ac:picMkLst>
        </pc:picChg>
        <pc:picChg chg="add del mod ord">
          <ac:chgData name="고은진" userId="S::d016004@aivle.kt.co.kr::58f9bd44-a0a0-49f1-a397-c34e5e705d0f" providerId="AD" clId="Web-{13DC9FB0-007D-4E1E-9753-2753D1B4D1A6}" dt="2022-01-12T06:11:05.811" v="381"/>
          <ac:picMkLst>
            <pc:docMk/>
            <pc:sldMk cId="2952669139" sldId="276"/>
            <ac:picMk id="7" creationId="{8E35954A-BC04-4B82-87EB-93C75DB155FA}"/>
          </ac:picMkLst>
        </pc:picChg>
        <pc:picChg chg="add mod ord">
          <ac:chgData name="고은진" userId="S::d016004@aivle.kt.co.kr::58f9bd44-a0a0-49f1-a397-c34e5e705d0f" providerId="AD" clId="Web-{13DC9FB0-007D-4E1E-9753-2753D1B4D1A6}" dt="2022-01-12T06:11:12.562" v="384"/>
          <ac:picMkLst>
            <pc:docMk/>
            <pc:sldMk cId="2952669139" sldId="276"/>
            <ac:picMk id="8" creationId="{F6C61286-C475-47F6-88E8-0694E486D5D1}"/>
          </ac:picMkLst>
        </pc:picChg>
        <pc:picChg chg="add mod ord">
          <ac:chgData name="고은진" userId="S::d016004@aivle.kt.co.kr::58f9bd44-a0a0-49f1-a397-c34e5e705d0f" providerId="AD" clId="Web-{13DC9FB0-007D-4E1E-9753-2753D1B4D1A6}" dt="2022-01-12T06:11:56.078" v="395"/>
          <ac:picMkLst>
            <pc:docMk/>
            <pc:sldMk cId="2952669139" sldId="276"/>
            <ac:picMk id="9" creationId="{687B1B1E-5DDD-4DAD-9C3F-73CDB0065945}"/>
          </ac:picMkLst>
        </pc:picChg>
        <pc:picChg chg="del">
          <ac:chgData name="고은진" userId="S::d016004@aivle.kt.co.kr::58f9bd44-a0a0-49f1-a397-c34e5e705d0f" providerId="AD" clId="Web-{13DC9FB0-007D-4E1E-9753-2753D1B4D1A6}" dt="2022-01-12T06:11:45.687" v="391"/>
          <ac:picMkLst>
            <pc:docMk/>
            <pc:sldMk cId="2952669139" sldId="276"/>
            <ac:picMk id="11" creationId="{E1E7FB03-EA85-4C0A-86BD-F30C59329B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8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7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4048896"/>
          </a:xfrm>
          <a:custGeom>
            <a:avLst/>
            <a:gdLst>
              <a:gd name="connsiteX0" fmla="*/ 0 w 12206514"/>
              <a:gd name="connsiteY0" fmla="*/ 0 h 4696596"/>
              <a:gd name="connsiteX1" fmla="*/ 12206514 w 12206514"/>
              <a:gd name="connsiteY1" fmla="*/ 0 h 4696596"/>
              <a:gd name="connsiteX2" fmla="*/ 12206514 w 12206514"/>
              <a:gd name="connsiteY2" fmla="*/ 4696596 h 4696596"/>
              <a:gd name="connsiteX3" fmla="*/ 0 w 12206514"/>
              <a:gd name="connsiteY3" fmla="*/ 4696596 h 4696596"/>
              <a:gd name="connsiteX4" fmla="*/ 0 w 12206514"/>
              <a:gd name="connsiteY4" fmla="*/ 0 h 4696596"/>
              <a:gd name="connsiteX0" fmla="*/ 0 w 12206514"/>
              <a:gd name="connsiteY0" fmla="*/ 0 h 5191896"/>
              <a:gd name="connsiteX1" fmla="*/ 12206514 w 12206514"/>
              <a:gd name="connsiteY1" fmla="*/ 0 h 5191896"/>
              <a:gd name="connsiteX2" fmla="*/ 12206514 w 12206514"/>
              <a:gd name="connsiteY2" fmla="*/ 5191896 h 5191896"/>
              <a:gd name="connsiteX3" fmla="*/ 0 w 12206514"/>
              <a:gd name="connsiteY3" fmla="*/ 4696596 h 5191896"/>
              <a:gd name="connsiteX4" fmla="*/ 0 w 12206514"/>
              <a:gd name="connsiteY4" fmla="*/ 0 h 519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5191896">
                <a:moveTo>
                  <a:pt x="0" y="0"/>
                </a:moveTo>
                <a:lnTo>
                  <a:pt x="12206514" y="0"/>
                </a:lnTo>
                <a:lnTo>
                  <a:pt x="12206514" y="5191896"/>
                </a:lnTo>
                <a:lnTo>
                  <a:pt x="0" y="469659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434340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193814 w 12206514"/>
              <a:gd name="connsiteY2" fmla="*/ 844192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193814" y="844192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7B9AF5B-DF12-4C74-9436-4E44EE38010F}"/>
              </a:ext>
            </a:extLst>
          </p:cNvPr>
          <p:cNvSpPr/>
          <p:nvPr/>
        </p:nvSpPr>
        <p:spPr>
          <a:xfrm rot="21420000" flipH="1">
            <a:off x="717557" y="2532301"/>
            <a:ext cx="1154568" cy="540128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Aivle</a:t>
            </a:r>
            <a:endParaRPr lang="ko-KR" altLang="en-US" b="1" i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B9149-297F-4040-BD5F-0D6AC442284D}"/>
              </a:ext>
            </a:extLst>
          </p:cNvPr>
          <p:cNvSpPr txBox="1"/>
          <p:nvPr/>
        </p:nvSpPr>
        <p:spPr>
          <a:xfrm rot="21360000">
            <a:off x="1372550" y="3012159"/>
            <a:ext cx="807357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800" b="1" i="1" kern="0" err="1">
                <a:ln w="98425">
                  <a:solidFill>
                    <a:srgbClr val="462602"/>
                  </a:solidFill>
                </a:ln>
                <a:noFill/>
                <a:ea typeface="맑은 고딕"/>
              </a:rPr>
              <a:t>전남전북</a:t>
            </a:r>
            <a:r>
              <a:rPr lang="en-US" altLang="ko-KR" sz="2800" b="1" i="1" kern="0">
                <a:ln w="98425">
                  <a:solidFill>
                    <a:srgbClr val="462602"/>
                  </a:solidFill>
                </a:ln>
                <a:noFill/>
                <a:ea typeface="맑은 고딕"/>
              </a:rPr>
              <a:t>1</a:t>
            </a:r>
            <a:r>
              <a:rPr lang="ko-KR" altLang="en-US" sz="2800" b="1" i="1" kern="0">
                <a:ln w="98425">
                  <a:solidFill>
                    <a:srgbClr val="462602"/>
                  </a:solidFill>
                </a:ln>
                <a:noFill/>
                <a:ea typeface="맑은 고딕"/>
              </a:rPr>
              <a:t>반 </a:t>
            </a:r>
            <a:r>
              <a:rPr lang="en-US" altLang="ko-KR" sz="2800" b="1" i="1" kern="0">
                <a:ln w="98425">
                  <a:solidFill>
                    <a:srgbClr val="462602"/>
                  </a:solidFill>
                </a:ln>
                <a:noFill/>
                <a:ea typeface="맑은 고딕"/>
              </a:rPr>
              <a:t>1</a:t>
            </a:r>
            <a:r>
              <a:rPr lang="ko-KR" altLang="en-US" sz="2800" b="1" i="1" kern="0">
                <a:ln w="98425">
                  <a:solidFill>
                    <a:srgbClr val="462602"/>
                  </a:solidFill>
                </a:ln>
                <a:noFill/>
                <a:ea typeface="맑은 고딕"/>
              </a:rPr>
              <a:t>조</a:t>
            </a:r>
            <a:endParaRPr lang="ko-KR" altLang="en-US" sz="2800">
              <a:ln w="98425">
                <a:solidFill>
                  <a:srgbClr val="462602"/>
                </a:solidFill>
              </a:ln>
              <a:noFill/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 rot="21360000">
            <a:off x="1376032" y="3056216"/>
            <a:ext cx="791169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800" b="1" i="1" kern="0" err="1">
                <a:ln w="98425">
                  <a:noFill/>
                </a:ln>
                <a:solidFill>
                  <a:srgbClr val="FFFFFF"/>
                </a:solidFill>
                <a:ea typeface="맑은 고딕"/>
              </a:rPr>
              <a:t>전남전북</a:t>
            </a:r>
            <a:r>
              <a:rPr lang="en-US" altLang="ko-KR" sz="2800" b="1" i="1" kern="0">
                <a:ln w="98425">
                  <a:noFill/>
                </a:ln>
                <a:solidFill>
                  <a:srgbClr val="FFFFFF"/>
                </a:solidFill>
                <a:ea typeface="맑은 고딕"/>
              </a:rPr>
              <a:t>1</a:t>
            </a:r>
            <a:r>
              <a:rPr lang="ko-KR" altLang="en-US" sz="2800" b="1" i="1" kern="0">
                <a:ln w="98425">
                  <a:noFill/>
                </a:ln>
                <a:solidFill>
                  <a:srgbClr val="FFFFFF"/>
                </a:solidFill>
                <a:ea typeface="맑은 고딕"/>
              </a:rPr>
              <a:t>반 </a:t>
            </a:r>
            <a:r>
              <a:rPr lang="en-US" altLang="ko-KR" sz="2800" b="1" i="1" kern="0">
                <a:ln w="98425">
                  <a:noFill/>
                </a:ln>
                <a:solidFill>
                  <a:srgbClr val="FFFFFF"/>
                </a:solidFill>
                <a:ea typeface="맑은 고딕"/>
              </a:rPr>
              <a:t>1</a:t>
            </a:r>
            <a:r>
              <a:rPr lang="ko-KR" altLang="en-US" sz="2800" b="1" i="1" kern="0">
                <a:ln w="98425">
                  <a:noFill/>
                </a:ln>
                <a:solidFill>
                  <a:srgbClr val="FFFFFF"/>
                </a:solidFill>
                <a:ea typeface="맑은 고딕"/>
              </a:rPr>
              <a:t>조</a:t>
            </a:r>
            <a:endParaRPr lang="ko-KR" altLang="en-US" sz="2800">
              <a:ln w="98425">
                <a:noFill/>
              </a:ln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A224D-1ECA-4401-A6E8-5A7D3F4029B7}"/>
              </a:ext>
            </a:extLst>
          </p:cNvPr>
          <p:cNvSpPr txBox="1"/>
          <p:nvPr/>
        </p:nvSpPr>
        <p:spPr>
          <a:xfrm rot="21360000">
            <a:off x="1352933" y="2823552"/>
            <a:ext cx="498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462602"/>
                </a:solidFill>
              </a:rPr>
              <a:t>KT </a:t>
            </a:r>
            <a:r>
              <a:rPr lang="en-US" altLang="ko-KR" sz="1600" err="1">
                <a:solidFill>
                  <a:srgbClr val="462602"/>
                </a:solidFill>
              </a:rPr>
              <a:t>Aivle</a:t>
            </a:r>
            <a:r>
              <a:rPr lang="en-US" altLang="ko-KR" sz="1600">
                <a:solidFill>
                  <a:srgbClr val="462602"/>
                </a:solidFill>
              </a:rPr>
              <a:t> school DX </a:t>
            </a:r>
            <a:r>
              <a:rPr lang="ko-KR" altLang="en-US" sz="1600">
                <a:solidFill>
                  <a:srgbClr val="462602"/>
                </a:solidFill>
              </a:rPr>
              <a:t>컨설턴트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38D4A-D4A8-4BA1-88E7-973FDDA1243E}"/>
              </a:ext>
            </a:extLst>
          </p:cNvPr>
          <p:cNvSpPr txBox="1"/>
          <p:nvPr/>
        </p:nvSpPr>
        <p:spPr>
          <a:xfrm rot="21436850">
            <a:off x="4802865" y="3985016"/>
            <a:ext cx="7498422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6000" b="1" i="1" kern="0">
                <a:ln w="98425">
                  <a:solidFill>
                    <a:srgbClr val="462602"/>
                  </a:solidFill>
                </a:ln>
                <a:ea typeface="맑은 고딕"/>
              </a:rPr>
              <a:t>Car Seat </a:t>
            </a:r>
            <a:r>
              <a:rPr lang="en-US" altLang="ko-KR" sz="6000" b="1" i="1" kern="0" err="1">
                <a:ln w="98425">
                  <a:solidFill>
                    <a:srgbClr val="462602"/>
                  </a:solidFill>
                </a:ln>
                <a:ea typeface="맑은 고딕"/>
              </a:rPr>
              <a:t>매출</a:t>
            </a:r>
            <a:r>
              <a:rPr lang="en-US" altLang="ko-KR" sz="6000" b="1" i="1" kern="0">
                <a:ln w="98425">
                  <a:solidFill>
                    <a:srgbClr val="462602"/>
                  </a:solidFill>
                </a:ln>
                <a:ea typeface="맑은 고딕"/>
              </a:rPr>
              <a:t> </a:t>
            </a:r>
            <a:r>
              <a:rPr lang="en-US" altLang="ko-KR" sz="6000" b="1" i="1" kern="0" err="1">
                <a:ln w="98425">
                  <a:solidFill>
                    <a:srgbClr val="462602"/>
                  </a:solidFill>
                </a:ln>
                <a:ea typeface="맑은 고딕"/>
              </a:rPr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D398C-0CC3-4BAE-9530-2E8E1DFF1CF2}"/>
              </a:ext>
            </a:extLst>
          </p:cNvPr>
          <p:cNvSpPr txBox="1"/>
          <p:nvPr/>
        </p:nvSpPr>
        <p:spPr>
          <a:xfrm rot="21436850">
            <a:off x="4805170" y="3983726"/>
            <a:ext cx="7369996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6000" b="1" i="1" kern="0">
                <a:ln w="98425">
                  <a:noFill/>
                </a:ln>
                <a:solidFill>
                  <a:schemeClr val="bg1"/>
                </a:solidFill>
                <a:ea typeface="맑은 고딕"/>
              </a:rPr>
              <a:t>Car Seat </a:t>
            </a:r>
            <a:r>
              <a:rPr lang="en-US" altLang="ko-KR" sz="6000" b="1" i="1" kern="0" err="1">
                <a:ln w="98425">
                  <a:noFill/>
                </a:ln>
                <a:solidFill>
                  <a:schemeClr val="bg1"/>
                </a:solidFill>
                <a:ea typeface="맑은 고딕"/>
              </a:rPr>
              <a:t>매출</a:t>
            </a:r>
            <a:r>
              <a:rPr lang="en-US" altLang="ko-KR" sz="6000" b="1" i="1" kern="0">
                <a:ln w="98425">
                  <a:noFill/>
                </a:ln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6000" b="1" i="1" kern="0" err="1">
                <a:ln w="98425">
                  <a:noFill/>
                </a:ln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pic>
        <p:nvPicPr>
          <p:cNvPr id="2" name="그림 2" descr="사람, 사람들, 그룹, 군중이(가) 표시된 사진&#10;&#10;자동 생성된 설명">
            <a:extLst>
              <a:ext uri="{FF2B5EF4-FFF2-40B4-BE49-F238E27FC236}">
                <a16:creationId xmlns:a16="http://schemas.microsoft.com/office/drawing/2014/main" id="{ECE8CC36-0E65-4FF9-A870-50E54B18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53" y="186500"/>
            <a:ext cx="5534830" cy="324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1AE32C-8093-4B37-BBA4-8D923F33F097}"/>
              </a:ext>
            </a:extLst>
          </p:cNvPr>
          <p:cNvSpPr txBox="1"/>
          <p:nvPr/>
        </p:nvSpPr>
        <p:spPr>
          <a:xfrm rot="-300000">
            <a:off x="1504506" y="3655546"/>
            <a:ext cx="372989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latin typeface="Lucida Calligraphy"/>
                <a:ea typeface="맑은 고딕"/>
              </a:rPr>
              <a:t>고은아 </a:t>
            </a:r>
            <a:r>
              <a:rPr lang="ko-KR" altLang="en-US" sz="1500" err="1">
                <a:latin typeface="Lucida Calligraphy"/>
                <a:ea typeface="맑은 고딕"/>
              </a:rPr>
              <a:t>고은진</a:t>
            </a:r>
            <a:r>
              <a:rPr lang="ko-KR" altLang="en-US" sz="1500">
                <a:latin typeface="Lucida Calligraphy"/>
                <a:ea typeface="맑은 고딕"/>
              </a:rPr>
              <a:t> </a:t>
            </a:r>
            <a:r>
              <a:rPr lang="ko-KR" altLang="en-US" sz="1500" err="1">
                <a:latin typeface="Lucida Calligraphy"/>
                <a:ea typeface="맑은 고딕"/>
              </a:rPr>
              <a:t>김수재</a:t>
            </a:r>
            <a:r>
              <a:rPr lang="ko-KR" altLang="en-US" sz="1500">
                <a:latin typeface="Lucida Calligraphy"/>
                <a:ea typeface="맑은 고딕"/>
              </a:rPr>
              <a:t> </a:t>
            </a:r>
            <a:r>
              <a:rPr lang="ko-KR" altLang="en-US" sz="1500" err="1">
                <a:latin typeface="Lucida Calligraphy"/>
                <a:ea typeface="맑은 고딕"/>
              </a:rPr>
              <a:t>김진하</a:t>
            </a:r>
            <a:endParaRPr lang="ko-KR" altLang="en-US" sz="1500">
              <a:latin typeface="Lucida Calligraphy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45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1073936-3379-473B-8FA7-C758D6A922AF}"/>
              </a:ext>
            </a:extLst>
          </p:cNvPr>
          <p:cNvSpPr/>
          <p:nvPr/>
        </p:nvSpPr>
        <p:spPr>
          <a:xfrm>
            <a:off x="5714256" y="5589913"/>
            <a:ext cx="918308" cy="4884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87B1B1E-5DDD-4DAD-9C3F-73CDB006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2" y="5356635"/>
            <a:ext cx="5354548" cy="119619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F6C61286-C475-47F6-88E8-0694E486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10" y="2343707"/>
            <a:ext cx="4969267" cy="3095259"/>
          </a:xfrm>
          <a:prstGeom prst="rect">
            <a:avLst/>
          </a:prstGeom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7AB9529A-073A-43EB-B114-6B0FDACA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99" y="2422680"/>
            <a:ext cx="3736368" cy="2903067"/>
          </a:xfrm>
          <a:prstGeom prst="rect">
            <a:avLst/>
          </a:prstGeom>
        </p:spPr>
      </p:pic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3.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이변량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분석</a:t>
            </a:r>
          </a:p>
        </p:txBody>
      </p:sp>
      <p:sp>
        <p:nvSpPr>
          <p:cNvPr id="15" name="자유형: 도형 15">
            <a:extLst>
              <a:ext uri="{FF2B5EF4-FFF2-40B4-BE49-F238E27FC236}">
                <a16:creationId xmlns:a16="http://schemas.microsoft.com/office/drawing/2014/main" id="{CF2D2C6F-43E8-4885-B61A-5086F40852B7}"/>
              </a:ext>
            </a:extLst>
          </p:cNvPr>
          <p:cNvSpPr/>
          <p:nvPr/>
        </p:nvSpPr>
        <p:spPr>
          <a:xfrm flipH="1">
            <a:off x="1702465" y="1834399"/>
            <a:ext cx="1418051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BarPlot</a:t>
            </a:r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CD363070-7760-4F0C-82CA-D4FB19631CA1}"/>
              </a:ext>
            </a:extLst>
          </p:cNvPr>
          <p:cNvSpPr/>
          <p:nvPr/>
        </p:nvSpPr>
        <p:spPr>
          <a:xfrm>
            <a:off x="666262" y="1144953"/>
            <a:ext cx="3645226" cy="44938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매장 유무와 판매량 관계 분석</a:t>
            </a:r>
          </a:p>
        </p:txBody>
      </p:sp>
      <p:sp>
        <p:nvSpPr>
          <p:cNvPr id="20" name="자유형: 도형 15">
            <a:extLst>
              <a:ext uri="{FF2B5EF4-FFF2-40B4-BE49-F238E27FC236}">
                <a16:creationId xmlns:a16="http://schemas.microsoft.com/office/drawing/2014/main" id="{C6944470-7B0D-4D03-B593-D3AAFEC58E5A}"/>
              </a:ext>
            </a:extLst>
          </p:cNvPr>
          <p:cNvSpPr/>
          <p:nvPr/>
        </p:nvSpPr>
        <p:spPr>
          <a:xfrm flipH="1">
            <a:off x="6508925" y="1766014"/>
            <a:ext cx="1418051" cy="611184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KdePlot</a:t>
            </a:r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93E3FDF2-F02D-46F1-AF81-68C6334DA2D7}"/>
              </a:ext>
            </a:extLst>
          </p:cNvPr>
          <p:cNvSpPr/>
          <p:nvPr/>
        </p:nvSpPr>
        <p:spPr>
          <a:xfrm>
            <a:off x="6654800" y="5433645"/>
            <a:ext cx="4523155" cy="86946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시각화,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T-test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 분석 결과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매장유무에 따른 판매량이 관련이 있음을 알 수 있다</a:t>
            </a:r>
          </a:p>
          <a:p>
            <a:pPr algn="ctr"/>
            <a:r>
              <a:rPr lang="ko-KR" sz="1400">
                <a:solidFill>
                  <a:schemeClr val="tx1"/>
                </a:solidFill>
                <a:latin typeface="Malgun Gothic"/>
                <a:ea typeface="Malgun Gothic"/>
              </a:rPr>
              <a:t>▶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 미국에 매장이 있는 지역의 판매량이 높다.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22" name="자유형: 도형 15">
            <a:extLst>
              <a:ext uri="{FF2B5EF4-FFF2-40B4-BE49-F238E27FC236}">
                <a16:creationId xmlns:a16="http://schemas.microsoft.com/office/drawing/2014/main" id="{5CA34589-4F9A-41CA-A244-4947A560FAEE}"/>
              </a:ext>
            </a:extLst>
          </p:cNvPr>
          <p:cNvSpPr/>
          <p:nvPr/>
        </p:nvSpPr>
        <p:spPr>
          <a:xfrm flipH="1">
            <a:off x="720054" y="5070467"/>
            <a:ext cx="1102179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462602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sz="1600" b="1" i="1">
                <a:ea typeface="맑은 고딕"/>
              </a:rPr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295266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4.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추가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분석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사항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5F53243-5B59-4DA9-AAEF-D5D97CE2DF92}"/>
              </a:ext>
            </a:extLst>
          </p:cNvPr>
          <p:cNvSpPr/>
          <p:nvPr/>
        </p:nvSpPr>
        <p:spPr>
          <a:xfrm>
            <a:off x="343876" y="1213337"/>
            <a:ext cx="5490306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Dropna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()된 데이터를 복구하여 분석해보자!</a:t>
            </a:r>
          </a:p>
        </p:txBody>
      </p:sp>
      <p:sp>
        <p:nvSpPr>
          <p:cNvPr id="5" name="자유형: 도형 15">
            <a:extLst>
              <a:ext uri="{FF2B5EF4-FFF2-40B4-BE49-F238E27FC236}">
                <a16:creationId xmlns:a16="http://schemas.microsoft.com/office/drawing/2014/main" id="{754CD825-2FC2-45CE-8813-97AC3941BFE0}"/>
              </a:ext>
            </a:extLst>
          </p:cNvPr>
          <p:cNvSpPr/>
          <p:nvPr/>
        </p:nvSpPr>
        <p:spPr>
          <a:xfrm flipH="1">
            <a:off x="412926" y="1912553"/>
            <a:ext cx="1418051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Scatter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25236EB7-633E-4997-BEBF-9FFCB75F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914" y="1844578"/>
            <a:ext cx="4726352" cy="4463594"/>
          </a:xfrm>
          <a:prstGeom prst="rect">
            <a:avLst/>
          </a:prstGeom>
        </p:spPr>
      </p:pic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FCEC7FD3-07AD-4186-B701-5026518235AE}"/>
              </a:ext>
            </a:extLst>
          </p:cNvPr>
          <p:cNvSpPr/>
          <p:nvPr/>
        </p:nvSpPr>
        <p:spPr>
          <a:xfrm>
            <a:off x="2747106" y="2209798"/>
            <a:ext cx="2461847" cy="410308"/>
          </a:xfrm>
          <a:prstGeom prst="round2Same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err="1">
                <a:solidFill>
                  <a:schemeClr val="tx1"/>
                </a:solidFill>
                <a:ea typeface="맑은 고딕"/>
              </a:rPr>
              <a:t>CompPrise</a:t>
            </a:r>
            <a:r>
              <a:rPr lang="af-ZA" altLang="ko-KR">
                <a:solidFill>
                  <a:schemeClr val="tx1"/>
                </a:solidFill>
                <a:ea typeface="맑은 고딕"/>
              </a:rPr>
              <a:t> -&gt; </a:t>
            </a:r>
            <a:r>
              <a:rPr lang="af-ZA" altLang="ko-KR" err="1">
                <a:solidFill>
                  <a:schemeClr val="tx1"/>
                </a:solidFill>
                <a:ea typeface="맑은 고딕"/>
              </a:rPr>
              <a:t>Sales</a:t>
            </a:r>
            <a:r>
              <a:rPr lang="af-ZA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​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5" name="자유형: 도형 15">
            <a:extLst>
              <a:ext uri="{FF2B5EF4-FFF2-40B4-BE49-F238E27FC236}">
                <a16:creationId xmlns:a16="http://schemas.microsoft.com/office/drawing/2014/main" id="{B8CD6C46-2738-4130-ACE3-B716EFD6D50A}"/>
              </a:ext>
            </a:extLst>
          </p:cNvPr>
          <p:cNvSpPr/>
          <p:nvPr/>
        </p:nvSpPr>
        <p:spPr>
          <a:xfrm flipH="1">
            <a:off x="6225617" y="1844167"/>
            <a:ext cx="1418051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ea typeface="야놀자 야체 B"/>
              </a:rPr>
              <a:t>Jointplot</a:t>
            </a:r>
            <a:endParaRPr lang="ko-KR" altLang="en-US" err="1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6FA9A42F-77CC-472A-8991-81CC4DD5EFA9}"/>
              </a:ext>
            </a:extLst>
          </p:cNvPr>
          <p:cNvSpPr/>
          <p:nvPr/>
        </p:nvSpPr>
        <p:spPr>
          <a:xfrm>
            <a:off x="666260" y="5980722"/>
            <a:ext cx="5314463" cy="586154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경쟁사의 가격과 판매액의 상관관계가 없다고 볼 수 있음</a:t>
            </a:r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1AFF0DD9-74EE-4ED9-8299-ED8D92F6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3" y="2539966"/>
            <a:ext cx="4842934" cy="33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0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640251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5.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도출한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비즈니스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인사이트</a:t>
            </a:r>
          </a:p>
        </p:txBody>
      </p:sp>
      <p:sp>
        <p:nvSpPr>
          <p:cNvPr id="4" name="자유형: 도형 15">
            <a:extLst>
              <a:ext uri="{FF2B5EF4-FFF2-40B4-BE49-F238E27FC236}">
                <a16:creationId xmlns:a16="http://schemas.microsoft.com/office/drawing/2014/main" id="{B020BE1F-3ADC-4BC9-8EE7-3C8A5368DAEC}"/>
              </a:ext>
            </a:extLst>
          </p:cNvPr>
          <p:cNvSpPr/>
          <p:nvPr/>
        </p:nvSpPr>
        <p:spPr>
          <a:xfrm rot="21420000" flipH="1">
            <a:off x="274116" y="1266573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1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05CDA6D0-DE38-4A77-BC40-A6454E73D0B5}"/>
              </a:ext>
            </a:extLst>
          </p:cNvPr>
          <p:cNvSpPr/>
          <p:nvPr/>
        </p:nvSpPr>
        <p:spPr>
          <a:xfrm>
            <a:off x="262978" y="1644391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진열 상태가 좋으면 매출이 늘어난다.</a:t>
            </a:r>
          </a:p>
        </p:txBody>
      </p:sp>
      <p:sp>
        <p:nvSpPr>
          <p:cNvPr id="7" name="자유형: 도형 15">
            <a:extLst>
              <a:ext uri="{FF2B5EF4-FFF2-40B4-BE49-F238E27FC236}">
                <a16:creationId xmlns:a16="http://schemas.microsoft.com/office/drawing/2014/main" id="{3A8E9A82-F145-40AD-9125-7577809CDF32}"/>
              </a:ext>
            </a:extLst>
          </p:cNvPr>
          <p:cNvSpPr/>
          <p:nvPr/>
        </p:nvSpPr>
        <p:spPr>
          <a:xfrm rot="21420000" flipH="1">
            <a:off x="274116" y="2292342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2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100A2187-92C7-48A4-BDFE-311EA3ECC079}"/>
              </a:ext>
            </a:extLst>
          </p:cNvPr>
          <p:cNvSpPr/>
          <p:nvPr/>
        </p:nvSpPr>
        <p:spPr>
          <a:xfrm>
            <a:off x="262978" y="2709237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 내 매장이 존재한다면 매출이 늘어난다</a:t>
            </a:r>
          </a:p>
        </p:txBody>
      </p:sp>
      <p:sp>
        <p:nvSpPr>
          <p:cNvPr id="9" name="자유형: 도형 15">
            <a:extLst>
              <a:ext uri="{FF2B5EF4-FFF2-40B4-BE49-F238E27FC236}">
                <a16:creationId xmlns:a16="http://schemas.microsoft.com/office/drawing/2014/main" id="{DFE40479-4326-4CD8-8AD1-D8413EB6B539}"/>
              </a:ext>
            </a:extLst>
          </p:cNvPr>
          <p:cNvSpPr/>
          <p:nvPr/>
        </p:nvSpPr>
        <p:spPr>
          <a:xfrm rot="21420000" flipH="1">
            <a:off x="274116" y="3366957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3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6C6ED20-C2D7-4F37-9A4B-FF8DA818DDF4}"/>
              </a:ext>
            </a:extLst>
          </p:cNvPr>
          <p:cNvSpPr/>
          <p:nvPr/>
        </p:nvSpPr>
        <p:spPr>
          <a:xfrm>
            <a:off x="262977" y="3774082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 내 인구수가 많다면 매출이 늘어난다</a:t>
            </a:r>
          </a:p>
        </p:txBody>
      </p:sp>
      <p:sp>
        <p:nvSpPr>
          <p:cNvPr id="11" name="자유형: 도형 15">
            <a:extLst>
              <a:ext uri="{FF2B5EF4-FFF2-40B4-BE49-F238E27FC236}">
                <a16:creationId xmlns:a16="http://schemas.microsoft.com/office/drawing/2014/main" id="{6402F9D5-7E30-44B2-9DDB-BC8A8172095F}"/>
              </a:ext>
            </a:extLst>
          </p:cNvPr>
          <p:cNvSpPr/>
          <p:nvPr/>
        </p:nvSpPr>
        <p:spPr>
          <a:xfrm rot="21420000" flipH="1">
            <a:off x="274116" y="4422034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4</a:t>
            </a: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FD5B24F8-FF37-4BA4-AEF6-F164E88E93DC}"/>
              </a:ext>
            </a:extLst>
          </p:cNvPr>
          <p:cNvSpPr/>
          <p:nvPr/>
        </p:nvSpPr>
        <p:spPr>
          <a:xfrm>
            <a:off x="272747" y="4819390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가격이 높으면 판매량이 감소한다</a:t>
            </a:r>
          </a:p>
        </p:txBody>
      </p:sp>
      <p:sp>
        <p:nvSpPr>
          <p:cNvPr id="13" name="자유형: 도형 15">
            <a:extLst>
              <a:ext uri="{FF2B5EF4-FFF2-40B4-BE49-F238E27FC236}">
                <a16:creationId xmlns:a16="http://schemas.microsoft.com/office/drawing/2014/main" id="{9867A967-82D0-4180-BBED-7EDEBA3BB13B}"/>
              </a:ext>
            </a:extLst>
          </p:cNvPr>
          <p:cNvSpPr/>
          <p:nvPr/>
        </p:nvSpPr>
        <p:spPr>
          <a:xfrm rot="21420000" flipH="1">
            <a:off x="283885" y="5477111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5</a:t>
            </a: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3F6D1F19-1A04-44EF-9D5C-4BEFCD9106A7}"/>
              </a:ext>
            </a:extLst>
          </p:cNvPr>
          <p:cNvSpPr/>
          <p:nvPr/>
        </p:nvSpPr>
        <p:spPr>
          <a:xfrm>
            <a:off x="262977" y="5884237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지역의 평균 연령이 낮을수록 매출이 늘어난다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F0690-C227-4D92-A42E-8F0404298A13}"/>
              </a:ext>
            </a:extLst>
          </p:cNvPr>
          <p:cNvSpPr txBox="1"/>
          <p:nvPr/>
        </p:nvSpPr>
        <p:spPr>
          <a:xfrm>
            <a:off x="5669052" y="1609047"/>
            <a:ext cx="63046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양의 상관관계 </a:t>
            </a:r>
            <a:endParaRPr lang="ko-KR"/>
          </a:p>
          <a:p>
            <a:r>
              <a:rPr lang="ko-KR" altLang="en-US">
                <a:ea typeface="맑은 고딕"/>
              </a:rPr>
              <a:t>- 진열 상태와 매출이 정비례한다고 추측 가능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254EF-73E2-40E3-B666-2AE8C79CBCB4}"/>
              </a:ext>
            </a:extLst>
          </p:cNvPr>
          <p:cNvSpPr txBox="1"/>
          <p:nvPr/>
        </p:nvSpPr>
        <p:spPr>
          <a:xfrm>
            <a:off x="5694451" y="2665138"/>
            <a:ext cx="63046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양의 상관관계</a:t>
            </a:r>
          </a:p>
          <a:p>
            <a:r>
              <a:rPr lang="ko-KR" altLang="en-US">
                <a:ea typeface="맑은 고딕"/>
              </a:rPr>
              <a:t>-&gt; 미국 내 매장이 있는 지역의 판매량이 높음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D56BAE-9063-45E4-B377-C5DBEE2D6492}"/>
              </a:ext>
            </a:extLst>
          </p:cNvPr>
          <p:cNvSpPr txBox="1"/>
          <p:nvPr/>
        </p:nvSpPr>
        <p:spPr>
          <a:xfrm>
            <a:off x="5691463" y="3771781"/>
            <a:ext cx="63046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시각화 및 </a:t>
            </a:r>
            <a:r>
              <a:rPr lang="ko-KR" altLang="en-US" err="1">
                <a:ea typeface="맑은 고딕"/>
              </a:rPr>
              <a:t>피어슨</a:t>
            </a:r>
            <a:r>
              <a:rPr lang="ko-KR" altLang="en-US">
                <a:ea typeface="맑은 고딕"/>
              </a:rPr>
              <a:t> 상관계수 확인</a:t>
            </a:r>
          </a:p>
          <a:p>
            <a:r>
              <a:rPr lang="ko-KR" altLang="en-US">
                <a:ea typeface="맑은 고딕"/>
              </a:rPr>
              <a:t>-&gt; 인구수와 매출 간에 관계가 있다고 볼 수 없음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96306-2A68-4CD1-844B-52798674E0A5}"/>
              </a:ext>
            </a:extLst>
          </p:cNvPr>
          <p:cNvSpPr txBox="1"/>
          <p:nvPr/>
        </p:nvSpPr>
        <p:spPr>
          <a:xfrm>
            <a:off x="5691464" y="4798031"/>
            <a:ext cx="62957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음의 상관관계</a:t>
            </a:r>
          </a:p>
          <a:p>
            <a:r>
              <a:rPr lang="ko-KR" altLang="en-US">
                <a:ea typeface="맑은 고딕"/>
              </a:rPr>
              <a:t>-&gt; 가격이 높아질수록 판매량이 감소한다는 추측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8C7D2-E167-473E-BD06-B85B66698532}"/>
              </a:ext>
            </a:extLst>
          </p:cNvPr>
          <p:cNvSpPr txBox="1"/>
          <p:nvPr/>
        </p:nvSpPr>
        <p:spPr>
          <a:xfrm>
            <a:off x="5686771" y="5822458"/>
            <a:ext cx="6508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상관관계 적음</a:t>
            </a:r>
          </a:p>
          <a:p>
            <a:r>
              <a:rPr lang="ko-KR" altLang="en-US">
                <a:ea typeface="맑은 고딕"/>
              </a:rPr>
              <a:t>-&gt; 연령이 높아질수록 매출이 약간 감소 하는 것으로 보이나 </a:t>
            </a:r>
          </a:p>
          <a:p>
            <a:r>
              <a:rPr lang="ko-KR" altLang="en-US">
                <a:ea typeface="맑은 고딕"/>
              </a:rPr>
              <a:t>유의미한 차이는 아님</a:t>
            </a:r>
          </a:p>
        </p:txBody>
      </p:sp>
    </p:spTree>
    <p:extLst>
      <p:ext uri="{BB962C8B-B14F-4D97-AF65-F5344CB8AC3E}">
        <p14:creationId xmlns:p14="http://schemas.microsoft.com/office/powerpoint/2010/main" val="361353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6. 결론</a:t>
            </a:r>
          </a:p>
        </p:txBody>
      </p:sp>
      <p:sp>
        <p:nvSpPr>
          <p:cNvPr id="17" name="자유형: 도형 15">
            <a:extLst>
              <a:ext uri="{FF2B5EF4-FFF2-40B4-BE49-F238E27FC236}">
                <a16:creationId xmlns:a16="http://schemas.microsoft.com/office/drawing/2014/main" id="{744C375E-BD66-48A7-9FCA-77F21801A8C7}"/>
              </a:ext>
            </a:extLst>
          </p:cNvPr>
          <p:cNvSpPr/>
          <p:nvPr/>
        </p:nvSpPr>
        <p:spPr>
          <a:xfrm flipH="1">
            <a:off x="1296716" y="2662177"/>
            <a:ext cx="1339897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Price</a:t>
            </a:r>
          </a:p>
        </p:txBody>
      </p:sp>
      <p:sp>
        <p:nvSpPr>
          <p:cNvPr id="18" name="자유형: 도형 15">
            <a:extLst>
              <a:ext uri="{FF2B5EF4-FFF2-40B4-BE49-F238E27FC236}">
                <a16:creationId xmlns:a16="http://schemas.microsoft.com/office/drawing/2014/main" id="{75BA30DD-D33D-4CF2-AE19-960F7C0A70C0}"/>
              </a:ext>
            </a:extLst>
          </p:cNvPr>
          <p:cNvSpPr/>
          <p:nvPr/>
        </p:nvSpPr>
        <p:spPr>
          <a:xfrm flipH="1">
            <a:off x="1292157" y="1291879"/>
            <a:ext cx="1339898" cy="620953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err="1">
                <a:solidFill>
                  <a:srgbClr val="462602"/>
                </a:solidFill>
                <a:ea typeface="야놀자 야체 B"/>
              </a:rPr>
              <a:t>ShelveLoc</a:t>
            </a:r>
          </a:p>
        </p:txBody>
      </p:sp>
      <p:sp>
        <p:nvSpPr>
          <p:cNvPr id="19" name="자유형: 도형 15">
            <a:extLst>
              <a:ext uri="{FF2B5EF4-FFF2-40B4-BE49-F238E27FC236}">
                <a16:creationId xmlns:a16="http://schemas.microsoft.com/office/drawing/2014/main" id="{88D21F63-DC87-4695-90FB-B5A52E29C3D9}"/>
              </a:ext>
            </a:extLst>
          </p:cNvPr>
          <p:cNvSpPr/>
          <p:nvPr/>
        </p:nvSpPr>
        <p:spPr>
          <a:xfrm flipH="1">
            <a:off x="1292809" y="5615741"/>
            <a:ext cx="1339897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err="1">
                <a:solidFill>
                  <a:srgbClr val="462602"/>
                </a:solidFill>
                <a:latin typeface="야놀자 야체 B"/>
                <a:ea typeface="야놀자 야체 B"/>
              </a:rPr>
              <a:t>추가사항</a:t>
            </a:r>
            <a:endParaRPr lang="en-US" altLang="ko-KR" b="1" err="1">
              <a:solidFill>
                <a:srgbClr val="462602"/>
              </a:solidFill>
              <a:latin typeface="야놀자 야체 B" panose="02020603020101020101" pitchFamily="18" charset="-127"/>
              <a:ea typeface="야놀자 야체 B"/>
            </a:endParaRPr>
          </a:p>
        </p:txBody>
      </p:sp>
      <p:sp>
        <p:nvSpPr>
          <p:cNvPr id="20" name="자유형: 도형 15">
            <a:extLst>
              <a:ext uri="{FF2B5EF4-FFF2-40B4-BE49-F238E27FC236}">
                <a16:creationId xmlns:a16="http://schemas.microsoft.com/office/drawing/2014/main" id="{21D6ECF8-88B0-4672-BFC9-F6176299C867}"/>
              </a:ext>
            </a:extLst>
          </p:cNvPr>
          <p:cNvSpPr/>
          <p:nvPr/>
        </p:nvSpPr>
        <p:spPr>
          <a:xfrm flipH="1">
            <a:off x="1293458" y="3887236"/>
            <a:ext cx="1330128" cy="943338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Population</a:t>
            </a:r>
          </a:p>
          <a:p>
            <a:pPr algn="ctr"/>
            <a:r>
              <a:rPr lang="en-US" altLang="ko-KR" b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&amp; Age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A79128C3-905D-4FF5-B77C-003CFD7F7A9F}"/>
              </a:ext>
            </a:extLst>
          </p:cNvPr>
          <p:cNvSpPr/>
          <p:nvPr/>
        </p:nvSpPr>
        <p:spPr>
          <a:xfrm>
            <a:off x="2705285" y="1292698"/>
            <a:ext cx="7238998" cy="1240693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- 매장의 진열상태 점검 필요성 대두</a:t>
            </a:r>
            <a:endParaRPr lang="en-US" altLang="ko-KR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- 진열상태에 대한 소비자 인식 조사 및 진열 상태가 좋은</a:t>
            </a:r>
            <a:endParaRPr lang="ko-KR" altLang="en-US">
              <a:solidFill>
                <a:schemeClr val="tx1"/>
              </a:solidFill>
              <a:latin typeface="맑은 고딕" panose="020F0502020204030204"/>
              <a:ea typeface="맑은 고딕"/>
            </a:endParaRPr>
          </a:p>
          <a:p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  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매장 사례 공유 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9" name="사각형: 둥근 대각선 방향 모서리 28">
            <a:extLst>
              <a:ext uri="{FF2B5EF4-FFF2-40B4-BE49-F238E27FC236}">
                <a16:creationId xmlns:a16="http://schemas.microsoft.com/office/drawing/2014/main" id="{80B55AD3-F0E7-499B-AA68-8B5C94372861}"/>
              </a:ext>
            </a:extLst>
          </p:cNvPr>
          <p:cNvSpPr/>
          <p:nvPr/>
        </p:nvSpPr>
        <p:spPr>
          <a:xfrm>
            <a:off x="2695515" y="2689698"/>
            <a:ext cx="7238998" cy="1045309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가격에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대한 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구매자의 소비 심리 시장 조사와 그에 따른</a:t>
            </a:r>
            <a:endParaRPr lang="ko-KR">
              <a:solidFill>
                <a:schemeClr val="tx1"/>
              </a:solidFill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  가격 조정 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또는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 프로모션 진행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92C48541-3236-4F6D-815F-2CDE6C3300C6}"/>
              </a:ext>
            </a:extLst>
          </p:cNvPr>
          <p:cNvSpPr/>
          <p:nvPr/>
        </p:nvSpPr>
        <p:spPr>
          <a:xfrm>
            <a:off x="2705284" y="3891313"/>
            <a:ext cx="7238998" cy="1582618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- 인구수보다, 가족구성원에 대한 조사를 통해 연관성 분석 필요</a:t>
            </a:r>
            <a:endParaRPr lang="en-US" altLang="ko-KR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 (지역 내 1인가구의 비율 등)</a:t>
            </a:r>
            <a:endParaRPr lang="en-US" altLang="ko-KR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지역의 평균연령이 아닌, 지역 내 신생아 수 표본이 존재한다면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신생아 수를 통한 판매량의 분석이 비즈니스적 결과 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도출에 </a:t>
            </a:r>
            <a:endParaRPr lang="ko-KR" altLang="en-US">
              <a:solidFill>
                <a:schemeClr val="tx1"/>
              </a:solidFill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  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용이할 것임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7E644321-3CD7-49AA-9F87-B7235720A5E1}"/>
              </a:ext>
            </a:extLst>
          </p:cNvPr>
          <p:cNvSpPr/>
          <p:nvPr/>
        </p:nvSpPr>
        <p:spPr>
          <a:xfrm>
            <a:off x="2695516" y="5620465"/>
            <a:ext cx="7238997" cy="105508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미국 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매장의</a:t>
            </a:r>
            <a:r>
              <a:rPr lang="ko-KR" altLang="en-US">
                <a:solidFill>
                  <a:schemeClr val="tx1"/>
                </a:solidFill>
                <a:latin typeface="Malgun Gothic"/>
                <a:ea typeface="Malgun Gothic"/>
              </a:rPr>
              <a:t> 판매량 높은 원인 추가 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분석 필요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altLang="ko-KR">
                <a:solidFill>
                  <a:schemeClr val="tx1"/>
                </a:solidFill>
                <a:ea typeface="+mn-lt"/>
              </a:rPr>
              <a:t>-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온라인과 오프라인 매출 비교 필요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0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235269" y="242147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목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56595-2018-4747-AFD9-90A266594421}"/>
              </a:ext>
            </a:extLst>
          </p:cNvPr>
          <p:cNvSpPr txBox="1"/>
          <p:nvPr/>
        </p:nvSpPr>
        <p:spPr>
          <a:xfrm>
            <a:off x="589052" y="1787703"/>
            <a:ext cx="7768975" cy="43242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 b="1">
                <a:ea typeface="맑은 고딕"/>
              </a:rPr>
              <a:t>1. </a:t>
            </a:r>
            <a:r>
              <a:rPr lang="ko-KR" altLang="en-US" sz="2500" b="1">
                <a:ea typeface="맑은 고딕"/>
              </a:rPr>
              <a:t>핵심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가설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통합</a:t>
            </a:r>
            <a:r>
              <a:rPr lang="en-US" altLang="ko-KR" sz="2500" b="1">
                <a:ea typeface="맑은 고딕"/>
              </a:rPr>
              <a:t> (5</a:t>
            </a:r>
            <a:r>
              <a:rPr lang="ko-KR" altLang="en-US" sz="2500" b="1">
                <a:ea typeface="맑은 고딕"/>
              </a:rPr>
              <a:t>개</a:t>
            </a:r>
            <a:r>
              <a:rPr lang="en-US" altLang="ko-KR" sz="2500" b="1">
                <a:ea typeface="맑은 고딕"/>
              </a:rPr>
              <a:t>)</a:t>
            </a:r>
          </a:p>
          <a:p>
            <a:endParaRPr lang="en-US" altLang="ko-KR" sz="2500" b="1">
              <a:ea typeface="맑은 고딕"/>
            </a:endParaRPr>
          </a:p>
          <a:p>
            <a:r>
              <a:rPr lang="en-US" altLang="ko-KR" sz="2500" b="1">
                <a:ea typeface="맑은 고딕"/>
              </a:rPr>
              <a:t>2. </a:t>
            </a:r>
            <a:r>
              <a:rPr lang="ko-KR" altLang="en-US" sz="2500" b="1" err="1">
                <a:ea typeface="맑은 고딕"/>
              </a:rPr>
              <a:t>단변량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분석</a:t>
            </a:r>
          </a:p>
          <a:p>
            <a:endParaRPr lang="ko-KR" altLang="en-US" sz="2500" b="1">
              <a:ea typeface="맑은 고딕"/>
            </a:endParaRPr>
          </a:p>
          <a:p>
            <a:r>
              <a:rPr lang="en-US" altLang="ko-KR" sz="2500" b="1">
                <a:ea typeface="맑은 고딕"/>
              </a:rPr>
              <a:t>3. </a:t>
            </a:r>
            <a:r>
              <a:rPr lang="ko-KR" altLang="en-US" sz="2500" b="1" err="1">
                <a:ea typeface="맑은 고딕"/>
              </a:rPr>
              <a:t>이변량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분석</a:t>
            </a:r>
          </a:p>
          <a:p>
            <a:endParaRPr lang="ko-KR" altLang="en-US" sz="2500" b="1">
              <a:ea typeface="맑은 고딕"/>
            </a:endParaRPr>
          </a:p>
          <a:p>
            <a:r>
              <a:rPr lang="en-US" altLang="ko-KR" sz="2500" b="1">
                <a:ea typeface="맑은 고딕"/>
              </a:rPr>
              <a:t>4. </a:t>
            </a:r>
            <a:r>
              <a:rPr lang="ko-KR" altLang="en-US" sz="2500" b="1">
                <a:ea typeface="맑은 고딕"/>
              </a:rPr>
              <a:t>추가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분석사항</a:t>
            </a:r>
          </a:p>
          <a:p>
            <a:endParaRPr lang="ko-KR" altLang="en-US" sz="2500" b="1">
              <a:ea typeface="맑은 고딕"/>
            </a:endParaRPr>
          </a:p>
          <a:p>
            <a:r>
              <a:rPr lang="en-US" altLang="ko-KR" sz="2500" b="1">
                <a:ea typeface="맑은 고딕"/>
              </a:rPr>
              <a:t>5. </a:t>
            </a:r>
            <a:r>
              <a:rPr lang="ko-KR" altLang="en-US" sz="2500" b="1">
                <a:ea typeface="맑은 고딕"/>
              </a:rPr>
              <a:t>도출한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비즈니스</a:t>
            </a:r>
            <a:r>
              <a:rPr lang="en-US" altLang="ko-KR" sz="2500" b="1">
                <a:ea typeface="맑은 고딕"/>
              </a:rPr>
              <a:t> </a:t>
            </a:r>
            <a:r>
              <a:rPr lang="ko-KR" altLang="en-US" sz="2500" b="1">
                <a:ea typeface="맑은 고딕"/>
              </a:rPr>
              <a:t>인사이트</a:t>
            </a:r>
          </a:p>
          <a:p>
            <a:endParaRPr lang="ko-KR" altLang="en-US" sz="2500" b="1">
              <a:ea typeface="맑은 고딕"/>
            </a:endParaRPr>
          </a:p>
          <a:p>
            <a:r>
              <a:rPr lang="en-US" altLang="ko-KR" sz="2500" b="1">
                <a:ea typeface="맑은 고딕"/>
              </a:rPr>
              <a:t>6. </a:t>
            </a:r>
            <a:r>
              <a:rPr lang="ko-KR" altLang="en-US" sz="2500" b="1">
                <a:ea typeface="맑은 고딕"/>
              </a:rPr>
              <a:t>결론</a:t>
            </a:r>
            <a:endParaRPr lang="en-US" altLang="ko-KR" sz="2500" b="1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34830DF-A820-4987-9665-9A889CABD099}"/>
              </a:ext>
            </a:extLst>
          </p:cNvPr>
          <p:cNvCxnSpPr/>
          <p:nvPr/>
        </p:nvCxnSpPr>
        <p:spPr>
          <a:xfrm flipV="1">
            <a:off x="618066" y="2319867"/>
            <a:ext cx="4148666" cy="8467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BB8CE1-CA07-48EE-A043-85DE42394A15}"/>
              </a:ext>
            </a:extLst>
          </p:cNvPr>
          <p:cNvCxnSpPr>
            <a:cxnSpLocks/>
          </p:cNvCxnSpPr>
          <p:nvPr/>
        </p:nvCxnSpPr>
        <p:spPr>
          <a:xfrm flipV="1">
            <a:off x="618065" y="3132666"/>
            <a:ext cx="4148666" cy="8467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CBA4CD-6580-4761-B4A2-79FFFC62FCAA}"/>
              </a:ext>
            </a:extLst>
          </p:cNvPr>
          <p:cNvCxnSpPr>
            <a:cxnSpLocks/>
          </p:cNvCxnSpPr>
          <p:nvPr/>
        </p:nvCxnSpPr>
        <p:spPr>
          <a:xfrm flipV="1">
            <a:off x="618065" y="3920067"/>
            <a:ext cx="4148666" cy="8467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6A15CF-1E58-4CAB-82D7-BEDD5FABF607}"/>
              </a:ext>
            </a:extLst>
          </p:cNvPr>
          <p:cNvCxnSpPr>
            <a:cxnSpLocks/>
          </p:cNvCxnSpPr>
          <p:nvPr/>
        </p:nvCxnSpPr>
        <p:spPr>
          <a:xfrm flipV="1">
            <a:off x="618066" y="4673600"/>
            <a:ext cx="4148666" cy="8467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7B43F3-0695-4631-A81B-659AA0CBD8EE}"/>
              </a:ext>
            </a:extLst>
          </p:cNvPr>
          <p:cNvCxnSpPr>
            <a:cxnSpLocks/>
          </p:cNvCxnSpPr>
          <p:nvPr/>
        </p:nvCxnSpPr>
        <p:spPr>
          <a:xfrm flipV="1">
            <a:off x="618065" y="5469466"/>
            <a:ext cx="4148666" cy="8467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2116AD-C1EF-44D9-BF8B-F36962E3DB2A}"/>
              </a:ext>
            </a:extLst>
          </p:cNvPr>
          <p:cNvCxnSpPr>
            <a:cxnSpLocks/>
          </p:cNvCxnSpPr>
          <p:nvPr/>
        </p:nvCxnSpPr>
        <p:spPr>
          <a:xfrm flipV="1">
            <a:off x="618065" y="6231467"/>
            <a:ext cx="4148666" cy="8467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149651" y="250708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1.가설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수립</a:t>
            </a:r>
            <a:endParaRPr lang="en-US" altLang="ko-KR" sz="3200" b="1" kern="0">
              <a:ln w="98425">
                <a:noFill/>
              </a:ln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10A1F-F401-4B3C-9F9F-4390ED8D5223}"/>
              </a:ext>
            </a:extLst>
          </p:cNvPr>
          <p:cNvSpPr/>
          <p:nvPr/>
        </p:nvSpPr>
        <p:spPr>
          <a:xfrm>
            <a:off x="1165706" y="9803455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46260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14B0EC-04C8-495A-8633-1E9FE5835627}"/>
              </a:ext>
            </a:extLst>
          </p:cNvPr>
          <p:cNvSpPr/>
          <p:nvPr/>
        </p:nvSpPr>
        <p:spPr>
          <a:xfrm>
            <a:off x="4901701" y="9803455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46260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B69BFC-2EB5-417E-8978-CC8F3CB0CEB9}"/>
              </a:ext>
            </a:extLst>
          </p:cNvPr>
          <p:cNvSpPr/>
          <p:nvPr/>
        </p:nvSpPr>
        <p:spPr>
          <a:xfrm>
            <a:off x="8637696" y="9803455"/>
            <a:ext cx="2886475" cy="137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46260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자유형: 도형 15">
            <a:extLst>
              <a:ext uri="{FF2B5EF4-FFF2-40B4-BE49-F238E27FC236}">
                <a16:creationId xmlns:a16="http://schemas.microsoft.com/office/drawing/2014/main" id="{8576DA9E-4568-428F-9986-B3038DC077C2}"/>
              </a:ext>
            </a:extLst>
          </p:cNvPr>
          <p:cNvSpPr/>
          <p:nvPr/>
        </p:nvSpPr>
        <p:spPr>
          <a:xfrm rot="21420000" flipH="1">
            <a:off x="3510476" y="127513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1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83A3D3B9-22D0-48C7-BE2C-000B7583CB47}"/>
              </a:ext>
            </a:extLst>
          </p:cNvPr>
          <p:cNvSpPr/>
          <p:nvPr/>
        </p:nvSpPr>
        <p:spPr>
          <a:xfrm>
            <a:off x="3499338" y="1652953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진열 상태가 좋으면 매출이 늘어난다.</a:t>
            </a:r>
          </a:p>
        </p:txBody>
      </p:sp>
      <p:sp>
        <p:nvSpPr>
          <p:cNvPr id="28" name="자유형: 도형 15">
            <a:extLst>
              <a:ext uri="{FF2B5EF4-FFF2-40B4-BE49-F238E27FC236}">
                <a16:creationId xmlns:a16="http://schemas.microsoft.com/office/drawing/2014/main" id="{01189266-E37A-48D3-B3DD-C38C415A9813}"/>
              </a:ext>
            </a:extLst>
          </p:cNvPr>
          <p:cNvSpPr/>
          <p:nvPr/>
        </p:nvSpPr>
        <p:spPr>
          <a:xfrm rot="21420000" flipH="1">
            <a:off x="3510476" y="2300904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2</a:t>
            </a: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A11FEA86-F6AF-4882-982B-F3DE5E90E390}"/>
              </a:ext>
            </a:extLst>
          </p:cNvPr>
          <p:cNvSpPr/>
          <p:nvPr/>
        </p:nvSpPr>
        <p:spPr>
          <a:xfrm>
            <a:off x="3499338" y="2717799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 내 매장이 존재한다면 매출이 늘어난다</a:t>
            </a:r>
          </a:p>
        </p:txBody>
      </p:sp>
      <p:sp>
        <p:nvSpPr>
          <p:cNvPr id="44" name="자유형: 도형 15">
            <a:extLst>
              <a:ext uri="{FF2B5EF4-FFF2-40B4-BE49-F238E27FC236}">
                <a16:creationId xmlns:a16="http://schemas.microsoft.com/office/drawing/2014/main" id="{FC1A3057-B780-4666-A13F-E5D9F7FD2E50}"/>
              </a:ext>
            </a:extLst>
          </p:cNvPr>
          <p:cNvSpPr/>
          <p:nvPr/>
        </p:nvSpPr>
        <p:spPr>
          <a:xfrm rot="21420000" flipH="1">
            <a:off x="3510476" y="3375519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3</a:t>
            </a: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C1A9CCEB-E015-49B4-BBEC-9276F6EC18AE}"/>
              </a:ext>
            </a:extLst>
          </p:cNvPr>
          <p:cNvSpPr/>
          <p:nvPr/>
        </p:nvSpPr>
        <p:spPr>
          <a:xfrm>
            <a:off x="3499337" y="3782644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 내 인구수가 많다면 매출이 늘어난다</a:t>
            </a:r>
          </a:p>
        </p:txBody>
      </p:sp>
      <p:sp>
        <p:nvSpPr>
          <p:cNvPr id="46" name="자유형: 도형 15">
            <a:extLst>
              <a:ext uri="{FF2B5EF4-FFF2-40B4-BE49-F238E27FC236}">
                <a16:creationId xmlns:a16="http://schemas.microsoft.com/office/drawing/2014/main" id="{3634C1A7-61E0-4773-BB2A-D0EFAE772B69}"/>
              </a:ext>
            </a:extLst>
          </p:cNvPr>
          <p:cNvSpPr/>
          <p:nvPr/>
        </p:nvSpPr>
        <p:spPr>
          <a:xfrm rot="21420000" flipH="1">
            <a:off x="3510476" y="443059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4</a:t>
            </a:r>
          </a:p>
        </p:txBody>
      </p:sp>
      <p:sp>
        <p:nvSpPr>
          <p:cNvPr id="47" name="사각형: 둥근 대각선 방향 모서리 46">
            <a:extLst>
              <a:ext uri="{FF2B5EF4-FFF2-40B4-BE49-F238E27FC236}">
                <a16:creationId xmlns:a16="http://schemas.microsoft.com/office/drawing/2014/main" id="{BF20D936-3CB3-41B2-8D33-7BE735AE1CF6}"/>
              </a:ext>
            </a:extLst>
          </p:cNvPr>
          <p:cNvSpPr/>
          <p:nvPr/>
        </p:nvSpPr>
        <p:spPr>
          <a:xfrm>
            <a:off x="3509107" y="4827952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가격이 높으면 판매량이 감소한다</a:t>
            </a:r>
          </a:p>
        </p:txBody>
      </p:sp>
      <p:sp>
        <p:nvSpPr>
          <p:cNvPr id="48" name="자유형: 도형 15">
            <a:extLst>
              <a:ext uri="{FF2B5EF4-FFF2-40B4-BE49-F238E27FC236}">
                <a16:creationId xmlns:a16="http://schemas.microsoft.com/office/drawing/2014/main" id="{412CB749-3218-4059-A0A1-0B6213790CFD}"/>
              </a:ext>
            </a:extLst>
          </p:cNvPr>
          <p:cNvSpPr/>
          <p:nvPr/>
        </p:nvSpPr>
        <p:spPr>
          <a:xfrm rot="21420000" flipH="1">
            <a:off x="3520245" y="5485673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5</a:t>
            </a:r>
          </a:p>
        </p:txBody>
      </p:sp>
      <p:sp>
        <p:nvSpPr>
          <p:cNvPr id="49" name="사각형: 둥근 대각선 방향 모서리 48">
            <a:extLst>
              <a:ext uri="{FF2B5EF4-FFF2-40B4-BE49-F238E27FC236}">
                <a16:creationId xmlns:a16="http://schemas.microsoft.com/office/drawing/2014/main" id="{74913637-88E5-4AB9-960F-D00C0471F2F4}"/>
              </a:ext>
            </a:extLst>
          </p:cNvPr>
          <p:cNvSpPr/>
          <p:nvPr/>
        </p:nvSpPr>
        <p:spPr>
          <a:xfrm>
            <a:off x="3499337" y="5892799"/>
            <a:ext cx="5138615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지역의 평균 연령이 낮을수록 매출이 늘어난다</a:t>
            </a:r>
          </a:p>
        </p:txBody>
      </p:sp>
    </p:spTree>
    <p:extLst>
      <p:ext uri="{BB962C8B-B14F-4D97-AF65-F5344CB8AC3E}">
        <p14:creationId xmlns:p14="http://schemas.microsoft.com/office/powerpoint/2010/main" val="21565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2.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단변량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분석</a:t>
            </a:r>
          </a:p>
        </p:txBody>
      </p:sp>
      <p:pic>
        <p:nvPicPr>
          <p:cNvPr id="3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1C97BAA-D74A-420A-8604-CC285F70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7" y="2685996"/>
            <a:ext cx="3201376" cy="3000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E26DB266-A18C-4DFE-85DD-A239CD661A13}"/>
              </a:ext>
            </a:extLst>
          </p:cNvPr>
          <p:cNvSpPr/>
          <p:nvPr/>
        </p:nvSpPr>
        <p:spPr>
          <a:xfrm>
            <a:off x="5687646" y="3010877"/>
            <a:ext cx="6113891" cy="2139462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.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isna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() 함수를 통해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결측치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존재여부 확인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data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카시트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판매량)에는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결측치가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존재하지 않음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0B968A-E601-4032-871B-9A30CE828174}"/>
              </a:ext>
            </a:extLst>
          </p:cNvPr>
          <p:cNvSpPr/>
          <p:nvPr/>
        </p:nvSpPr>
        <p:spPr>
          <a:xfrm>
            <a:off x="4639639" y="3919376"/>
            <a:ext cx="918308" cy="4884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5">
            <a:extLst>
              <a:ext uri="{FF2B5EF4-FFF2-40B4-BE49-F238E27FC236}">
                <a16:creationId xmlns:a16="http://schemas.microsoft.com/office/drawing/2014/main" id="{66202B1F-647E-4531-8AEE-EE83C9E1F4C9}"/>
              </a:ext>
            </a:extLst>
          </p:cNvPr>
          <p:cNvSpPr/>
          <p:nvPr/>
        </p:nvSpPr>
        <p:spPr>
          <a:xfrm flipH="1">
            <a:off x="657158" y="2029783"/>
            <a:ext cx="1418051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.</a:t>
            </a:r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isna</a:t>
            </a:r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()</a:t>
            </a: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BA7CBCAB-AF9F-4E57-A5D5-A8B55E229629}"/>
              </a:ext>
            </a:extLst>
          </p:cNvPr>
          <p:cNvSpPr/>
          <p:nvPr/>
        </p:nvSpPr>
        <p:spPr>
          <a:xfrm>
            <a:off x="656492" y="1115645"/>
            <a:ext cx="1641230" cy="527538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결측치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02956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2.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단변량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분석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767517B8-2517-4274-B8AD-455D265CA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7" t="-104" r="-249" b="-285"/>
          <a:stretch/>
        </p:blipFill>
        <p:spPr>
          <a:xfrm>
            <a:off x="42333" y="1363697"/>
            <a:ext cx="3572746" cy="2458166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C5C44880-6CE3-4D4F-A466-F320F7F7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533" y="1365406"/>
            <a:ext cx="3996265" cy="239998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DBEF5F5-3484-47D6-A9CF-14BB26EC9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6" r="3509" b="-407"/>
          <a:stretch/>
        </p:blipFill>
        <p:spPr>
          <a:xfrm>
            <a:off x="42333" y="4438923"/>
            <a:ext cx="3267629" cy="2162704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4D52286-7F9E-4858-92F1-7BBA6F6C9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534" y="4255189"/>
            <a:ext cx="4419600" cy="2462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3AB4A-6545-4D0A-AEDB-CEEF36AC0FF3}"/>
              </a:ext>
            </a:extLst>
          </p:cNvPr>
          <p:cNvSpPr txBox="1"/>
          <p:nvPr/>
        </p:nvSpPr>
        <p:spPr>
          <a:xfrm>
            <a:off x="5046133" y="3699933"/>
            <a:ext cx="76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latin typeface="Yu Gothic Medium"/>
              <a:ea typeface="맑은 고딕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9ECD9-DBE1-4033-BC2B-D9C62A51E4A6}"/>
              </a:ext>
            </a:extLst>
          </p:cNvPr>
          <p:cNvSpPr txBox="1"/>
          <p:nvPr/>
        </p:nvSpPr>
        <p:spPr>
          <a:xfrm>
            <a:off x="3522134" y="1363132"/>
            <a:ext cx="209126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Consolas"/>
                <a:ea typeface="맑은 고딕"/>
              </a:rPr>
              <a:t>&lt;</a:t>
            </a:r>
            <a:r>
              <a:rPr lang="ko-KR" altLang="en-US" sz="1400" b="1" err="1">
                <a:latin typeface="Consolas"/>
                <a:ea typeface="맑은 고딕"/>
              </a:rPr>
              <a:t>기초통계량</a:t>
            </a:r>
            <a:r>
              <a:rPr lang="ko-KR" altLang="en-US" sz="1400" b="1">
                <a:latin typeface="Consolas"/>
                <a:ea typeface="맑은 고딕"/>
              </a:rPr>
              <a:t>&gt;</a:t>
            </a:r>
          </a:p>
          <a:p>
            <a:r>
              <a:rPr lang="ko-KR" sz="1400" err="1">
                <a:latin typeface="Consolas"/>
                <a:ea typeface="맑은 고딕"/>
              </a:rPr>
              <a:t>count</a:t>
            </a:r>
            <a:r>
              <a:rPr lang="ko-KR" altLang="en-US" sz="1400">
                <a:latin typeface="Consolas"/>
                <a:ea typeface="맑은 고딕"/>
              </a:rPr>
              <a:t>   </a:t>
            </a:r>
            <a:r>
              <a:rPr lang="ko-KR" sz="1400">
                <a:latin typeface="Consolas"/>
                <a:ea typeface="맑은 고딕"/>
              </a:rPr>
              <a:t> 400.000000
</a:t>
            </a:r>
            <a:r>
              <a:rPr lang="ko-KR" sz="1400" err="1">
                <a:latin typeface="Consolas"/>
                <a:ea typeface="맑은 고딕"/>
              </a:rPr>
              <a:t>mean</a:t>
            </a:r>
            <a:r>
              <a:rPr lang="ko-KR" altLang="en-US" sz="1400">
                <a:latin typeface="Consolas"/>
                <a:ea typeface="맑은 고딕"/>
              </a:rPr>
              <a:t>      </a:t>
            </a:r>
            <a:r>
              <a:rPr lang="ko-KR" sz="1400">
                <a:latin typeface="Consolas"/>
                <a:ea typeface="맑은 고딕"/>
              </a:rPr>
              <a:t> 7.496325
</a:t>
            </a:r>
            <a:r>
              <a:rPr lang="ko-KR" sz="1400" err="1">
                <a:latin typeface="Consolas"/>
                <a:ea typeface="맑은 고딕"/>
              </a:rPr>
              <a:t>std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2.824115
</a:t>
            </a:r>
            <a:r>
              <a:rPr lang="ko-KR" sz="1400" err="1">
                <a:latin typeface="Consolas"/>
                <a:ea typeface="맑은 고딕"/>
              </a:rPr>
              <a:t>min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0.000000
25%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5.390000
50%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7.490000
75%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9.320000
</a:t>
            </a:r>
            <a:r>
              <a:rPr lang="ko-KR" sz="1400" err="1">
                <a:latin typeface="Consolas"/>
                <a:ea typeface="맑은 고딕"/>
              </a:rPr>
              <a:t>max</a:t>
            </a:r>
            <a:r>
              <a:rPr lang="ko-KR" altLang="en-US" sz="1400">
                <a:latin typeface="Consolas"/>
                <a:ea typeface="맑은 고딕"/>
              </a:rPr>
              <a:t>      </a:t>
            </a:r>
            <a:r>
              <a:rPr lang="ko-KR" sz="1400">
                <a:latin typeface="Consolas"/>
                <a:ea typeface="맑은 고딕"/>
              </a:rPr>
              <a:t> 16.270000
</a:t>
            </a:r>
            <a:r>
              <a:rPr lang="ko-KR" sz="1400" err="1">
                <a:latin typeface="Consolas"/>
                <a:ea typeface="맑은 고딕"/>
              </a:rPr>
              <a:t>Name</a:t>
            </a:r>
            <a:r>
              <a:rPr lang="ko-KR" sz="1400">
                <a:latin typeface="Consolas"/>
                <a:ea typeface="맑은 고딕"/>
              </a:rPr>
              <a:t>: </a:t>
            </a:r>
            <a:r>
              <a:rPr lang="ko-KR" sz="1400" err="1">
                <a:latin typeface="Consolas"/>
                <a:ea typeface="맑은 고딕"/>
              </a:rPr>
              <a:t>Sales</a:t>
            </a:r>
            <a:r>
              <a:rPr lang="ko-KR" sz="1400">
                <a:latin typeface="Consolas"/>
                <a:ea typeface="맑은 고딕"/>
              </a:rPr>
              <a:t>, </a:t>
            </a:r>
            <a:r>
              <a:rPr lang="ko-KR" sz="1400" err="1">
                <a:latin typeface="Consolas"/>
                <a:ea typeface="맑은 고딕"/>
              </a:rPr>
              <a:t>dtype</a:t>
            </a:r>
            <a:r>
              <a:rPr lang="ko-KR" sz="1400">
                <a:latin typeface="Consolas"/>
                <a:ea typeface="맑은 고딕"/>
              </a:rPr>
              <a:t>: float64</a:t>
            </a:r>
            <a:endParaRPr lang="ko-KR" sz="1400"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043341-1A15-48C5-B613-FB0AA507CE22}"/>
              </a:ext>
            </a:extLst>
          </p:cNvPr>
          <p:cNvCxnSpPr/>
          <p:nvPr/>
        </p:nvCxnSpPr>
        <p:spPr>
          <a:xfrm flipH="1">
            <a:off x="5746752" y="929217"/>
            <a:ext cx="16933" cy="5960532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3700D3-05AE-49DE-A954-815ECD302835}"/>
              </a:ext>
            </a:extLst>
          </p:cNvPr>
          <p:cNvCxnSpPr>
            <a:cxnSpLocks/>
          </p:cNvCxnSpPr>
          <p:nvPr/>
        </p:nvCxnSpPr>
        <p:spPr>
          <a:xfrm flipV="1">
            <a:off x="-2115" y="3943349"/>
            <a:ext cx="1220893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378480-DB5A-4266-A2F6-A954533A6F5D}"/>
              </a:ext>
            </a:extLst>
          </p:cNvPr>
          <p:cNvSpPr txBox="1"/>
          <p:nvPr/>
        </p:nvSpPr>
        <p:spPr>
          <a:xfrm>
            <a:off x="9889067" y="4292599"/>
            <a:ext cx="209126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Consolas"/>
                <a:ea typeface="맑은 고딕"/>
              </a:rPr>
              <a:t>&lt;</a:t>
            </a:r>
            <a:r>
              <a:rPr lang="ko-KR" altLang="en-US" sz="1400" b="1" err="1">
                <a:latin typeface="Consolas"/>
                <a:ea typeface="맑은 고딕"/>
              </a:rPr>
              <a:t>기초통계량</a:t>
            </a:r>
            <a:r>
              <a:rPr lang="ko-KR" altLang="en-US" sz="1400" b="1">
                <a:latin typeface="Consolas"/>
                <a:ea typeface="맑은 고딕"/>
              </a:rPr>
              <a:t>&gt;</a:t>
            </a:r>
          </a:p>
          <a:p>
            <a:r>
              <a:rPr lang="ko-KR" sz="1400" err="1">
                <a:latin typeface="Consolas"/>
                <a:ea typeface="맑은 고딕"/>
              </a:rPr>
              <a:t>count</a:t>
            </a:r>
            <a:r>
              <a:rPr lang="ko-KR" altLang="en-US" sz="1400">
                <a:latin typeface="Consolas"/>
                <a:ea typeface="맑은 고딕"/>
              </a:rPr>
              <a:t>    </a:t>
            </a:r>
            <a:r>
              <a:rPr lang="ko-KR" sz="1400">
                <a:latin typeface="Consolas"/>
                <a:ea typeface="맑은 고딕"/>
              </a:rPr>
              <a:t>400.000000
</a:t>
            </a:r>
            <a:r>
              <a:rPr lang="ko-KR" sz="1400" err="1">
                <a:latin typeface="Consolas"/>
                <a:ea typeface="맑은 고딕"/>
              </a:rPr>
              <a:t>mean</a:t>
            </a:r>
            <a:r>
              <a:rPr lang="ko-KR" altLang="en-US" sz="1400">
                <a:latin typeface="Consolas"/>
                <a:ea typeface="맑은 고딕"/>
              </a:rPr>
              <a:t>     </a:t>
            </a:r>
            <a:r>
              <a:rPr lang="ko-KR" sz="1400">
                <a:latin typeface="Consolas"/>
                <a:ea typeface="맑은 고딕"/>
              </a:rPr>
              <a:t>115.795000
</a:t>
            </a:r>
            <a:r>
              <a:rPr lang="ko-KR" sz="1400" err="1">
                <a:latin typeface="Consolas"/>
                <a:ea typeface="맑은 고딕"/>
              </a:rPr>
              <a:t>std</a:t>
            </a:r>
            <a:r>
              <a:rPr lang="ko-KR" altLang="en-US" sz="1400">
                <a:latin typeface="Consolas"/>
                <a:ea typeface="맑은 고딕"/>
              </a:rPr>
              <a:t>       </a:t>
            </a:r>
            <a:r>
              <a:rPr lang="ko-KR" sz="1400">
                <a:latin typeface="Consolas"/>
                <a:ea typeface="맑은 고딕"/>
              </a:rPr>
              <a:t>23.676664
</a:t>
            </a:r>
            <a:r>
              <a:rPr lang="ko-KR" sz="1400" err="1">
                <a:latin typeface="Consolas"/>
                <a:ea typeface="맑은 고딕"/>
              </a:rPr>
              <a:t>min</a:t>
            </a:r>
            <a:r>
              <a:rPr lang="ko-KR" altLang="en-US" sz="1400">
                <a:latin typeface="Consolas"/>
                <a:ea typeface="맑은 고딕"/>
              </a:rPr>
              <a:t>       </a:t>
            </a:r>
            <a:r>
              <a:rPr lang="ko-KR" sz="1400">
                <a:latin typeface="Consolas"/>
                <a:ea typeface="맑은 고딕"/>
              </a:rPr>
              <a:t>24.000000
25%</a:t>
            </a:r>
            <a:r>
              <a:rPr lang="ko-KR" altLang="en-US" sz="1400">
                <a:latin typeface="Consolas"/>
                <a:ea typeface="맑은 고딕"/>
              </a:rPr>
              <a:t>      </a:t>
            </a:r>
            <a:r>
              <a:rPr lang="ko-KR" sz="1400">
                <a:latin typeface="Consolas"/>
                <a:ea typeface="맑은 고딕"/>
              </a:rPr>
              <a:t>100.000000
50%</a:t>
            </a:r>
            <a:r>
              <a:rPr lang="ko-KR" altLang="en-US" sz="1400">
                <a:latin typeface="Consolas"/>
                <a:ea typeface="맑은 고딕"/>
              </a:rPr>
              <a:t>      </a:t>
            </a:r>
            <a:r>
              <a:rPr lang="ko-KR" sz="1400">
                <a:latin typeface="Consolas"/>
                <a:ea typeface="맑은 고딕"/>
              </a:rPr>
              <a:t>117.000000
75%</a:t>
            </a:r>
            <a:r>
              <a:rPr lang="ko-KR" altLang="en-US" sz="1400">
                <a:latin typeface="Consolas"/>
                <a:ea typeface="맑은 고딕"/>
              </a:rPr>
              <a:t>      </a:t>
            </a:r>
            <a:r>
              <a:rPr lang="ko-KR" sz="1400">
                <a:latin typeface="Consolas"/>
                <a:ea typeface="맑은 고딕"/>
              </a:rPr>
              <a:t>131.000000
</a:t>
            </a:r>
            <a:r>
              <a:rPr lang="ko-KR" sz="1400" err="1">
                <a:latin typeface="Consolas"/>
                <a:ea typeface="맑은 고딕"/>
              </a:rPr>
              <a:t>max</a:t>
            </a:r>
            <a:r>
              <a:rPr lang="ko-KR" altLang="en-US" sz="1400">
                <a:latin typeface="Consolas"/>
                <a:ea typeface="맑은 고딕"/>
              </a:rPr>
              <a:t>      </a:t>
            </a:r>
            <a:r>
              <a:rPr lang="en-US" altLang="ko-KR" sz="1400">
                <a:latin typeface="Consolas"/>
                <a:ea typeface="맑은 고딕"/>
              </a:rPr>
              <a:t>191.000000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Name</a:t>
            </a:r>
            <a:r>
              <a:rPr lang="ko-KR" sz="1400">
                <a:latin typeface="Consolas"/>
                <a:ea typeface="맑은 고딕"/>
              </a:rPr>
              <a:t>: </a:t>
            </a:r>
            <a:r>
              <a:rPr lang="en-US" altLang="ko-KR" sz="1400">
                <a:latin typeface="Consolas"/>
                <a:ea typeface="맑은 고딕"/>
              </a:rPr>
              <a:t>Price</a:t>
            </a:r>
            <a:r>
              <a:rPr lang="ko-KR" sz="1400">
                <a:latin typeface="Consolas"/>
                <a:ea typeface="맑은 고딕"/>
              </a:rPr>
              <a:t>, </a:t>
            </a:r>
            <a:r>
              <a:rPr lang="ko-KR" sz="1400" err="1">
                <a:latin typeface="Consolas"/>
                <a:ea typeface="맑은 고딕"/>
              </a:rPr>
              <a:t>dtype</a:t>
            </a:r>
            <a:r>
              <a:rPr lang="ko-KR" sz="1400">
                <a:latin typeface="Consolas"/>
                <a:ea typeface="맑은 고딕"/>
              </a:rPr>
              <a:t>: float64</a:t>
            </a:r>
            <a:endParaRPr lang="ko-K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4DB16B-A6FC-4CE6-A44A-530FCA524805}"/>
              </a:ext>
            </a:extLst>
          </p:cNvPr>
          <p:cNvSpPr txBox="1"/>
          <p:nvPr/>
        </p:nvSpPr>
        <p:spPr>
          <a:xfrm>
            <a:off x="3522134" y="4292599"/>
            <a:ext cx="209126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Consolas"/>
                <a:ea typeface="맑은 고딕"/>
              </a:rPr>
              <a:t>&lt;</a:t>
            </a:r>
            <a:r>
              <a:rPr lang="ko-KR" altLang="en-US" sz="1400" b="1" err="1">
                <a:latin typeface="Consolas"/>
                <a:ea typeface="맑은 고딕"/>
              </a:rPr>
              <a:t>기초통계량</a:t>
            </a:r>
            <a:r>
              <a:rPr lang="ko-KR" altLang="en-US" sz="1400" b="1">
                <a:latin typeface="Consolas"/>
                <a:ea typeface="맑은 고딕"/>
              </a:rPr>
              <a:t>&gt;</a:t>
            </a:r>
          </a:p>
          <a:p>
            <a:r>
              <a:rPr lang="ko-KR" sz="1400">
                <a:latin typeface="Consolas"/>
                <a:ea typeface="맑은 고딕"/>
              </a:rPr>
              <a:t>count</a:t>
            </a:r>
            <a:r>
              <a:rPr lang="ko-KR" altLang="en-US" sz="1400">
                <a:latin typeface="Consolas"/>
                <a:ea typeface="맑은 고딕"/>
              </a:rPr>
              <a:t>   </a:t>
            </a:r>
            <a:r>
              <a:rPr lang="ko-KR" sz="1400">
                <a:latin typeface="Consolas"/>
                <a:ea typeface="맑은 고딕"/>
              </a:rPr>
              <a:t> 400.000000
</a:t>
            </a:r>
            <a:r>
              <a:rPr lang="ko-KR" sz="1400" err="1">
                <a:latin typeface="Consolas"/>
                <a:ea typeface="맑은 고딕"/>
              </a:rPr>
              <a:t>mean</a:t>
            </a:r>
            <a:r>
              <a:rPr lang="ko-KR" altLang="en-US" sz="1400">
                <a:latin typeface="Consolas"/>
                <a:ea typeface="맑은 고딕"/>
              </a:rPr>
              <a:t>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264.840000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std</a:t>
            </a:r>
            <a:r>
              <a:rPr lang="ko-KR" altLang="en-US" sz="1400">
                <a:latin typeface="Consolas"/>
                <a:ea typeface="맑은 고딕"/>
              </a:rPr>
              <a:t>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147.376436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min</a:t>
            </a:r>
            <a:r>
              <a:rPr lang="ko-KR" altLang="en-US" sz="1400">
                <a:latin typeface="Consolas"/>
                <a:ea typeface="맑은 고딕"/>
              </a:rPr>
              <a:t>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10.000000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>
                <a:latin typeface="Consolas"/>
                <a:ea typeface="맑은 고딕"/>
              </a:rPr>
              <a:t>25%</a:t>
            </a:r>
            <a:r>
              <a:rPr lang="ko-KR" altLang="en-US" sz="1400">
                <a:latin typeface="Consolas"/>
                <a:ea typeface="맑은 고딕"/>
              </a:rPr>
              <a:t>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139.000000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>
                <a:latin typeface="Consolas"/>
                <a:ea typeface="맑은 고딕"/>
              </a:rPr>
              <a:t>50%</a:t>
            </a:r>
            <a:r>
              <a:rPr lang="ko-KR" altLang="en-US" sz="1400">
                <a:latin typeface="Consolas"/>
                <a:ea typeface="맑은 고딕"/>
              </a:rPr>
              <a:t>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272.000000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>
                <a:latin typeface="Consolas"/>
                <a:ea typeface="맑은 고딕"/>
              </a:rPr>
              <a:t>75%</a:t>
            </a:r>
            <a:r>
              <a:rPr lang="ko-KR" altLang="en-US" sz="1400">
                <a:latin typeface="Consolas"/>
                <a:ea typeface="맑은 고딕"/>
              </a:rPr>
              <a:t>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398.500000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max</a:t>
            </a:r>
            <a:r>
              <a:rPr lang="ko-KR" altLang="en-US" sz="1400">
                <a:latin typeface="Consolas"/>
                <a:ea typeface="맑은 고딕"/>
              </a:rPr>
              <a:t>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509.000000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Name</a:t>
            </a:r>
            <a:r>
              <a:rPr lang="ko-KR" sz="1400">
                <a:latin typeface="Consolas"/>
                <a:ea typeface="맑은 고딕"/>
              </a:rPr>
              <a:t>: </a:t>
            </a:r>
            <a:r>
              <a:rPr lang="en-US" altLang="ko-KR" sz="1400">
                <a:latin typeface="Consolas"/>
                <a:ea typeface="맑은 고딕"/>
              </a:rPr>
              <a:t>Population</a:t>
            </a:r>
            <a:r>
              <a:rPr lang="ko-KR" sz="1400">
                <a:latin typeface="Consolas"/>
                <a:ea typeface="맑은 고딕"/>
              </a:rPr>
              <a:t>, </a:t>
            </a:r>
            <a:r>
              <a:rPr lang="ko-KR" sz="1400" err="1">
                <a:latin typeface="Consolas"/>
                <a:ea typeface="맑은 고딕"/>
              </a:rPr>
              <a:t>dtype</a:t>
            </a:r>
            <a:r>
              <a:rPr lang="ko-KR" sz="1400">
                <a:latin typeface="Consolas"/>
                <a:ea typeface="맑은 고딕"/>
              </a:rPr>
              <a:t>: float64</a:t>
            </a:r>
            <a:endParaRPr lang="ko-K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E1BAD0-8128-4FBF-8D67-C7CDF8E7DE9C}"/>
              </a:ext>
            </a:extLst>
          </p:cNvPr>
          <p:cNvSpPr txBox="1"/>
          <p:nvPr/>
        </p:nvSpPr>
        <p:spPr>
          <a:xfrm>
            <a:off x="9795934" y="1354664"/>
            <a:ext cx="209126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Consolas"/>
                <a:ea typeface="맑은 고딕"/>
              </a:rPr>
              <a:t>&lt;</a:t>
            </a:r>
            <a:r>
              <a:rPr lang="ko-KR" altLang="en-US" sz="1400" b="1" err="1">
                <a:latin typeface="Consolas"/>
                <a:ea typeface="맑은 고딕"/>
              </a:rPr>
              <a:t>기초통계량</a:t>
            </a:r>
            <a:r>
              <a:rPr lang="ko-KR" altLang="en-US" sz="1400" b="1">
                <a:latin typeface="Consolas"/>
                <a:ea typeface="맑은 고딕"/>
              </a:rPr>
              <a:t>&gt;</a:t>
            </a:r>
          </a:p>
          <a:p>
            <a:r>
              <a:rPr lang="ko-KR" sz="1400">
                <a:latin typeface="Consolas"/>
                <a:ea typeface="맑은 고딕"/>
              </a:rPr>
              <a:t>count</a:t>
            </a:r>
            <a:r>
              <a:rPr lang="ko-KR" altLang="en-US" sz="1400">
                <a:latin typeface="Consolas"/>
                <a:ea typeface="맑은 고딕"/>
              </a:rPr>
              <a:t>   </a:t>
            </a:r>
            <a:r>
              <a:rPr lang="ko-KR" sz="1400">
                <a:latin typeface="Consolas"/>
                <a:ea typeface="맑은 고딕"/>
              </a:rPr>
              <a:t> 400.000000
</a:t>
            </a:r>
            <a:r>
              <a:rPr lang="ko-KR" sz="1400" err="1">
                <a:latin typeface="Consolas"/>
                <a:ea typeface="맑은 고딕"/>
              </a:rPr>
              <a:t>mean</a:t>
            </a:r>
            <a:r>
              <a:rPr lang="ko-KR" altLang="en-US" sz="1400">
                <a:latin typeface="Consolas"/>
                <a:ea typeface="맑은 고딕"/>
              </a:rPr>
              <a:t>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6.635000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std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6.650364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min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0.000000
25%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0.000000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>
                <a:latin typeface="Consolas"/>
                <a:ea typeface="맑은 고딕"/>
              </a:rPr>
              <a:t>50%</a:t>
            </a:r>
            <a:r>
              <a:rPr lang="ko-KR" altLang="en-US" sz="1400">
                <a:latin typeface="Consolas"/>
                <a:ea typeface="맑은 고딕"/>
              </a:rPr>
              <a:t> 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5.000000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>
                <a:latin typeface="Consolas"/>
                <a:ea typeface="맑은 고딕"/>
              </a:rPr>
              <a:t>75%</a:t>
            </a:r>
            <a:r>
              <a:rPr lang="ko-KR" altLang="en-US" sz="1400">
                <a:latin typeface="Consolas"/>
                <a:ea typeface="맑은 고딕"/>
              </a:rPr>
              <a:t>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12.000000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max</a:t>
            </a:r>
            <a:r>
              <a:rPr lang="ko-KR" altLang="en-US" sz="1400">
                <a:latin typeface="Consolas"/>
                <a:ea typeface="맑은 고딕"/>
              </a:rPr>
              <a:t>      </a:t>
            </a:r>
            <a:r>
              <a:rPr lang="ko-KR" sz="1400">
                <a:latin typeface="Consolas"/>
                <a:ea typeface="맑은 고딕"/>
              </a:rPr>
              <a:t> </a:t>
            </a:r>
            <a:r>
              <a:rPr lang="en-US" altLang="ko-KR" sz="1400">
                <a:latin typeface="Consolas"/>
                <a:ea typeface="맑은 고딕"/>
              </a:rPr>
              <a:t>29.000000</a:t>
            </a:r>
            <a:r>
              <a:rPr lang="ko-KR" altLang="en-US" sz="1400">
                <a:latin typeface="Consolas"/>
                <a:ea typeface="맑은 고딕"/>
              </a:rPr>
              <a:t>
</a:t>
            </a:r>
            <a:r>
              <a:rPr lang="ko-KR" sz="1400" err="1">
                <a:latin typeface="Consolas"/>
                <a:ea typeface="맑은 고딕"/>
              </a:rPr>
              <a:t>Name</a:t>
            </a:r>
            <a:r>
              <a:rPr lang="ko-KR" sz="1400">
                <a:latin typeface="Consolas"/>
                <a:ea typeface="맑은 고딕"/>
              </a:rPr>
              <a:t>: </a:t>
            </a:r>
            <a:r>
              <a:rPr lang="en-US" altLang="ko-KR" sz="1400">
                <a:latin typeface="Consolas"/>
                <a:ea typeface="맑은 고딕"/>
              </a:rPr>
              <a:t>Advertising</a:t>
            </a:r>
            <a:r>
              <a:rPr lang="ko-KR" sz="1400">
                <a:latin typeface="Consolas"/>
                <a:ea typeface="맑은 고딕"/>
              </a:rPr>
              <a:t>, </a:t>
            </a:r>
            <a:r>
              <a:rPr lang="ko-KR" sz="1400" err="1">
                <a:latin typeface="Consolas"/>
                <a:ea typeface="맑은 고딕"/>
              </a:rPr>
              <a:t>dtype</a:t>
            </a:r>
            <a:r>
              <a:rPr lang="ko-KR" sz="1400">
                <a:latin typeface="Consolas"/>
                <a:ea typeface="맑은 고딕"/>
              </a:rPr>
              <a:t>: float64</a:t>
            </a:r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2A754-80C4-4746-AB3E-703AEE00B83B}"/>
              </a:ext>
            </a:extLst>
          </p:cNvPr>
          <p:cNvSpPr txBox="1"/>
          <p:nvPr/>
        </p:nvSpPr>
        <p:spPr>
          <a:xfrm>
            <a:off x="0" y="1066801"/>
            <a:ext cx="76200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b="1" err="1">
                <a:latin typeface="Yu Gothic UI Semibold"/>
                <a:ea typeface="맑은 고딕"/>
              </a:rPr>
              <a:t>Sales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662A5-B2D3-4872-AA59-7D4E948BE0D2}"/>
              </a:ext>
            </a:extLst>
          </p:cNvPr>
          <p:cNvSpPr txBox="1"/>
          <p:nvPr/>
        </p:nvSpPr>
        <p:spPr>
          <a:xfrm>
            <a:off x="-16934" y="4013201"/>
            <a:ext cx="132080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b="1" err="1">
                <a:latin typeface="Yu Gothic UI Semibold"/>
                <a:ea typeface="맑은 고딕"/>
              </a:rPr>
              <a:t>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587C5A-5C01-48BD-8120-E6FCD67DC19F}"/>
              </a:ext>
            </a:extLst>
          </p:cNvPr>
          <p:cNvSpPr txBox="1"/>
          <p:nvPr/>
        </p:nvSpPr>
        <p:spPr>
          <a:xfrm>
            <a:off x="5757333" y="3970867"/>
            <a:ext cx="131233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latin typeface="Yu Gothic UI Semibold"/>
                <a:ea typeface="맑은 고딕"/>
              </a:rPr>
              <a:t>Price</a:t>
            </a:r>
            <a:endParaRPr lang="ko-KR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3385F-792C-45B3-8869-5EB6C0394283}"/>
              </a:ext>
            </a:extLst>
          </p:cNvPr>
          <p:cNvSpPr txBox="1"/>
          <p:nvPr/>
        </p:nvSpPr>
        <p:spPr>
          <a:xfrm>
            <a:off x="5808133" y="999067"/>
            <a:ext cx="139700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b="1" err="1">
                <a:latin typeface="Yu Gothic UI Semibold"/>
                <a:ea typeface="맑은 고딕"/>
              </a:rPr>
              <a:t>Advertising</a:t>
            </a: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AEF78182-9C97-40DD-B9C0-859F2CAD6357}"/>
              </a:ext>
            </a:extLst>
          </p:cNvPr>
          <p:cNvSpPr/>
          <p:nvPr/>
        </p:nvSpPr>
        <p:spPr>
          <a:xfrm rot="-120000">
            <a:off x="2981570" y="402491"/>
            <a:ext cx="2432537" cy="547076"/>
          </a:xfrm>
          <a:prstGeom prst="round2Diag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단변량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 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Sales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시각화</a:t>
            </a:r>
          </a:p>
        </p:txBody>
      </p:sp>
    </p:spTree>
    <p:extLst>
      <p:ext uri="{BB962C8B-B14F-4D97-AF65-F5344CB8AC3E}">
        <p14:creationId xmlns:p14="http://schemas.microsoft.com/office/powerpoint/2010/main" val="336206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3.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이변량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분석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73A197BE-4C01-468F-8E96-6AD2285E7C7F}"/>
              </a:ext>
            </a:extLst>
          </p:cNvPr>
          <p:cNvSpPr/>
          <p:nvPr/>
        </p:nvSpPr>
        <p:spPr>
          <a:xfrm>
            <a:off x="529492" y="1144953"/>
            <a:ext cx="4172764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 내 인구수와 매출 관계 분석</a:t>
            </a:r>
          </a:p>
        </p:txBody>
      </p:sp>
      <p:sp>
        <p:nvSpPr>
          <p:cNvPr id="9" name="자유형: 도형 15">
            <a:extLst>
              <a:ext uri="{FF2B5EF4-FFF2-40B4-BE49-F238E27FC236}">
                <a16:creationId xmlns:a16="http://schemas.microsoft.com/office/drawing/2014/main" id="{C277A812-90CC-4290-AA98-A95211C9E05A}"/>
              </a:ext>
            </a:extLst>
          </p:cNvPr>
          <p:cNvSpPr/>
          <p:nvPr/>
        </p:nvSpPr>
        <p:spPr>
          <a:xfrm flipH="1">
            <a:off x="1159347" y="1808536"/>
            <a:ext cx="924380" cy="4333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Scatter</a:t>
            </a:r>
            <a:endParaRPr lang="en-US" altLang="ko-KR" b="1" i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자유형: 도형 15">
            <a:extLst>
              <a:ext uri="{FF2B5EF4-FFF2-40B4-BE49-F238E27FC236}">
                <a16:creationId xmlns:a16="http://schemas.microsoft.com/office/drawing/2014/main" id="{E9293D0A-FE39-46E7-993E-1E404D5ADD94}"/>
              </a:ext>
            </a:extLst>
          </p:cNvPr>
          <p:cNvSpPr/>
          <p:nvPr/>
        </p:nvSpPr>
        <p:spPr>
          <a:xfrm flipH="1">
            <a:off x="404183" y="5070467"/>
            <a:ext cx="1102179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462602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latin typeface="야놀자 야체 B" panose="02020603020101020101" pitchFamily="18" charset="-127"/>
                <a:ea typeface="야놀자 야체 B"/>
              </a:rPr>
              <a:t>t- test</a:t>
            </a:r>
            <a:endParaRPr lang="en-US" altLang="ko-KR" b="1" i="1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자유형: 도형 15">
            <a:extLst>
              <a:ext uri="{FF2B5EF4-FFF2-40B4-BE49-F238E27FC236}">
                <a16:creationId xmlns:a16="http://schemas.microsoft.com/office/drawing/2014/main" id="{65FB80F5-1F91-4825-BCC1-212F8B37FC95}"/>
              </a:ext>
            </a:extLst>
          </p:cNvPr>
          <p:cNvSpPr/>
          <p:nvPr/>
        </p:nvSpPr>
        <p:spPr>
          <a:xfrm flipH="1">
            <a:off x="6713481" y="1148136"/>
            <a:ext cx="1195313" cy="458784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Jointplot</a:t>
            </a:r>
            <a:endParaRPr lang="en-US" altLang="ko-KR" b="1" i="1" err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5D54693C-1689-43B3-8A7B-F45966A0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242563"/>
            <a:ext cx="4394200" cy="2779275"/>
          </a:xfrm>
          <a:prstGeom prst="rect">
            <a:avLst/>
          </a:prstGeo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1602530D-4076-4AA3-9236-6357D0EE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34" y="1677175"/>
            <a:ext cx="3564467" cy="3596782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283629E-7CE9-4C25-BB18-C401D1E7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5619148"/>
            <a:ext cx="4394200" cy="70817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9D0C6C-E16E-4740-9B46-14BEE98FD93E}"/>
              </a:ext>
            </a:extLst>
          </p:cNvPr>
          <p:cNvSpPr/>
          <p:nvPr/>
        </p:nvSpPr>
        <p:spPr>
          <a:xfrm>
            <a:off x="4842189" y="5547580"/>
            <a:ext cx="918308" cy="4884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9BFC7D9F-7FA2-434E-AA04-3A13CB8E356D}"/>
              </a:ext>
            </a:extLst>
          </p:cNvPr>
          <p:cNvSpPr/>
          <p:nvPr/>
        </p:nvSpPr>
        <p:spPr>
          <a:xfrm>
            <a:off x="6142892" y="5352887"/>
            <a:ext cx="5408896" cy="1074614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시각화,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t-test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 분석 결과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점의 분포가 일정하지 않고 상관계수가 0.05 수준이다.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Malgun Gothic"/>
                <a:ea typeface="Malgun Gothic"/>
              </a:rPr>
              <a:t>▶</a:t>
            </a:r>
            <a:r>
              <a:rPr lang="ko-KR" sz="140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지역 내 인구수와 매출의 관계는 거의 없다고 볼 수 있다.</a:t>
            </a:r>
            <a:endParaRPr lang="ko-KR" sz="14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5EBD6CC-8CF4-46BA-8BAC-E6F323614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7" t="2722" r="2754" b="3081"/>
          <a:stretch/>
        </p:blipFill>
        <p:spPr>
          <a:xfrm>
            <a:off x="685801" y="2329110"/>
            <a:ext cx="4069329" cy="26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9A27B3E4-061C-458F-B01F-133E7FAE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2256018"/>
            <a:ext cx="4301066" cy="2938631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B1820299-C056-4258-AD92-E15B62CE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3" y="1678733"/>
            <a:ext cx="3615266" cy="3669869"/>
          </a:xfrm>
          <a:prstGeom prst="rect">
            <a:avLst/>
          </a:prstGeom>
        </p:spPr>
      </p:pic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3.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이변량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분석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73A197BE-4C01-468F-8E96-6AD2285E7C7F}"/>
              </a:ext>
            </a:extLst>
          </p:cNvPr>
          <p:cNvSpPr/>
          <p:nvPr/>
        </p:nvSpPr>
        <p:spPr>
          <a:xfrm>
            <a:off x="529492" y="1144953"/>
            <a:ext cx="4172764" cy="56661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 내 평균 연령과 매출 관계 분석</a:t>
            </a:r>
          </a:p>
        </p:txBody>
      </p:sp>
      <p:sp>
        <p:nvSpPr>
          <p:cNvPr id="9" name="자유형: 도형 15">
            <a:extLst>
              <a:ext uri="{FF2B5EF4-FFF2-40B4-BE49-F238E27FC236}">
                <a16:creationId xmlns:a16="http://schemas.microsoft.com/office/drawing/2014/main" id="{C277A812-90CC-4290-AA98-A95211C9E05A}"/>
              </a:ext>
            </a:extLst>
          </p:cNvPr>
          <p:cNvSpPr/>
          <p:nvPr/>
        </p:nvSpPr>
        <p:spPr>
          <a:xfrm flipH="1">
            <a:off x="1130039" y="1935536"/>
            <a:ext cx="924380" cy="4333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Scatter</a:t>
            </a:r>
            <a:endParaRPr lang="en-US" altLang="ko-KR" b="1" i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자유형: 도형 15">
            <a:extLst>
              <a:ext uri="{FF2B5EF4-FFF2-40B4-BE49-F238E27FC236}">
                <a16:creationId xmlns:a16="http://schemas.microsoft.com/office/drawing/2014/main" id="{E9293D0A-FE39-46E7-993E-1E404D5ADD94}"/>
              </a:ext>
            </a:extLst>
          </p:cNvPr>
          <p:cNvSpPr/>
          <p:nvPr/>
        </p:nvSpPr>
        <p:spPr>
          <a:xfrm flipH="1">
            <a:off x="404183" y="5070467"/>
            <a:ext cx="1102179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462602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latin typeface="야놀자 야체 B" panose="02020603020101020101" pitchFamily="18" charset="-127"/>
                <a:ea typeface="야놀자 야체 B"/>
              </a:rPr>
              <a:t>t- test</a:t>
            </a:r>
            <a:endParaRPr lang="en-US" altLang="ko-KR" b="1" i="1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자유형: 도형 15">
            <a:extLst>
              <a:ext uri="{FF2B5EF4-FFF2-40B4-BE49-F238E27FC236}">
                <a16:creationId xmlns:a16="http://schemas.microsoft.com/office/drawing/2014/main" id="{65FB80F5-1F91-4825-BCC1-212F8B37FC95}"/>
              </a:ext>
            </a:extLst>
          </p:cNvPr>
          <p:cNvSpPr/>
          <p:nvPr/>
        </p:nvSpPr>
        <p:spPr>
          <a:xfrm flipH="1">
            <a:off x="6635327" y="1363059"/>
            <a:ext cx="1195313" cy="458784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Jointplot</a:t>
            </a:r>
            <a:endParaRPr lang="en-US" altLang="ko-KR" b="1" i="1" err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9D0C6C-E16E-4740-9B46-14BEE98FD93E}"/>
              </a:ext>
            </a:extLst>
          </p:cNvPr>
          <p:cNvSpPr/>
          <p:nvPr/>
        </p:nvSpPr>
        <p:spPr>
          <a:xfrm>
            <a:off x="4842189" y="5547580"/>
            <a:ext cx="918308" cy="4884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9BFC7D9F-7FA2-434E-AA04-3A13CB8E356D}"/>
              </a:ext>
            </a:extLst>
          </p:cNvPr>
          <p:cNvSpPr/>
          <p:nvPr/>
        </p:nvSpPr>
        <p:spPr>
          <a:xfrm>
            <a:off x="6142892" y="5352887"/>
            <a:ext cx="5408896" cy="1074614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시각화,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t-test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 분석 결과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점의 분포가 약간의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우하향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 선을 보이고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상관계수의 경우도 0.23으로 약한 상관관계를 보인다.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Malgun Gothic"/>
                <a:ea typeface="Malgun Gothic"/>
              </a:rPr>
              <a:t>▶ 연령이</a:t>
            </a:r>
            <a:r>
              <a:rPr lang="ko-KR" sz="1400">
                <a:solidFill>
                  <a:schemeClr val="tx1"/>
                </a:solidFill>
                <a:latin typeface="Malgun Gothic"/>
                <a:ea typeface="Malgun Gothic"/>
              </a:rPr>
              <a:t> 높아지면 판매량이 약간 증가한다.</a:t>
            </a:r>
            <a:endParaRPr lang="ko-KR" sz="14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EB6598E4-81E4-4330-8066-0AFE8563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7" y="5428125"/>
            <a:ext cx="4368053" cy="9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49C58676-1B19-402A-9973-FAE0D5CE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69" y="1502041"/>
            <a:ext cx="4622339" cy="3749615"/>
          </a:xfrm>
          <a:prstGeom prst="rect">
            <a:avLst/>
          </a:prstGeom>
        </p:spPr>
      </p:pic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3.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이변량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분석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73A197BE-4C01-468F-8E96-6AD2285E7C7F}"/>
              </a:ext>
            </a:extLst>
          </p:cNvPr>
          <p:cNvSpPr/>
          <p:nvPr/>
        </p:nvSpPr>
        <p:spPr>
          <a:xfrm>
            <a:off x="529492" y="1144953"/>
            <a:ext cx="4172764" cy="478692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지역별 제품 가격과 매출 관계 분석</a:t>
            </a:r>
          </a:p>
        </p:txBody>
      </p:sp>
      <p:sp>
        <p:nvSpPr>
          <p:cNvPr id="9" name="자유형: 도형 15">
            <a:extLst>
              <a:ext uri="{FF2B5EF4-FFF2-40B4-BE49-F238E27FC236}">
                <a16:creationId xmlns:a16="http://schemas.microsoft.com/office/drawing/2014/main" id="{C277A812-90CC-4290-AA98-A95211C9E05A}"/>
              </a:ext>
            </a:extLst>
          </p:cNvPr>
          <p:cNvSpPr/>
          <p:nvPr/>
        </p:nvSpPr>
        <p:spPr>
          <a:xfrm flipH="1">
            <a:off x="1159347" y="1808536"/>
            <a:ext cx="924380" cy="4333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Scatter</a:t>
            </a:r>
            <a:endParaRPr lang="en-US" altLang="ko-KR" b="1" i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자유형: 도형 15">
            <a:extLst>
              <a:ext uri="{FF2B5EF4-FFF2-40B4-BE49-F238E27FC236}">
                <a16:creationId xmlns:a16="http://schemas.microsoft.com/office/drawing/2014/main" id="{E9293D0A-FE39-46E7-993E-1E404D5ADD94}"/>
              </a:ext>
            </a:extLst>
          </p:cNvPr>
          <p:cNvSpPr/>
          <p:nvPr/>
        </p:nvSpPr>
        <p:spPr>
          <a:xfrm flipH="1">
            <a:off x="404183" y="5070467"/>
            <a:ext cx="1102179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462602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>
                <a:latin typeface="야놀자 야체 B" panose="02020603020101020101" pitchFamily="18" charset="-127"/>
                <a:ea typeface="야놀자 야체 B"/>
              </a:rPr>
              <a:t>t- test</a:t>
            </a:r>
            <a:endParaRPr lang="en-US" altLang="ko-KR" b="1" i="1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자유형: 도형 15">
            <a:extLst>
              <a:ext uri="{FF2B5EF4-FFF2-40B4-BE49-F238E27FC236}">
                <a16:creationId xmlns:a16="http://schemas.microsoft.com/office/drawing/2014/main" id="{65FB80F5-1F91-4825-BCC1-212F8B37FC95}"/>
              </a:ext>
            </a:extLst>
          </p:cNvPr>
          <p:cNvSpPr/>
          <p:nvPr/>
        </p:nvSpPr>
        <p:spPr>
          <a:xfrm flipH="1">
            <a:off x="6254327" y="1577982"/>
            <a:ext cx="1195313" cy="458784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Jointplot</a:t>
            </a:r>
            <a:endParaRPr lang="en-US" altLang="ko-KR" b="1" i="1" err="1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5D54693C-1689-43B3-8A7B-F45966A0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" y="2242563"/>
            <a:ext cx="4394200" cy="277927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9D0C6C-E16E-4740-9B46-14BEE98FD93E}"/>
              </a:ext>
            </a:extLst>
          </p:cNvPr>
          <p:cNvSpPr/>
          <p:nvPr/>
        </p:nvSpPr>
        <p:spPr>
          <a:xfrm>
            <a:off x="4842189" y="5547580"/>
            <a:ext cx="918308" cy="4884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9BFC7D9F-7FA2-434E-AA04-3A13CB8E356D}"/>
              </a:ext>
            </a:extLst>
          </p:cNvPr>
          <p:cNvSpPr/>
          <p:nvPr/>
        </p:nvSpPr>
        <p:spPr>
          <a:xfrm>
            <a:off x="6142892" y="5352887"/>
            <a:ext cx="5408896" cy="1074614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시각화,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t-test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 분석 결과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상관계수가 0.04이며, 점의 분포가 음의 방향으로 약간 강한 연관성을 가진다고 예측할 수 있음. </a:t>
            </a:r>
          </a:p>
          <a:p>
            <a:pPr algn="ctr"/>
            <a:r>
              <a:rPr lang="ko-KR" sz="1400">
                <a:solidFill>
                  <a:schemeClr val="tx1"/>
                </a:solidFill>
                <a:latin typeface="Malgun Gothic"/>
                <a:ea typeface="Malgun Gothic"/>
              </a:rPr>
              <a:t>▶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 가격이 높아지면 판매량이 감소한다.</a:t>
            </a:r>
            <a:endParaRPr lang="ko-KR">
              <a:solidFill>
                <a:schemeClr val="tx1"/>
              </a:solidFill>
            </a:endParaRP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FB55B403-6F67-4082-9608-743D6D12E2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57" t="3001" r="326" b="403"/>
          <a:stretch/>
        </p:blipFill>
        <p:spPr>
          <a:xfrm>
            <a:off x="578472" y="2252729"/>
            <a:ext cx="4264255" cy="2682541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1C7505-34DC-4D4B-8A82-473B61373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93" t="11608" r="16556" b="-4069"/>
          <a:stretch/>
        </p:blipFill>
        <p:spPr>
          <a:xfrm>
            <a:off x="460188" y="5596588"/>
            <a:ext cx="3665648" cy="8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251F-CEB7-40DF-99CD-8D92C6E96392}"/>
              </a:ext>
            </a:extLst>
          </p:cNvPr>
          <p:cNvSpPr txBox="1"/>
          <p:nvPr/>
        </p:nvSpPr>
        <p:spPr>
          <a:xfrm>
            <a:off x="115404" y="182214"/>
            <a:ext cx="47244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3. </a:t>
            </a:r>
            <a:r>
              <a:rPr lang="en-US" altLang="ko-KR" sz="3200" b="1" kern="0" err="1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이변량</a:t>
            </a:r>
            <a:r>
              <a:rPr lang="en-US" altLang="ko-KR" sz="3200" b="1" kern="0">
                <a:ln w="98425">
                  <a:noFill/>
                </a:ln>
                <a:solidFill>
                  <a:srgbClr val="000000"/>
                </a:solidFill>
                <a:ea typeface="맑은 고딕"/>
              </a:rPr>
              <a:t> 분석</a:t>
            </a:r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9648D484-83F3-42A4-A4DA-F86CECDA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60" y="2424526"/>
            <a:ext cx="4443045" cy="3024942"/>
          </a:xfrm>
          <a:prstGeom prst="rect">
            <a:avLst/>
          </a:prstGeom>
        </p:spPr>
      </p:pic>
      <p:pic>
        <p:nvPicPr>
          <p:cNvPr id="5" name="그림 11">
            <a:extLst>
              <a:ext uri="{FF2B5EF4-FFF2-40B4-BE49-F238E27FC236}">
                <a16:creationId xmlns:a16="http://schemas.microsoft.com/office/drawing/2014/main" id="{C532D804-1A32-44F5-9DE7-74FD6BA7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53" y="2368006"/>
            <a:ext cx="4579814" cy="3079373"/>
          </a:xfrm>
          <a:prstGeom prst="rect">
            <a:avLst/>
          </a:prstGeom>
        </p:spPr>
      </p:pic>
      <p:pic>
        <p:nvPicPr>
          <p:cNvPr id="11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1E7FB03-EA85-4C0A-86BD-F30C5932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405851"/>
            <a:ext cx="4931507" cy="1048146"/>
          </a:xfrm>
          <a:prstGeom prst="rect">
            <a:avLst/>
          </a:prstGeom>
        </p:spPr>
      </p:pic>
      <p:sp>
        <p:nvSpPr>
          <p:cNvPr id="15" name="자유형: 도형 15">
            <a:extLst>
              <a:ext uri="{FF2B5EF4-FFF2-40B4-BE49-F238E27FC236}">
                <a16:creationId xmlns:a16="http://schemas.microsoft.com/office/drawing/2014/main" id="{CF2D2C6F-43E8-4885-B61A-5086F40852B7}"/>
              </a:ext>
            </a:extLst>
          </p:cNvPr>
          <p:cNvSpPr/>
          <p:nvPr/>
        </p:nvSpPr>
        <p:spPr>
          <a:xfrm flipH="1">
            <a:off x="1702465" y="1834399"/>
            <a:ext cx="1418051" cy="591646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BarPlot</a:t>
            </a:r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CD363070-7760-4F0C-82CA-D4FB19631CA1}"/>
              </a:ext>
            </a:extLst>
          </p:cNvPr>
          <p:cNvSpPr/>
          <p:nvPr/>
        </p:nvSpPr>
        <p:spPr>
          <a:xfrm>
            <a:off x="666262" y="1144953"/>
            <a:ext cx="3272693" cy="44938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진열상태와 판매량 관계 분석</a:t>
            </a:r>
          </a:p>
        </p:txBody>
      </p:sp>
      <p:sp>
        <p:nvSpPr>
          <p:cNvPr id="20" name="자유형: 도형 15">
            <a:extLst>
              <a:ext uri="{FF2B5EF4-FFF2-40B4-BE49-F238E27FC236}">
                <a16:creationId xmlns:a16="http://schemas.microsoft.com/office/drawing/2014/main" id="{C6944470-7B0D-4D03-B593-D3AAFEC58E5A}"/>
              </a:ext>
            </a:extLst>
          </p:cNvPr>
          <p:cNvSpPr/>
          <p:nvPr/>
        </p:nvSpPr>
        <p:spPr>
          <a:xfrm flipH="1">
            <a:off x="6508925" y="1766014"/>
            <a:ext cx="1418051" cy="611184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8C569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b="1" i="1" err="1">
                <a:solidFill>
                  <a:srgbClr val="462602"/>
                </a:solidFill>
                <a:latin typeface="야놀자 야체 B" panose="02020603020101020101" pitchFamily="18" charset="-127"/>
                <a:ea typeface="야놀자 야체 B"/>
              </a:rPr>
              <a:t>BoxPlot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1073936-3379-473B-8FA7-C758D6A922AF}"/>
              </a:ext>
            </a:extLst>
          </p:cNvPr>
          <p:cNvSpPr/>
          <p:nvPr/>
        </p:nvSpPr>
        <p:spPr>
          <a:xfrm>
            <a:off x="5714256" y="5589913"/>
            <a:ext cx="918308" cy="48846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93E3FDF2-F02D-46F1-AF81-68C6334DA2D7}"/>
              </a:ext>
            </a:extLst>
          </p:cNvPr>
          <p:cNvSpPr/>
          <p:nvPr/>
        </p:nvSpPr>
        <p:spPr>
          <a:xfrm>
            <a:off x="6654800" y="5433645"/>
            <a:ext cx="4523155" cy="86946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시각화, ANOVA 분석 결과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진열상태에 따른 판매량이 관련이 있음을 알 수 있다</a:t>
            </a:r>
          </a:p>
          <a:p>
            <a:pPr algn="ctr"/>
            <a:r>
              <a:rPr lang="ko-KR" sz="1400">
                <a:solidFill>
                  <a:schemeClr val="tx1"/>
                </a:solidFill>
                <a:latin typeface="Malgun Gothic"/>
                <a:ea typeface="Malgun Gothic"/>
              </a:rPr>
              <a:t>▶</a:t>
            </a:r>
            <a:r>
              <a:rPr lang="ko-KR" altLang="en-US" sz="1400">
                <a:solidFill>
                  <a:schemeClr val="tx1"/>
                </a:solidFill>
                <a:ea typeface="맑은 고딕"/>
              </a:rPr>
              <a:t> 진열상태가 좋으면 판매량이 증가한다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22" name="자유형: 도형 15">
            <a:extLst>
              <a:ext uri="{FF2B5EF4-FFF2-40B4-BE49-F238E27FC236}">
                <a16:creationId xmlns:a16="http://schemas.microsoft.com/office/drawing/2014/main" id="{5CA34589-4F9A-41CA-A244-4947A560FAEE}"/>
              </a:ext>
            </a:extLst>
          </p:cNvPr>
          <p:cNvSpPr/>
          <p:nvPr/>
        </p:nvSpPr>
        <p:spPr>
          <a:xfrm flipH="1">
            <a:off x="720054" y="5070467"/>
            <a:ext cx="1102179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462602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144000" rtlCol="0" anchor="ctr">
            <a:noAutofit/>
          </a:bodyPr>
          <a:lstStyle/>
          <a:p>
            <a:pPr algn="ctr"/>
            <a:r>
              <a:rPr lang="en-US" altLang="ko-KR" sz="1600" b="1" i="1">
                <a:latin typeface="야놀자 야체 B"/>
                <a:ea typeface="맑은 고딕"/>
              </a:rPr>
              <a:t>ANOVA</a:t>
            </a: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224671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revision>1</cp:revision>
  <dcterms:created xsi:type="dcterms:W3CDTF">2021-10-07T07:17:57Z</dcterms:created>
  <dcterms:modified xsi:type="dcterms:W3CDTF">2022-01-12T07:32:35Z</dcterms:modified>
</cp:coreProperties>
</file>