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4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62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3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71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97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9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6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8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7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3401-D225-449A-A00A-61756325EBAB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9BF512-78AA-4D33-8561-E8B7AE62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78D1-DCB3-9035-4F03-D43A0842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8397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Solution </a:t>
            </a:r>
            <a:br>
              <a:rPr lang="en-IN" dirty="0"/>
            </a:br>
            <a:r>
              <a:rPr lang="en-IN" dirty="0"/>
              <a:t>on </a:t>
            </a:r>
            <a:br>
              <a:rPr lang="en-IN" dirty="0"/>
            </a:br>
            <a:r>
              <a:rPr lang="en-IN" dirty="0"/>
              <a:t>Management of Attendance</a:t>
            </a:r>
          </a:p>
        </p:txBody>
      </p:sp>
      <p:pic>
        <p:nvPicPr>
          <p:cNvPr id="1026" name="Picture 2" descr="Online Attendance Management System | Attendance Software - Timelabs">
            <a:extLst>
              <a:ext uri="{FF2B5EF4-FFF2-40B4-BE49-F238E27FC236}">
                <a16:creationId xmlns:a16="http://schemas.microsoft.com/office/drawing/2014/main" id="{3245881E-A982-F721-6E02-85353E356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44" y="2716213"/>
            <a:ext cx="4202949" cy="332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5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6F5B-DD7F-F326-4A37-037F66A3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55FE-8D15-1545-CBF4-1EA7F3CF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7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B1D0-D6D1-43EA-C88D-0D0085F5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478" y="63966"/>
            <a:ext cx="7766936" cy="1096899"/>
          </a:xfrm>
        </p:spPr>
        <p:txBody>
          <a:bodyPr/>
          <a:lstStyle/>
          <a:p>
            <a:pPr algn="ctr"/>
            <a:r>
              <a:rPr lang="en-IN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CF22A-6846-9BAB-74F2-DD94B414B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165" y="1281953"/>
            <a:ext cx="8045838" cy="386577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Attendance Management System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Libraries I’m going to 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Code 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Language 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Time Required for Completing The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Resources Needed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69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B39F-1E0F-7CDA-7331-64A6868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Management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7D25-6903-90EE-06FA-C5E692AD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will be a feature to add new subjects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 option to manage attendance that shows today’s attendance data, add attendance for each subject,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etc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fontAlgn="base"/>
            <a:r>
              <a:rPr lang="en-I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Update any subject attendance</a:t>
            </a:r>
          </a:p>
          <a:p>
            <a:r>
              <a:rPr lang="en-IN" dirty="0"/>
              <a:t>Delete Record</a:t>
            </a:r>
            <a:br>
              <a:rPr lang="en-IN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57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7199-6EBD-17C3-2CC7-7394BD01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3749-89A7-1002-74D6-464D3659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development of this project, I’m going to use 2 libraries</a:t>
            </a:r>
          </a:p>
          <a:p>
            <a:r>
              <a:rPr lang="en-IN" dirty="0" err="1"/>
              <a:t>Tkinter</a:t>
            </a:r>
            <a:endParaRPr lang="en-IN" dirty="0"/>
          </a:p>
          <a:p>
            <a:r>
              <a:rPr lang="en-IN" dirty="0"/>
              <a:t>SQLite3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Tkinter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is a GUI toolkit library that helps us to create rich interfaces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SQLite3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is a lightweight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database library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that helps us to deal with data and in this project obviously, I’m are going to accept the data from users and thus we will use this library.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11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FF4B-74F2-B741-9E5C-6918D054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63E9-C70F-4B6B-02F1-251A62D7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5013"/>
            <a:ext cx="8596668" cy="4616822"/>
          </a:xfrm>
        </p:spPr>
        <p:txBody>
          <a:bodyPr>
            <a:normAutofit/>
          </a:bodyPr>
          <a:lstStyle/>
          <a:p>
            <a:r>
              <a:rPr lang="en-IN" dirty="0"/>
              <a:t>Importing Required Libraries</a:t>
            </a:r>
          </a:p>
          <a:p>
            <a:r>
              <a:rPr lang="en-IN" dirty="0"/>
              <a:t>Class: Attendance Manager</a:t>
            </a:r>
          </a:p>
          <a:p>
            <a:r>
              <a:rPr lang="en-IN" dirty="0"/>
              <a:t>Class: Start Page</a:t>
            </a:r>
          </a:p>
          <a:p>
            <a:r>
              <a:rPr lang="en-IN" dirty="0"/>
              <a:t>Class: New Record</a:t>
            </a:r>
          </a:p>
          <a:p>
            <a:r>
              <a:rPr lang="en-IN" dirty="0"/>
              <a:t>Class: Manage Attendance</a:t>
            </a:r>
          </a:p>
          <a:p>
            <a:r>
              <a:rPr lang="en-IN" dirty="0"/>
              <a:t>Class: Delete Record</a:t>
            </a:r>
          </a:p>
          <a:p>
            <a:r>
              <a:rPr lang="en-IN" dirty="0"/>
              <a:t>Class: Edit Record</a:t>
            </a:r>
          </a:p>
          <a:p>
            <a:r>
              <a:rPr lang="en-IN" dirty="0"/>
              <a:t>Class: Add Subjects</a:t>
            </a:r>
          </a:p>
          <a:p>
            <a:r>
              <a:rPr lang="en-IN" dirty="0"/>
              <a:t>Class: Today Data</a:t>
            </a:r>
          </a:p>
          <a:p>
            <a:r>
              <a:rPr lang="en-IN" dirty="0"/>
              <a:t>Main() Function</a:t>
            </a:r>
          </a:p>
          <a:p>
            <a:r>
              <a:rPr lang="en-IN" dirty="0"/>
              <a:t>Call to main() Function</a:t>
            </a:r>
          </a:p>
        </p:txBody>
      </p:sp>
    </p:spTree>
    <p:extLst>
      <p:ext uri="{BB962C8B-B14F-4D97-AF65-F5344CB8AC3E}">
        <p14:creationId xmlns:p14="http://schemas.microsoft.com/office/powerpoint/2010/main" val="383819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4D86-78D9-76E5-5268-18809DE4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9272"/>
            <a:ext cx="8596668" cy="1075764"/>
          </a:xfrm>
        </p:spPr>
        <p:txBody>
          <a:bodyPr/>
          <a:lstStyle/>
          <a:p>
            <a:r>
              <a:rPr lang="en-IN" dirty="0"/>
              <a:t>Language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F4DB-B13B-5BB2-9914-AC7D243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435"/>
            <a:ext cx="8843184" cy="43739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For solving the problem of management of attendance, I’m going to use </a:t>
            </a:r>
            <a:r>
              <a:rPr lang="en-IN" b="1" dirty="0"/>
              <a:t>PYTHON.</a:t>
            </a:r>
          </a:p>
          <a:p>
            <a:pPr marL="0" indent="0">
              <a:buNone/>
            </a:pPr>
            <a:r>
              <a:rPr lang="en-IN" dirty="0"/>
              <a:t>Python is user friendly language and there are many libraries which are present in </a:t>
            </a:r>
            <a:r>
              <a:rPr lang="en-IN" b="1" dirty="0"/>
              <a:t>PYTHON, </a:t>
            </a:r>
            <a:r>
              <a:rPr lang="en-IN" dirty="0"/>
              <a:t>which will help me to make the </a:t>
            </a:r>
            <a:r>
              <a:rPr lang="en-IN" b="1" dirty="0"/>
              <a:t>UI</a:t>
            </a:r>
            <a:r>
              <a:rPr lang="en-IN" dirty="0"/>
              <a:t> more user friendly and simple to use even for the non technical guys.</a:t>
            </a:r>
          </a:p>
          <a:p>
            <a:r>
              <a:rPr lang="en-IN" dirty="0"/>
              <a:t>The version of PYTHON which I’m going to use is 3.10.5</a:t>
            </a:r>
          </a:p>
          <a:p>
            <a:r>
              <a:rPr lang="en-IN" dirty="0"/>
              <a:t>There are many </a:t>
            </a:r>
            <a:r>
              <a:rPr lang="en-IN" b="1" dirty="0"/>
              <a:t>API </a:t>
            </a:r>
            <a:r>
              <a:rPr lang="en-IN" dirty="0"/>
              <a:t>libraries that are present in PYTHON which can be used to further develop and extend the project.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Since 2003, Python has consistently ranked in the top ten most popular programming languages.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4A79-FD58-A5FE-88B8-AF5755A5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488141"/>
          </a:xfrm>
        </p:spPr>
        <p:txBody>
          <a:bodyPr/>
          <a:lstStyle/>
          <a:p>
            <a:r>
              <a:rPr lang="en-IN" dirty="0"/>
              <a:t>Time Required for Completing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435A-9621-880E-0039-31260FD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7413"/>
            <a:ext cx="8596668" cy="4113950"/>
          </a:xfrm>
        </p:spPr>
        <p:txBody>
          <a:bodyPr/>
          <a:lstStyle/>
          <a:p>
            <a:r>
              <a:rPr lang="en-IN" dirty="0"/>
              <a:t>As this project contains management of database and creation of database</a:t>
            </a:r>
          </a:p>
          <a:p>
            <a:r>
              <a:rPr lang="en-IN" dirty="0"/>
              <a:t>I need to create a data server online which is going to take some time </a:t>
            </a:r>
          </a:p>
          <a:p>
            <a:r>
              <a:rPr lang="en-IN" dirty="0"/>
              <a:t>The approx. time which I’m going to take for completion of this project is around 1.5 – 2 months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83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1E3C-F016-C8E2-C06F-CDA6CD36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533"/>
            <a:ext cx="8596668" cy="1049867"/>
          </a:xfrm>
        </p:spPr>
        <p:txBody>
          <a:bodyPr/>
          <a:lstStyle/>
          <a:p>
            <a:r>
              <a:rPr lang="en-IN" dirty="0"/>
              <a:t>Resources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2C31-EA7C-CFB2-AD61-A1EF9117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601"/>
            <a:ext cx="8596668" cy="4542762"/>
          </a:xfrm>
        </p:spPr>
        <p:txBody>
          <a:bodyPr/>
          <a:lstStyle/>
          <a:p>
            <a:r>
              <a:rPr lang="en-IN" dirty="0"/>
              <a:t>I’m going to need a online data server for storing and managing the data related to attendance, which is going to cost me some money</a:t>
            </a:r>
          </a:p>
          <a:p>
            <a:r>
              <a:rPr lang="en-IN" dirty="0"/>
              <a:t>I will be needing a support team which can help me in completing the project on time and making the project more handy</a:t>
            </a:r>
          </a:p>
          <a:p>
            <a:r>
              <a:rPr lang="en-IN" dirty="0"/>
              <a:t>I’m going to assign the works for each one of my member, so that the projects get </a:t>
            </a:r>
            <a:r>
              <a:rPr lang="en-IN"/>
              <a:t>completed efficiently.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76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F2F3-B8FF-FB06-2567-402A816F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DB7E-6D76-1A5F-0429-6AE4100B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57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408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</vt:lpstr>
      <vt:lpstr>Trebuchet MS</vt:lpstr>
      <vt:lpstr>Wingdings 3</vt:lpstr>
      <vt:lpstr>Facet</vt:lpstr>
      <vt:lpstr>Solution  on  Management of Attendance</vt:lpstr>
      <vt:lpstr>Table of Contents</vt:lpstr>
      <vt:lpstr>Attendance Management Features</vt:lpstr>
      <vt:lpstr>Libraries Used</vt:lpstr>
      <vt:lpstr>Code Flow</vt:lpstr>
      <vt:lpstr>Language Used</vt:lpstr>
      <vt:lpstr>Time Required for Completing The Project</vt:lpstr>
      <vt:lpstr>Resources Needed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 on  Management of Attendance</dc:title>
  <dc:creator>Akash Kumar</dc:creator>
  <cp:lastModifiedBy>Akash Kumar</cp:lastModifiedBy>
  <cp:revision>1</cp:revision>
  <dcterms:created xsi:type="dcterms:W3CDTF">2022-08-10T12:20:57Z</dcterms:created>
  <dcterms:modified xsi:type="dcterms:W3CDTF">2022-08-10T16:55:50Z</dcterms:modified>
</cp:coreProperties>
</file>