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19F6-3ED6-4146-B27A-730C8666699B}" type="datetimeFigureOut">
              <a:rPr lang="es-DO" smtClean="0"/>
              <a:t>11/8/2017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7E6-5093-4EC5-A6F9-FE0981F0BFA8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19F6-3ED6-4146-B27A-730C8666699B}" type="datetimeFigureOut">
              <a:rPr lang="es-DO" smtClean="0"/>
              <a:t>11/8/2017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7E6-5093-4EC5-A6F9-FE0981F0BFA8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19F6-3ED6-4146-B27A-730C8666699B}" type="datetimeFigureOut">
              <a:rPr lang="es-DO" smtClean="0"/>
              <a:t>11/8/2017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7E6-5093-4EC5-A6F9-FE0981F0BFA8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19F6-3ED6-4146-B27A-730C8666699B}" type="datetimeFigureOut">
              <a:rPr lang="es-DO" smtClean="0"/>
              <a:t>11/8/2017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7E6-5093-4EC5-A6F9-FE0981F0BFA8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19F6-3ED6-4146-B27A-730C8666699B}" type="datetimeFigureOut">
              <a:rPr lang="es-DO" smtClean="0"/>
              <a:t>11/8/2017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7E6-5093-4EC5-A6F9-FE0981F0BFA8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19F6-3ED6-4146-B27A-730C8666699B}" type="datetimeFigureOut">
              <a:rPr lang="es-DO" smtClean="0"/>
              <a:t>11/8/2017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7E6-5093-4EC5-A6F9-FE0981F0BFA8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19F6-3ED6-4146-B27A-730C8666699B}" type="datetimeFigureOut">
              <a:rPr lang="es-DO" smtClean="0"/>
              <a:t>11/8/2017</a:t>
            </a:fld>
            <a:endParaRPr lang="es-D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7E6-5093-4EC5-A6F9-FE0981F0BFA8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19F6-3ED6-4146-B27A-730C8666699B}" type="datetimeFigureOut">
              <a:rPr lang="es-DO" smtClean="0"/>
              <a:t>11/8/2017</a:t>
            </a:fld>
            <a:endParaRPr lang="es-D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7E6-5093-4EC5-A6F9-FE0981F0BFA8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19F6-3ED6-4146-B27A-730C8666699B}" type="datetimeFigureOut">
              <a:rPr lang="es-DO" smtClean="0"/>
              <a:t>11/8/2017</a:t>
            </a:fld>
            <a:endParaRPr lang="es-D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7E6-5093-4EC5-A6F9-FE0981F0BFA8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19F6-3ED6-4146-B27A-730C8666699B}" type="datetimeFigureOut">
              <a:rPr lang="es-DO" smtClean="0"/>
              <a:t>11/8/2017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7E6-5093-4EC5-A6F9-FE0981F0BFA8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19F6-3ED6-4146-B27A-730C8666699B}" type="datetimeFigureOut">
              <a:rPr lang="es-DO" smtClean="0"/>
              <a:t>11/8/2017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7E6-5093-4EC5-A6F9-FE0981F0BFA8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C19F6-3ED6-4146-B27A-730C8666699B}" type="datetimeFigureOut">
              <a:rPr lang="es-DO" smtClean="0"/>
              <a:t>11/8/2017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17E6-5093-4EC5-A6F9-FE0981F0BFA8}" type="slidenum">
              <a:rPr lang="es-DO" smtClean="0"/>
              <a:t>‹Nº›</a:t>
            </a:fld>
            <a:endParaRPr lang="es-D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>
            <a:normAutofit/>
          </a:bodyPr>
          <a:lstStyle/>
          <a:p>
            <a:r>
              <a:rPr lang="es-DO" sz="3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 IDENTIDAD PROFESIONAL DEL EDUCADOR. </a:t>
            </a:r>
            <a:endParaRPr lang="es-DO" sz="3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Recortar rectángulo de esquina sencilla"/>
          <p:cNvSpPr/>
          <p:nvPr/>
        </p:nvSpPr>
        <p:spPr>
          <a:xfrm>
            <a:off x="571472" y="2000240"/>
            <a:ext cx="4143404" cy="20717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 </a:t>
            </a:r>
            <a:endParaRPr lang="es-DO" dirty="0"/>
          </a:p>
        </p:txBody>
      </p:sp>
      <p:sp>
        <p:nvSpPr>
          <p:cNvPr id="7" name="6 CuadroTexto"/>
          <p:cNvSpPr txBox="1"/>
          <p:nvPr/>
        </p:nvSpPr>
        <p:spPr>
          <a:xfrm>
            <a:off x="928662" y="2571744"/>
            <a:ext cx="33375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>
                <a:solidFill>
                  <a:schemeClr val="bg1"/>
                </a:solidFill>
              </a:rPr>
              <a:t>Reforma  Educativa Hoy</a:t>
            </a:r>
          </a:p>
          <a:p>
            <a:endParaRPr lang="es-DO" dirty="0">
              <a:solidFill>
                <a:schemeClr val="bg1"/>
              </a:solidFill>
            </a:endParaRPr>
          </a:p>
          <a:p>
            <a:r>
              <a:rPr lang="es-DO" dirty="0" smtClean="0">
                <a:solidFill>
                  <a:schemeClr val="bg1"/>
                </a:solidFill>
              </a:rPr>
              <a:t> </a:t>
            </a:r>
          </a:p>
          <a:p>
            <a:endParaRPr lang="es-DO" dirty="0">
              <a:solidFill>
                <a:schemeClr val="bg1"/>
              </a:solidFill>
            </a:endParaRPr>
          </a:p>
          <a:p>
            <a:r>
              <a:rPr lang="es-DO" dirty="0" smtClean="0">
                <a:solidFill>
                  <a:schemeClr val="bg1"/>
                </a:solidFill>
              </a:rPr>
              <a:t>   Crisis                   Desmotivación. </a:t>
            </a:r>
          </a:p>
          <a:p>
            <a:endParaRPr lang="es-DO" dirty="0"/>
          </a:p>
          <a:p>
            <a:endParaRPr lang="es-DO" dirty="0"/>
          </a:p>
        </p:txBody>
      </p:sp>
      <p:sp>
        <p:nvSpPr>
          <p:cNvPr id="8" name="7 Recortar rectángulo de esquina sencilla"/>
          <p:cNvSpPr/>
          <p:nvPr/>
        </p:nvSpPr>
        <p:spPr>
          <a:xfrm>
            <a:off x="5000596" y="4286256"/>
            <a:ext cx="3929122" cy="23574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 smtClean="0"/>
          </a:p>
          <a:p>
            <a:pPr algn="ctr"/>
            <a:endParaRPr lang="es-DO" dirty="0" smtClean="0"/>
          </a:p>
          <a:p>
            <a:pPr algn="ctr"/>
            <a:endParaRPr lang="es-DO" dirty="0"/>
          </a:p>
          <a:p>
            <a:pPr algn="ctr"/>
            <a:r>
              <a:rPr lang="es-DO" dirty="0" smtClean="0"/>
              <a:t>Causas en el Educador:</a:t>
            </a:r>
          </a:p>
          <a:p>
            <a:pPr>
              <a:buFont typeface="Arial" pitchFamily="34" charset="0"/>
              <a:buChar char="•"/>
            </a:pPr>
            <a:endParaRPr lang="es-DO" dirty="0" smtClean="0"/>
          </a:p>
          <a:p>
            <a:pPr>
              <a:buFont typeface="Arial" pitchFamily="34" charset="0"/>
              <a:buChar char="•"/>
            </a:pPr>
            <a:r>
              <a:rPr lang="es-DO" dirty="0" smtClean="0"/>
              <a:t>Arrastramiento al papel tradicional.</a:t>
            </a:r>
          </a:p>
          <a:p>
            <a:pPr>
              <a:buFont typeface="Arial" pitchFamily="34" charset="0"/>
              <a:buChar char="•"/>
            </a:pPr>
            <a:r>
              <a:rPr lang="es-DO" dirty="0" smtClean="0"/>
              <a:t>Autoridad –Modelo participativo.</a:t>
            </a:r>
          </a:p>
          <a:p>
            <a:pPr>
              <a:buFont typeface="Arial" pitchFamily="34" charset="0"/>
              <a:buChar char="•"/>
            </a:pPr>
            <a:r>
              <a:rPr lang="es-DO" dirty="0" smtClean="0"/>
              <a:t>Estrategias y Procedimientos.</a:t>
            </a:r>
          </a:p>
          <a:p>
            <a:pPr>
              <a:buFont typeface="Arial" pitchFamily="34" charset="0"/>
              <a:buChar char="•"/>
            </a:pPr>
            <a:r>
              <a:rPr lang="es-DO" dirty="0" smtClean="0"/>
              <a:t>Consecuencia.</a:t>
            </a:r>
          </a:p>
          <a:p>
            <a:pPr algn="ctr"/>
            <a:endParaRPr lang="es-DO" dirty="0"/>
          </a:p>
          <a:p>
            <a:pPr algn="ctr"/>
            <a:endParaRPr lang="es-DO" dirty="0" smtClean="0"/>
          </a:p>
          <a:p>
            <a:pPr algn="ctr"/>
            <a:endParaRPr lang="es-DO" dirty="0"/>
          </a:p>
          <a:p>
            <a:pPr algn="ctr"/>
            <a:endParaRPr lang="es-DO" dirty="0" smtClean="0"/>
          </a:p>
          <a:p>
            <a:pPr algn="ctr"/>
            <a:endParaRPr lang="es-DO" dirty="0"/>
          </a:p>
        </p:txBody>
      </p:sp>
      <p:sp>
        <p:nvSpPr>
          <p:cNvPr id="9" name="8 Flecha arriba y abajo"/>
          <p:cNvSpPr/>
          <p:nvPr/>
        </p:nvSpPr>
        <p:spPr>
          <a:xfrm>
            <a:off x="1214414" y="3000372"/>
            <a:ext cx="285752" cy="64294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9 Flecha a la derecha con bandas"/>
          <p:cNvSpPr/>
          <p:nvPr/>
        </p:nvSpPr>
        <p:spPr>
          <a:xfrm>
            <a:off x="1785918" y="3714752"/>
            <a:ext cx="714380" cy="35719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1" name="10 Imagen" descr="profesor ant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286256"/>
            <a:ext cx="4167217" cy="2344059"/>
          </a:xfrm>
          <a:prstGeom prst="rect">
            <a:avLst/>
          </a:prstGeom>
        </p:spPr>
      </p:pic>
      <p:pic>
        <p:nvPicPr>
          <p:cNvPr id="12" name="11 Imagen" descr="maestro aho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928802"/>
            <a:ext cx="3661469" cy="2052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28596" y="642918"/>
            <a:ext cx="8415342" cy="2655897"/>
          </a:xfrm>
        </p:spPr>
        <p:txBody>
          <a:bodyPr>
            <a:normAutofit fontScale="90000"/>
          </a:bodyPr>
          <a:lstStyle/>
          <a:p>
            <a:pPr algn="l"/>
            <a:r>
              <a:rPr lang="es-DO" sz="3200" dirty="0" smtClean="0"/>
              <a:t/>
            </a:r>
            <a:br>
              <a:rPr lang="es-DO" sz="3200" dirty="0" smtClean="0"/>
            </a:br>
            <a:r>
              <a:rPr lang="es-DO" sz="3200" dirty="0"/>
              <a:t/>
            </a:r>
            <a:br>
              <a:rPr lang="es-DO" sz="3200" dirty="0"/>
            </a:br>
            <a:r>
              <a:rPr lang="es-DO" sz="3200" dirty="0" smtClean="0"/>
              <a:t/>
            </a:r>
            <a:br>
              <a:rPr lang="es-DO" sz="3200" dirty="0" smtClean="0"/>
            </a:br>
            <a:r>
              <a:rPr lang="es-DO" sz="2700" dirty="0" smtClean="0"/>
              <a:t>                             Principal crisis educativa                 </a:t>
            </a:r>
            <a:r>
              <a:rPr lang="es-DO" sz="3200" dirty="0" smtClean="0"/>
              <a:t/>
            </a:r>
            <a:br>
              <a:rPr lang="es-DO" sz="3200" dirty="0" smtClean="0"/>
            </a:br>
            <a:r>
              <a:rPr lang="es-DO" sz="3200" dirty="0" smtClean="0"/>
              <a:t/>
            </a:r>
            <a:br>
              <a:rPr lang="es-DO" sz="3200" dirty="0" smtClean="0"/>
            </a:br>
            <a:r>
              <a:rPr lang="es-DO" sz="2700" dirty="0"/>
              <a:t> </a:t>
            </a:r>
            <a:r>
              <a:rPr lang="es-DO" sz="2700" dirty="0" smtClean="0"/>
              <a:t>       Real y Efectiva                                  Reconstrucción Identidad                     </a:t>
            </a:r>
            <a:r>
              <a:rPr lang="es-DO" sz="2700" dirty="0"/>
              <a:t/>
            </a:r>
            <a:br>
              <a:rPr lang="es-DO" sz="2700" dirty="0"/>
            </a:br>
            <a:r>
              <a:rPr lang="es-DO" sz="2700" dirty="0" smtClean="0"/>
              <a:t/>
            </a:r>
            <a:br>
              <a:rPr lang="es-DO" sz="2700" dirty="0" smtClean="0"/>
            </a:br>
            <a:r>
              <a:rPr lang="es-DO" sz="2700" dirty="0" smtClean="0"/>
              <a:t> </a:t>
            </a:r>
            <a:br>
              <a:rPr lang="es-DO" sz="2700" dirty="0" smtClean="0"/>
            </a:br>
            <a:r>
              <a:rPr lang="es-DO" sz="2700" dirty="0" smtClean="0"/>
              <a:t>         Ocultamiento de la identidad personal de educador. </a:t>
            </a:r>
            <a:br>
              <a:rPr lang="es-DO" sz="2700" dirty="0" smtClean="0"/>
            </a:br>
            <a:r>
              <a:rPr lang="es-DO" sz="2700" dirty="0" smtClean="0"/>
              <a:t/>
            </a:r>
            <a:br>
              <a:rPr lang="es-DO" sz="2700" dirty="0" smtClean="0"/>
            </a:br>
            <a:r>
              <a:rPr lang="es-DO" sz="3200" dirty="0"/>
              <a:t/>
            </a:r>
            <a:br>
              <a:rPr lang="es-DO" sz="3200" dirty="0"/>
            </a:br>
            <a:endParaRPr lang="es-DO" sz="3200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>
          <a:xfrm>
            <a:off x="642910" y="3886200"/>
            <a:ext cx="7929618" cy="2686072"/>
          </a:xfrm>
        </p:spPr>
        <p:txBody>
          <a:bodyPr>
            <a:normAutofit fontScale="77500" lnSpcReduction="20000"/>
          </a:bodyPr>
          <a:lstStyle/>
          <a:p>
            <a:r>
              <a:rPr lang="es-DO" dirty="0" smtClean="0">
                <a:solidFill>
                  <a:schemeClr val="tx1"/>
                </a:solidFill>
              </a:rPr>
              <a:t>El Problema : IDPE</a:t>
            </a:r>
          </a:p>
          <a:p>
            <a:endParaRPr lang="es-DO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s-DO" sz="2800" dirty="0" smtClean="0">
                <a:solidFill>
                  <a:schemeClr val="tx1"/>
                </a:solidFill>
              </a:rPr>
              <a:t>Perdida del horizonte del sentido de la actividad, desorientación.</a:t>
            </a:r>
          </a:p>
          <a:p>
            <a:pPr algn="just"/>
            <a:endParaRPr lang="es-DO" sz="28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s-DO" sz="2800" dirty="0" smtClean="0">
                <a:solidFill>
                  <a:schemeClr val="tx1"/>
                </a:solidFill>
              </a:rPr>
              <a:t>La psicología de la Educación ,Apoderamiento de la Educación.</a:t>
            </a:r>
          </a:p>
          <a:p>
            <a:pPr algn="just"/>
            <a:endParaRPr lang="es-DO" sz="2800" dirty="0" smtClean="0">
              <a:solidFill>
                <a:schemeClr val="tx1"/>
              </a:solidFill>
            </a:endParaRPr>
          </a:p>
          <a:p>
            <a:pPr algn="just"/>
            <a:r>
              <a:rPr lang="es-DO" sz="2800" dirty="0" smtClean="0">
                <a:solidFill>
                  <a:schemeClr val="tx1"/>
                </a:solidFill>
              </a:rPr>
              <a:t> </a:t>
            </a:r>
            <a:r>
              <a:rPr lang="es-DO" sz="2800" dirty="0" smtClean="0"/>
              <a:t> </a:t>
            </a:r>
            <a:endParaRPr lang="es-DO" sz="2800" dirty="0"/>
          </a:p>
        </p:txBody>
      </p:sp>
      <p:sp>
        <p:nvSpPr>
          <p:cNvPr id="12" name="11 Flecha cuádruple"/>
          <p:cNvSpPr/>
          <p:nvPr/>
        </p:nvSpPr>
        <p:spPr>
          <a:xfrm>
            <a:off x="3571868" y="1285860"/>
            <a:ext cx="1216152" cy="121615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3" name="12 Flecha izquierda y arriba"/>
          <p:cNvSpPr/>
          <p:nvPr/>
        </p:nvSpPr>
        <p:spPr>
          <a:xfrm>
            <a:off x="7643834" y="2071678"/>
            <a:ext cx="850392" cy="1071570"/>
          </a:xfrm>
          <a:prstGeom prst="leftUpArrow">
            <a:avLst>
              <a:gd name="adj1" fmla="val 2147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63</Words>
  <Application>Microsoft Office PowerPoint</Application>
  <PresentationFormat>Presentación en pantalla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LA IDENTIDAD PROFESIONAL DEL EDUCADOR. </vt:lpstr>
      <vt:lpstr>                                Principal crisis educativa                           Real y Efectiva                                  Reconstrucción Identidad                                  Ocultamiento de la identidad personal de educador.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IDENTIDAD PROFESIONAL DEL EDUCADOR.</dc:title>
  <dc:creator>felix tavarez</dc:creator>
  <cp:lastModifiedBy>felix tavarez</cp:lastModifiedBy>
  <cp:revision>14</cp:revision>
  <dcterms:created xsi:type="dcterms:W3CDTF">2017-08-11T07:49:44Z</dcterms:created>
  <dcterms:modified xsi:type="dcterms:W3CDTF">2017-08-11T09:58:11Z</dcterms:modified>
</cp:coreProperties>
</file>