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8" r:id="rId3"/>
    <p:sldId id="261" r:id="rId4"/>
    <p:sldId id="262" r:id="rId5"/>
    <p:sldId id="266" r:id="rId6"/>
    <p:sldId id="268" r:id="rId7"/>
    <p:sldId id="267" r:id="rId8"/>
    <p:sldId id="269" r:id="rId9"/>
    <p:sldId id="272" r:id="rId10"/>
    <p:sldId id="286" r:id="rId11"/>
    <p:sldId id="271" r:id="rId12"/>
    <p:sldId id="270" r:id="rId13"/>
    <p:sldId id="273" r:id="rId14"/>
    <p:sldId id="274" r:id="rId15"/>
    <p:sldId id="283" r:id="rId16"/>
    <p:sldId id="276" r:id="rId17"/>
    <p:sldId id="277" r:id="rId18"/>
    <p:sldId id="278" r:id="rId19"/>
    <p:sldId id="280" r:id="rId20"/>
    <p:sldId id="281" r:id="rId21"/>
    <p:sldId id="282" r:id="rId22"/>
    <p:sldId id="284" r:id="rId23"/>
    <p:sldId id="285" r:id="rId24"/>
    <p:sldId id="275" r:id="rId25"/>
    <p:sldId id="288" r:id="rId26"/>
    <p:sldId id="289" r:id="rId27"/>
    <p:sldId id="291" r:id="rId28"/>
  </p:sldIdLst>
  <p:sldSz cx="9144000" cy="6858000" type="screen4x3"/>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AB98E-2B19-4C1C-971A-85F13A0E6BC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DO"/>
        </a:p>
      </dgm:t>
    </dgm:pt>
    <dgm:pt modelId="{8E7B8788-CEB9-4DED-A721-FD3656A3DE77}">
      <dgm:prSet phldrT="[Texto]"/>
      <dgm:spPr/>
      <dgm:t>
        <a:bodyPr/>
        <a:lstStyle/>
        <a:p>
          <a:r>
            <a:rPr lang="es-DO" dirty="0" smtClean="0"/>
            <a:t>Herencia</a:t>
          </a:r>
          <a:endParaRPr lang="es-DO" dirty="0"/>
        </a:p>
      </dgm:t>
    </dgm:pt>
    <dgm:pt modelId="{A536468C-3CE1-4176-B727-35BC0B665A84}" type="parTrans" cxnId="{C8A6D8CD-9CB4-4931-82FE-A430D703A802}">
      <dgm:prSet/>
      <dgm:spPr/>
      <dgm:t>
        <a:bodyPr/>
        <a:lstStyle/>
        <a:p>
          <a:endParaRPr lang="es-DO"/>
        </a:p>
      </dgm:t>
    </dgm:pt>
    <dgm:pt modelId="{2C242301-CA91-46EA-A099-E1DD0CF11FCF}" type="sibTrans" cxnId="{C8A6D8CD-9CB4-4931-82FE-A430D703A802}">
      <dgm:prSet/>
      <dgm:spPr/>
      <dgm:t>
        <a:bodyPr/>
        <a:lstStyle/>
        <a:p>
          <a:endParaRPr lang="es-DO"/>
        </a:p>
      </dgm:t>
    </dgm:pt>
    <dgm:pt modelId="{5B7AA871-E28D-459D-9905-4888E6978540}">
      <dgm:prSet phldrT="[Texto]"/>
      <dgm:spPr/>
      <dgm:t>
        <a:bodyPr/>
        <a:lstStyle/>
        <a:p>
          <a:r>
            <a:rPr lang="es-DO" dirty="0" smtClean="0"/>
            <a:t>Ambiente</a:t>
          </a:r>
          <a:endParaRPr lang="es-DO" dirty="0"/>
        </a:p>
      </dgm:t>
    </dgm:pt>
    <dgm:pt modelId="{4AF81E27-B5D1-4A0B-870D-ACAD584124BA}" type="parTrans" cxnId="{20530CE3-2CCE-48D1-820C-1D6C5F87CD4F}">
      <dgm:prSet/>
      <dgm:spPr/>
      <dgm:t>
        <a:bodyPr/>
        <a:lstStyle/>
        <a:p>
          <a:endParaRPr lang="es-DO"/>
        </a:p>
      </dgm:t>
    </dgm:pt>
    <dgm:pt modelId="{D4C740BF-0736-4EA8-849D-57D506C278EC}" type="sibTrans" cxnId="{20530CE3-2CCE-48D1-820C-1D6C5F87CD4F}">
      <dgm:prSet/>
      <dgm:spPr/>
      <dgm:t>
        <a:bodyPr/>
        <a:lstStyle/>
        <a:p>
          <a:endParaRPr lang="es-DO"/>
        </a:p>
      </dgm:t>
    </dgm:pt>
    <dgm:pt modelId="{553FD90E-D324-41D4-8E9D-3019E302C369}">
      <dgm:prSet phldrT="[Texto]"/>
      <dgm:spPr/>
      <dgm:t>
        <a:bodyPr/>
        <a:lstStyle/>
        <a:p>
          <a:r>
            <a:rPr lang="es-DO" dirty="0" smtClean="0"/>
            <a:t>Maduración</a:t>
          </a:r>
          <a:endParaRPr lang="es-DO" dirty="0"/>
        </a:p>
      </dgm:t>
    </dgm:pt>
    <dgm:pt modelId="{09D94033-F6D0-4D3B-A7B6-0D4E2CA85C7D}" type="parTrans" cxnId="{DD9DBC9E-1504-4C83-937B-AB8A53C3F037}">
      <dgm:prSet/>
      <dgm:spPr/>
      <dgm:t>
        <a:bodyPr/>
        <a:lstStyle/>
        <a:p>
          <a:endParaRPr lang="es-DO"/>
        </a:p>
      </dgm:t>
    </dgm:pt>
    <dgm:pt modelId="{2FE9071C-C80F-4581-B90F-7E9F6336C682}" type="sibTrans" cxnId="{DD9DBC9E-1504-4C83-937B-AB8A53C3F037}">
      <dgm:prSet/>
      <dgm:spPr/>
      <dgm:t>
        <a:bodyPr/>
        <a:lstStyle/>
        <a:p>
          <a:endParaRPr lang="es-DO"/>
        </a:p>
      </dgm:t>
    </dgm:pt>
    <dgm:pt modelId="{E43906E8-D9FD-45B8-9240-303DFEAE693C}" type="pres">
      <dgm:prSet presAssocID="{FDDAB98E-2B19-4C1C-971A-85F13A0E6BC1}" presName="linear" presStyleCnt="0">
        <dgm:presLayoutVars>
          <dgm:dir/>
          <dgm:animLvl val="lvl"/>
          <dgm:resizeHandles val="exact"/>
        </dgm:presLayoutVars>
      </dgm:prSet>
      <dgm:spPr/>
      <dgm:t>
        <a:bodyPr/>
        <a:lstStyle/>
        <a:p>
          <a:endParaRPr lang="es-DO"/>
        </a:p>
      </dgm:t>
    </dgm:pt>
    <dgm:pt modelId="{AAF515F0-7BC4-4A97-AE7D-A3664B336B96}" type="pres">
      <dgm:prSet presAssocID="{8E7B8788-CEB9-4DED-A721-FD3656A3DE77}" presName="parentLin" presStyleCnt="0"/>
      <dgm:spPr/>
    </dgm:pt>
    <dgm:pt modelId="{108A9E97-6B34-4206-9472-79A822EA6E40}" type="pres">
      <dgm:prSet presAssocID="{8E7B8788-CEB9-4DED-A721-FD3656A3DE77}" presName="parentLeftMargin" presStyleLbl="node1" presStyleIdx="0" presStyleCnt="3"/>
      <dgm:spPr/>
      <dgm:t>
        <a:bodyPr/>
        <a:lstStyle/>
        <a:p>
          <a:endParaRPr lang="es-DO"/>
        </a:p>
      </dgm:t>
    </dgm:pt>
    <dgm:pt modelId="{C16760FE-DB89-4270-9769-DB045CE5F66C}" type="pres">
      <dgm:prSet presAssocID="{8E7B8788-CEB9-4DED-A721-FD3656A3DE77}" presName="parentText" presStyleLbl="node1" presStyleIdx="0" presStyleCnt="3">
        <dgm:presLayoutVars>
          <dgm:chMax val="0"/>
          <dgm:bulletEnabled val="1"/>
        </dgm:presLayoutVars>
      </dgm:prSet>
      <dgm:spPr/>
      <dgm:t>
        <a:bodyPr/>
        <a:lstStyle/>
        <a:p>
          <a:endParaRPr lang="es-DO"/>
        </a:p>
      </dgm:t>
    </dgm:pt>
    <dgm:pt modelId="{DBC0A65D-9E0D-481C-B34D-AEE7E8DB7521}" type="pres">
      <dgm:prSet presAssocID="{8E7B8788-CEB9-4DED-A721-FD3656A3DE77}" presName="negativeSpace" presStyleCnt="0"/>
      <dgm:spPr/>
    </dgm:pt>
    <dgm:pt modelId="{92D9B719-C4FD-4D4A-A319-4F57A912F815}" type="pres">
      <dgm:prSet presAssocID="{8E7B8788-CEB9-4DED-A721-FD3656A3DE77}" presName="childText" presStyleLbl="conFgAcc1" presStyleIdx="0" presStyleCnt="3">
        <dgm:presLayoutVars>
          <dgm:bulletEnabled val="1"/>
        </dgm:presLayoutVars>
      </dgm:prSet>
      <dgm:spPr/>
    </dgm:pt>
    <dgm:pt modelId="{BC473D4F-226F-4D72-A8F1-CE553DB8786B}" type="pres">
      <dgm:prSet presAssocID="{2C242301-CA91-46EA-A099-E1DD0CF11FCF}" presName="spaceBetweenRectangles" presStyleCnt="0"/>
      <dgm:spPr/>
    </dgm:pt>
    <dgm:pt modelId="{1CE35691-4E09-43B0-92DE-C1FCC44362D9}" type="pres">
      <dgm:prSet presAssocID="{5B7AA871-E28D-459D-9905-4888E6978540}" presName="parentLin" presStyleCnt="0"/>
      <dgm:spPr/>
    </dgm:pt>
    <dgm:pt modelId="{7D8EF1A4-1712-4049-8B65-1EA2F249E576}" type="pres">
      <dgm:prSet presAssocID="{5B7AA871-E28D-459D-9905-4888E6978540}" presName="parentLeftMargin" presStyleLbl="node1" presStyleIdx="0" presStyleCnt="3"/>
      <dgm:spPr/>
      <dgm:t>
        <a:bodyPr/>
        <a:lstStyle/>
        <a:p>
          <a:endParaRPr lang="es-DO"/>
        </a:p>
      </dgm:t>
    </dgm:pt>
    <dgm:pt modelId="{7D1E8021-4398-42BB-9EC0-5FE66FDC2363}" type="pres">
      <dgm:prSet presAssocID="{5B7AA871-E28D-459D-9905-4888E6978540}" presName="parentText" presStyleLbl="node1" presStyleIdx="1" presStyleCnt="3">
        <dgm:presLayoutVars>
          <dgm:chMax val="0"/>
          <dgm:bulletEnabled val="1"/>
        </dgm:presLayoutVars>
      </dgm:prSet>
      <dgm:spPr/>
      <dgm:t>
        <a:bodyPr/>
        <a:lstStyle/>
        <a:p>
          <a:endParaRPr lang="es-DO"/>
        </a:p>
      </dgm:t>
    </dgm:pt>
    <dgm:pt modelId="{DAE7689B-2832-473C-BA87-C9F6AEFB2307}" type="pres">
      <dgm:prSet presAssocID="{5B7AA871-E28D-459D-9905-4888E6978540}" presName="negativeSpace" presStyleCnt="0"/>
      <dgm:spPr/>
    </dgm:pt>
    <dgm:pt modelId="{31C65133-4E4C-40BF-921C-FAF364C222B6}" type="pres">
      <dgm:prSet presAssocID="{5B7AA871-E28D-459D-9905-4888E6978540}" presName="childText" presStyleLbl="conFgAcc1" presStyleIdx="1" presStyleCnt="3">
        <dgm:presLayoutVars>
          <dgm:bulletEnabled val="1"/>
        </dgm:presLayoutVars>
      </dgm:prSet>
      <dgm:spPr/>
    </dgm:pt>
    <dgm:pt modelId="{574C7CEB-75EB-42F2-930D-DDA5B0CA921C}" type="pres">
      <dgm:prSet presAssocID="{D4C740BF-0736-4EA8-849D-57D506C278EC}" presName="spaceBetweenRectangles" presStyleCnt="0"/>
      <dgm:spPr/>
    </dgm:pt>
    <dgm:pt modelId="{95B67910-78B5-4B8E-BE73-3C55DF899467}" type="pres">
      <dgm:prSet presAssocID="{553FD90E-D324-41D4-8E9D-3019E302C369}" presName="parentLin" presStyleCnt="0"/>
      <dgm:spPr/>
    </dgm:pt>
    <dgm:pt modelId="{CFDDA738-6D3F-4D98-A66A-D3BADC86E3CA}" type="pres">
      <dgm:prSet presAssocID="{553FD90E-D324-41D4-8E9D-3019E302C369}" presName="parentLeftMargin" presStyleLbl="node1" presStyleIdx="1" presStyleCnt="3"/>
      <dgm:spPr/>
      <dgm:t>
        <a:bodyPr/>
        <a:lstStyle/>
        <a:p>
          <a:endParaRPr lang="es-DO"/>
        </a:p>
      </dgm:t>
    </dgm:pt>
    <dgm:pt modelId="{112363D0-3F1D-49FD-B29C-026D25518C2C}" type="pres">
      <dgm:prSet presAssocID="{553FD90E-D324-41D4-8E9D-3019E302C369}" presName="parentText" presStyleLbl="node1" presStyleIdx="2" presStyleCnt="3">
        <dgm:presLayoutVars>
          <dgm:chMax val="0"/>
          <dgm:bulletEnabled val="1"/>
        </dgm:presLayoutVars>
      </dgm:prSet>
      <dgm:spPr/>
      <dgm:t>
        <a:bodyPr/>
        <a:lstStyle/>
        <a:p>
          <a:endParaRPr lang="es-DO"/>
        </a:p>
      </dgm:t>
    </dgm:pt>
    <dgm:pt modelId="{636BDA6D-40E0-42EE-9595-2435D323BAD8}" type="pres">
      <dgm:prSet presAssocID="{553FD90E-D324-41D4-8E9D-3019E302C369}" presName="negativeSpace" presStyleCnt="0"/>
      <dgm:spPr/>
    </dgm:pt>
    <dgm:pt modelId="{CB3768A1-967D-4A16-B099-457B884E32FA}" type="pres">
      <dgm:prSet presAssocID="{553FD90E-D324-41D4-8E9D-3019E302C369}" presName="childText" presStyleLbl="conFgAcc1" presStyleIdx="2" presStyleCnt="3">
        <dgm:presLayoutVars>
          <dgm:bulletEnabled val="1"/>
        </dgm:presLayoutVars>
      </dgm:prSet>
      <dgm:spPr/>
    </dgm:pt>
  </dgm:ptLst>
  <dgm:cxnLst>
    <dgm:cxn modelId="{D5556485-1E47-4A40-9F22-DC6AF0A15DEA}" type="presOf" srcId="{553FD90E-D324-41D4-8E9D-3019E302C369}" destId="{112363D0-3F1D-49FD-B29C-026D25518C2C}" srcOrd="1" destOrd="0" presId="urn:microsoft.com/office/officeart/2005/8/layout/list1"/>
    <dgm:cxn modelId="{7BE1D286-4B88-4E1E-A0D2-F25ECB3B99CD}" type="presOf" srcId="{FDDAB98E-2B19-4C1C-971A-85F13A0E6BC1}" destId="{E43906E8-D9FD-45B8-9240-303DFEAE693C}" srcOrd="0" destOrd="0" presId="urn:microsoft.com/office/officeart/2005/8/layout/list1"/>
    <dgm:cxn modelId="{20530CE3-2CCE-48D1-820C-1D6C5F87CD4F}" srcId="{FDDAB98E-2B19-4C1C-971A-85F13A0E6BC1}" destId="{5B7AA871-E28D-459D-9905-4888E6978540}" srcOrd="1" destOrd="0" parTransId="{4AF81E27-B5D1-4A0B-870D-ACAD584124BA}" sibTransId="{D4C740BF-0736-4EA8-849D-57D506C278EC}"/>
    <dgm:cxn modelId="{6A71A411-08E9-46F7-884B-4FDB7D6FA24B}" type="presOf" srcId="{5B7AA871-E28D-459D-9905-4888E6978540}" destId="{7D1E8021-4398-42BB-9EC0-5FE66FDC2363}" srcOrd="1" destOrd="0" presId="urn:microsoft.com/office/officeart/2005/8/layout/list1"/>
    <dgm:cxn modelId="{1DD99421-1D76-49D6-8BF5-AD3F083A4EBC}" type="presOf" srcId="{553FD90E-D324-41D4-8E9D-3019E302C369}" destId="{CFDDA738-6D3F-4D98-A66A-D3BADC86E3CA}" srcOrd="0" destOrd="0" presId="urn:microsoft.com/office/officeart/2005/8/layout/list1"/>
    <dgm:cxn modelId="{8073E6A5-80BE-49B8-B046-13D2679E0A5A}" type="presOf" srcId="{5B7AA871-E28D-459D-9905-4888E6978540}" destId="{7D8EF1A4-1712-4049-8B65-1EA2F249E576}" srcOrd="0" destOrd="0" presId="urn:microsoft.com/office/officeart/2005/8/layout/list1"/>
    <dgm:cxn modelId="{C8A6D8CD-9CB4-4931-82FE-A430D703A802}" srcId="{FDDAB98E-2B19-4C1C-971A-85F13A0E6BC1}" destId="{8E7B8788-CEB9-4DED-A721-FD3656A3DE77}" srcOrd="0" destOrd="0" parTransId="{A536468C-3CE1-4176-B727-35BC0B665A84}" sibTransId="{2C242301-CA91-46EA-A099-E1DD0CF11FCF}"/>
    <dgm:cxn modelId="{4884C420-36BE-4C71-8270-EFB27B214895}" type="presOf" srcId="{8E7B8788-CEB9-4DED-A721-FD3656A3DE77}" destId="{108A9E97-6B34-4206-9472-79A822EA6E40}" srcOrd="0" destOrd="0" presId="urn:microsoft.com/office/officeart/2005/8/layout/list1"/>
    <dgm:cxn modelId="{9D7664B3-9E4B-414F-9A4C-D51A3006A01E}" type="presOf" srcId="{8E7B8788-CEB9-4DED-A721-FD3656A3DE77}" destId="{C16760FE-DB89-4270-9769-DB045CE5F66C}" srcOrd="1" destOrd="0" presId="urn:microsoft.com/office/officeart/2005/8/layout/list1"/>
    <dgm:cxn modelId="{DD9DBC9E-1504-4C83-937B-AB8A53C3F037}" srcId="{FDDAB98E-2B19-4C1C-971A-85F13A0E6BC1}" destId="{553FD90E-D324-41D4-8E9D-3019E302C369}" srcOrd="2" destOrd="0" parTransId="{09D94033-F6D0-4D3B-A7B6-0D4E2CA85C7D}" sibTransId="{2FE9071C-C80F-4581-B90F-7E9F6336C682}"/>
    <dgm:cxn modelId="{466090B1-D4BC-4915-9D00-F9F5F7D99EDB}" type="presParOf" srcId="{E43906E8-D9FD-45B8-9240-303DFEAE693C}" destId="{AAF515F0-7BC4-4A97-AE7D-A3664B336B96}" srcOrd="0" destOrd="0" presId="urn:microsoft.com/office/officeart/2005/8/layout/list1"/>
    <dgm:cxn modelId="{DC66EB2A-E2D0-497A-84B5-2C82D9159A4D}" type="presParOf" srcId="{AAF515F0-7BC4-4A97-AE7D-A3664B336B96}" destId="{108A9E97-6B34-4206-9472-79A822EA6E40}" srcOrd="0" destOrd="0" presId="urn:microsoft.com/office/officeart/2005/8/layout/list1"/>
    <dgm:cxn modelId="{34B73E67-FD80-443B-BE42-4DB609A710DC}" type="presParOf" srcId="{AAF515F0-7BC4-4A97-AE7D-A3664B336B96}" destId="{C16760FE-DB89-4270-9769-DB045CE5F66C}" srcOrd="1" destOrd="0" presId="urn:microsoft.com/office/officeart/2005/8/layout/list1"/>
    <dgm:cxn modelId="{48CDDA38-BF18-4053-83E6-91981CBD6865}" type="presParOf" srcId="{E43906E8-D9FD-45B8-9240-303DFEAE693C}" destId="{DBC0A65D-9E0D-481C-B34D-AEE7E8DB7521}" srcOrd="1" destOrd="0" presId="urn:microsoft.com/office/officeart/2005/8/layout/list1"/>
    <dgm:cxn modelId="{524C7AEB-2141-42AF-9643-D8338BA5CF54}" type="presParOf" srcId="{E43906E8-D9FD-45B8-9240-303DFEAE693C}" destId="{92D9B719-C4FD-4D4A-A319-4F57A912F815}" srcOrd="2" destOrd="0" presId="urn:microsoft.com/office/officeart/2005/8/layout/list1"/>
    <dgm:cxn modelId="{D0FF2352-26A3-4FD5-850B-0C353E3BA819}" type="presParOf" srcId="{E43906E8-D9FD-45B8-9240-303DFEAE693C}" destId="{BC473D4F-226F-4D72-A8F1-CE553DB8786B}" srcOrd="3" destOrd="0" presId="urn:microsoft.com/office/officeart/2005/8/layout/list1"/>
    <dgm:cxn modelId="{A908122A-DCD5-4D42-BD07-8E476106111E}" type="presParOf" srcId="{E43906E8-D9FD-45B8-9240-303DFEAE693C}" destId="{1CE35691-4E09-43B0-92DE-C1FCC44362D9}" srcOrd="4" destOrd="0" presId="urn:microsoft.com/office/officeart/2005/8/layout/list1"/>
    <dgm:cxn modelId="{E5F310C5-8291-4B06-BCE2-18ED7FAD43F7}" type="presParOf" srcId="{1CE35691-4E09-43B0-92DE-C1FCC44362D9}" destId="{7D8EF1A4-1712-4049-8B65-1EA2F249E576}" srcOrd="0" destOrd="0" presId="urn:microsoft.com/office/officeart/2005/8/layout/list1"/>
    <dgm:cxn modelId="{469AA609-5A43-43AB-B127-E4EF6319FD4E}" type="presParOf" srcId="{1CE35691-4E09-43B0-92DE-C1FCC44362D9}" destId="{7D1E8021-4398-42BB-9EC0-5FE66FDC2363}" srcOrd="1" destOrd="0" presId="urn:microsoft.com/office/officeart/2005/8/layout/list1"/>
    <dgm:cxn modelId="{574131A6-4287-4C51-8BEB-CB0F5A5ACC09}" type="presParOf" srcId="{E43906E8-D9FD-45B8-9240-303DFEAE693C}" destId="{DAE7689B-2832-473C-BA87-C9F6AEFB2307}" srcOrd="5" destOrd="0" presId="urn:microsoft.com/office/officeart/2005/8/layout/list1"/>
    <dgm:cxn modelId="{B01C6E17-06E9-4378-9E0B-D0D5A133405D}" type="presParOf" srcId="{E43906E8-D9FD-45B8-9240-303DFEAE693C}" destId="{31C65133-4E4C-40BF-921C-FAF364C222B6}" srcOrd="6" destOrd="0" presId="urn:microsoft.com/office/officeart/2005/8/layout/list1"/>
    <dgm:cxn modelId="{D1FFABD0-4C5A-4D61-9D66-42B3F0251E36}" type="presParOf" srcId="{E43906E8-D9FD-45B8-9240-303DFEAE693C}" destId="{574C7CEB-75EB-42F2-930D-DDA5B0CA921C}" srcOrd="7" destOrd="0" presId="urn:microsoft.com/office/officeart/2005/8/layout/list1"/>
    <dgm:cxn modelId="{D3C0CE9A-02C3-4ACB-B9A2-6DFACAC9FDC0}" type="presParOf" srcId="{E43906E8-D9FD-45B8-9240-303DFEAE693C}" destId="{95B67910-78B5-4B8E-BE73-3C55DF899467}" srcOrd="8" destOrd="0" presId="urn:microsoft.com/office/officeart/2005/8/layout/list1"/>
    <dgm:cxn modelId="{85E5DE4A-1C55-461F-B68D-626F5DC3A67B}" type="presParOf" srcId="{95B67910-78B5-4B8E-BE73-3C55DF899467}" destId="{CFDDA738-6D3F-4D98-A66A-D3BADC86E3CA}" srcOrd="0" destOrd="0" presId="urn:microsoft.com/office/officeart/2005/8/layout/list1"/>
    <dgm:cxn modelId="{A8E17DF4-207F-4526-BF50-C5D82B298557}" type="presParOf" srcId="{95B67910-78B5-4B8E-BE73-3C55DF899467}" destId="{112363D0-3F1D-49FD-B29C-026D25518C2C}" srcOrd="1" destOrd="0" presId="urn:microsoft.com/office/officeart/2005/8/layout/list1"/>
    <dgm:cxn modelId="{FA69DAD8-F9AA-4408-8702-BAFD38C3840F}" type="presParOf" srcId="{E43906E8-D9FD-45B8-9240-303DFEAE693C}" destId="{636BDA6D-40E0-42EE-9595-2435D323BAD8}" srcOrd="9" destOrd="0" presId="urn:microsoft.com/office/officeart/2005/8/layout/list1"/>
    <dgm:cxn modelId="{85BF1820-0FA4-45A0-96E7-43C29AC9208F}" type="presParOf" srcId="{E43906E8-D9FD-45B8-9240-303DFEAE693C}" destId="{CB3768A1-967D-4A16-B099-457B884E32FA}"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BE2DD4-858A-4C21-9E2D-7D5CD38550D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DO"/>
        </a:p>
      </dgm:t>
    </dgm:pt>
    <dgm:pt modelId="{FD848011-0CAD-43A1-8986-9653AA2203E9}">
      <dgm:prSet phldrT="[Texto]"/>
      <dgm:spPr/>
      <dgm:t>
        <a:bodyPr/>
        <a:lstStyle/>
        <a:p>
          <a:r>
            <a:rPr lang="es-DO" dirty="0" smtClean="0"/>
            <a:t>Alimentación</a:t>
          </a:r>
          <a:endParaRPr lang="es-DO" dirty="0"/>
        </a:p>
      </dgm:t>
    </dgm:pt>
    <dgm:pt modelId="{3C3B34D9-7D16-43B5-AC72-CC5A4B8FF4C0}" type="parTrans" cxnId="{A6B7D9A1-51F4-4BA6-853E-0D56501409EF}">
      <dgm:prSet/>
      <dgm:spPr/>
      <dgm:t>
        <a:bodyPr/>
        <a:lstStyle/>
        <a:p>
          <a:endParaRPr lang="es-DO"/>
        </a:p>
      </dgm:t>
    </dgm:pt>
    <dgm:pt modelId="{659ACEE4-E548-4E8C-88A5-D83DC6061EB7}" type="sibTrans" cxnId="{A6B7D9A1-51F4-4BA6-853E-0D56501409EF}">
      <dgm:prSet/>
      <dgm:spPr/>
      <dgm:t>
        <a:bodyPr/>
        <a:lstStyle/>
        <a:p>
          <a:endParaRPr lang="es-DO"/>
        </a:p>
      </dgm:t>
    </dgm:pt>
    <dgm:pt modelId="{CAEA1AAB-F377-4349-9635-245DB5C13A05}">
      <dgm:prSet phldrT="[Texto]"/>
      <dgm:spPr/>
      <dgm:t>
        <a:bodyPr/>
        <a:lstStyle/>
        <a:p>
          <a:r>
            <a:rPr lang="es-DO" dirty="0" smtClean="0"/>
            <a:t>Medio Ambiente</a:t>
          </a:r>
          <a:endParaRPr lang="es-DO" dirty="0"/>
        </a:p>
      </dgm:t>
    </dgm:pt>
    <dgm:pt modelId="{632FAE42-71C4-4D94-8C8A-DF416E7D50B8}" type="parTrans" cxnId="{72C39646-6812-4572-9C60-F0C7FE61D625}">
      <dgm:prSet/>
      <dgm:spPr/>
      <dgm:t>
        <a:bodyPr/>
        <a:lstStyle/>
        <a:p>
          <a:endParaRPr lang="es-DO"/>
        </a:p>
      </dgm:t>
    </dgm:pt>
    <dgm:pt modelId="{8AA6D598-CF05-4255-B4E9-75593FAFA106}" type="sibTrans" cxnId="{72C39646-6812-4572-9C60-F0C7FE61D625}">
      <dgm:prSet/>
      <dgm:spPr/>
      <dgm:t>
        <a:bodyPr/>
        <a:lstStyle/>
        <a:p>
          <a:endParaRPr lang="es-DO"/>
        </a:p>
      </dgm:t>
    </dgm:pt>
    <dgm:pt modelId="{DB461438-4E13-4475-9673-7EA6C1EF2975}">
      <dgm:prSet phldrT="[Texto]"/>
      <dgm:spPr/>
      <dgm:t>
        <a:bodyPr/>
        <a:lstStyle/>
        <a:p>
          <a:r>
            <a:rPr lang="es-DO" dirty="0" smtClean="0"/>
            <a:t>Aprendizaje</a:t>
          </a:r>
          <a:endParaRPr lang="es-DO" dirty="0"/>
        </a:p>
      </dgm:t>
    </dgm:pt>
    <dgm:pt modelId="{0E5A2CFC-EB8D-4C86-A966-3830FD6FB929}" type="parTrans" cxnId="{D47C9919-49B4-4AFE-9422-9727E5B124F5}">
      <dgm:prSet/>
      <dgm:spPr/>
      <dgm:t>
        <a:bodyPr/>
        <a:lstStyle/>
        <a:p>
          <a:endParaRPr lang="es-DO"/>
        </a:p>
      </dgm:t>
    </dgm:pt>
    <dgm:pt modelId="{F4CCD345-7C22-44B5-BD76-0D9834A25BAE}" type="sibTrans" cxnId="{D47C9919-49B4-4AFE-9422-9727E5B124F5}">
      <dgm:prSet/>
      <dgm:spPr/>
      <dgm:t>
        <a:bodyPr/>
        <a:lstStyle/>
        <a:p>
          <a:endParaRPr lang="es-DO"/>
        </a:p>
      </dgm:t>
    </dgm:pt>
    <dgm:pt modelId="{1F24ED01-0C0E-4227-80C7-C3C1C1B7EDE7}">
      <dgm:prSet phldrT="[Texto]"/>
      <dgm:spPr/>
      <dgm:t>
        <a:bodyPr/>
        <a:lstStyle/>
        <a:p>
          <a:r>
            <a:rPr lang="es-DO" dirty="0" smtClean="0"/>
            <a:t>Educación</a:t>
          </a:r>
          <a:endParaRPr lang="es-DO" dirty="0"/>
        </a:p>
      </dgm:t>
    </dgm:pt>
    <dgm:pt modelId="{134A2A34-EA9C-41B7-AAFF-EBAA71367C8F}" type="parTrans" cxnId="{4A8667F0-8F6A-4A55-8540-DAB12B273C01}">
      <dgm:prSet/>
      <dgm:spPr/>
      <dgm:t>
        <a:bodyPr/>
        <a:lstStyle/>
        <a:p>
          <a:endParaRPr lang="es-DO"/>
        </a:p>
      </dgm:t>
    </dgm:pt>
    <dgm:pt modelId="{646989D2-5910-4118-A3C6-7DADE550F278}" type="sibTrans" cxnId="{4A8667F0-8F6A-4A55-8540-DAB12B273C01}">
      <dgm:prSet/>
      <dgm:spPr/>
      <dgm:t>
        <a:bodyPr/>
        <a:lstStyle/>
        <a:p>
          <a:endParaRPr lang="es-DO"/>
        </a:p>
      </dgm:t>
    </dgm:pt>
    <dgm:pt modelId="{210F9475-0377-4042-BE2E-A13D155522C4}" type="pres">
      <dgm:prSet presAssocID="{99BE2DD4-858A-4C21-9E2D-7D5CD38550DD}" presName="linear" presStyleCnt="0">
        <dgm:presLayoutVars>
          <dgm:dir/>
          <dgm:animLvl val="lvl"/>
          <dgm:resizeHandles val="exact"/>
        </dgm:presLayoutVars>
      </dgm:prSet>
      <dgm:spPr/>
      <dgm:t>
        <a:bodyPr/>
        <a:lstStyle/>
        <a:p>
          <a:endParaRPr lang="es-DO"/>
        </a:p>
      </dgm:t>
    </dgm:pt>
    <dgm:pt modelId="{33224DC1-1A9D-4B08-AC1B-1502D368EBA0}" type="pres">
      <dgm:prSet presAssocID="{FD848011-0CAD-43A1-8986-9653AA2203E9}" presName="parentLin" presStyleCnt="0"/>
      <dgm:spPr/>
    </dgm:pt>
    <dgm:pt modelId="{AF59DCCC-B3D9-47CB-9A06-E4D8B30D5B89}" type="pres">
      <dgm:prSet presAssocID="{FD848011-0CAD-43A1-8986-9653AA2203E9}" presName="parentLeftMargin" presStyleLbl="node1" presStyleIdx="0" presStyleCnt="4"/>
      <dgm:spPr/>
      <dgm:t>
        <a:bodyPr/>
        <a:lstStyle/>
        <a:p>
          <a:endParaRPr lang="es-DO"/>
        </a:p>
      </dgm:t>
    </dgm:pt>
    <dgm:pt modelId="{62381105-57AE-426B-831C-1A7C2EA5E6D7}" type="pres">
      <dgm:prSet presAssocID="{FD848011-0CAD-43A1-8986-9653AA2203E9}" presName="parentText" presStyleLbl="node1" presStyleIdx="0" presStyleCnt="4">
        <dgm:presLayoutVars>
          <dgm:chMax val="0"/>
          <dgm:bulletEnabled val="1"/>
        </dgm:presLayoutVars>
      </dgm:prSet>
      <dgm:spPr/>
      <dgm:t>
        <a:bodyPr/>
        <a:lstStyle/>
        <a:p>
          <a:endParaRPr lang="es-DO"/>
        </a:p>
      </dgm:t>
    </dgm:pt>
    <dgm:pt modelId="{A22CBD33-5402-4B6B-B84B-DE8940532398}" type="pres">
      <dgm:prSet presAssocID="{FD848011-0CAD-43A1-8986-9653AA2203E9}" presName="negativeSpace" presStyleCnt="0"/>
      <dgm:spPr/>
    </dgm:pt>
    <dgm:pt modelId="{B3CE1893-C397-420C-BD3F-348E9F3539B8}" type="pres">
      <dgm:prSet presAssocID="{FD848011-0CAD-43A1-8986-9653AA2203E9}" presName="childText" presStyleLbl="conFgAcc1" presStyleIdx="0" presStyleCnt="4">
        <dgm:presLayoutVars>
          <dgm:bulletEnabled val="1"/>
        </dgm:presLayoutVars>
      </dgm:prSet>
      <dgm:spPr/>
    </dgm:pt>
    <dgm:pt modelId="{CFC13BEB-F48C-4EEC-9903-AFB3A5A4310C}" type="pres">
      <dgm:prSet presAssocID="{659ACEE4-E548-4E8C-88A5-D83DC6061EB7}" presName="spaceBetweenRectangles" presStyleCnt="0"/>
      <dgm:spPr/>
    </dgm:pt>
    <dgm:pt modelId="{B8A344DA-6406-4B8D-9F2E-3AD8600F90E5}" type="pres">
      <dgm:prSet presAssocID="{CAEA1AAB-F377-4349-9635-245DB5C13A05}" presName="parentLin" presStyleCnt="0"/>
      <dgm:spPr/>
    </dgm:pt>
    <dgm:pt modelId="{65AA42B7-7079-4E8D-B1C4-1E556A93132C}" type="pres">
      <dgm:prSet presAssocID="{CAEA1AAB-F377-4349-9635-245DB5C13A05}" presName="parentLeftMargin" presStyleLbl="node1" presStyleIdx="0" presStyleCnt="4"/>
      <dgm:spPr/>
      <dgm:t>
        <a:bodyPr/>
        <a:lstStyle/>
        <a:p>
          <a:endParaRPr lang="es-DO"/>
        </a:p>
      </dgm:t>
    </dgm:pt>
    <dgm:pt modelId="{8AD7B491-24F0-4343-8AD9-61F4B794BDE2}" type="pres">
      <dgm:prSet presAssocID="{CAEA1AAB-F377-4349-9635-245DB5C13A05}" presName="parentText" presStyleLbl="node1" presStyleIdx="1" presStyleCnt="4">
        <dgm:presLayoutVars>
          <dgm:chMax val="0"/>
          <dgm:bulletEnabled val="1"/>
        </dgm:presLayoutVars>
      </dgm:prSet>
      <dgm:spPr/>
      <dgm:t>
        <a:bodyPr/>
        <a:lstStyle/>
        <a:p>
          <a:endParaRPr lang="es-DO"/>
        </a:p>
      </dgm:t>
    </dgm:pt>
    <dgm:pt modelId="{97DF8370-0FAC-4C0A-81C7-E1B4E573945F}" type="pres">
      <dgm:prSet presAssocID="{CAEA1AAB-F377-4349-9635-245DB5C13A05}" presName="negativeSpace" presStyleCnt="0"/>
      <dgm:spPr/>
    </dgm:pt>
    <dgm:pt modelId="{72E0A860-330A-41AD-B9A3-A58A8A4B4341}" type="pres">
      <dgm:prSet presAssocID="{CAEA1AAB-F377-4349-9635-245DB5C13A05}" presName="childText" presStyleLbl="conFgAcc1" presStyleIdx="1" presStyleCnt="4">
        <dgm:presLayoutVars>
          <dgm:bulletEnabled val="1"/>
        </dgm:presLayoutVars>
      </dgm:prSet>
      <dgm:spPr/>
    </dgm:pt>
    <dgm:pt modelId="{F3A4DE72-523D-4AE9-B0BD-52D802E845BC}" type="pres">
      <dgm:prSet presAssocID="{8AA6D598-CF05-4255-B4E9-75593FAFA106}" presName="spaceBetweenRectangles" presStyleCnt="0"/>
      <dgm:spPr/>
    </dgm:pt>
    <dgm:pt modelId="{CF6E1960-252E-4411-8B7B-5A00D7A225C7}" type="pres">
      <dgm:prSet presAssocID="{DB461438-4E13-4475-9673-7EA6C1EF2975}" presName="parentLin" presStyleCnt="0"/>
      <dgm:spPr/>
    </dgm:pt>
    <dgm:pt modelId="{64FDE6DF-F1D5-4F4A-ACE4-288A6418EC36}" type="pres">
      <dgm:prSet presAssocID="{DB461438-4E13-4475-9673-7EA6C1EF2975}" presName="parentLeftMargin" presStyleLbl="node1" presStyleIdx="1" presStyleCnt="4"/>
      <dgm:spPr/>
      <dgm:t>
        <a:bodyPr/>
        <a:lstStyle/>
        <a:p>
          <a:endParaRPr lang="es-DO"/>
        </a:p>
      </dgm:t>
    </dgm:pt>
    <dgm:pt modelId="{CE4E29F7-CE8E-4620-9043-F874BF488591}" type="pres">
      <dgm:prSet presAssocID="{DB461438-4E13-4475-9673-7EA6C1EF2975}" presName="parentText" presStyleLbl="node1" presStyleIdx="2" presStyleCnt="4">
        <dgm:presLayoutVars>
          <dgm:chMax val="0"/>
          <dgm:bulletEnabled val="1"/>
        </dgm:presLayoutVars>
      </dgm:prSet>
      <dgm:spPr/>
      <dgm:t>
        <a:bodyPr/>
        <a:lstStyle/>
        <a:p>
          <a:endParaRPr lang="es-DO"/>
        </a:p>
      </dgm:t>
    </dgm:pt>
    <dgm:pt modelId="{C35DA87D-3638-4690-B4F9-063D98A766E3}" type="pres">
      <dgm:prSet presAssocID="{DB461438-4E13-4475-9673-7EA6C1EF2975}" presName="negativeSpace" presStyleCnt="0"/>
      <dgm:spPr/>
    </dgm:pt>
    <dgm:pt modelId="{583C9D71-0355-4625-BF6C-1D44D5673E38}" type="pres">
      <dgm:prSet presAssocID="{DB461438-4E13-4475-9673-7EA6C1EF2975}" presName="childText" presStyleLbl="conFgAcc1" presStyleIdx="2" presStyleCnt="4">
        <dgm:presLayoutVars>
          <dgm:bulletEnabled val="1"/>
        </dgm:presLayoutVars>
      </dgm:prSet>
      <dgm:spPr/>
    </dgm:pt>
    <dgm:pt modelId="{6E1AACE7-9051-4DD4-A93E-4A2B131F1D9E}" type="pres">
      <dgm:prSet presAssocID="{F4CCD345-7C22-44B5-BD76-0D9834A25BAE}" presName="spaceBetweenRectangles" presStyleCnt="0"/>
      <dgm:spPr/>
    </dgm:pt>
    <dgm:pt modelId="{3BF4431F-DC08-4D77-9A93-BB8565D4CDEF}" type="pres">
      <dgm:prSet presAssocID="{1F24ED01-0C0E-4227-80C7-C3C1C1B7EDE7}" presName="parentLin" presStyleCnt="0"/>
      <dgm:spPr/>
    </dgm:pt>
    <dgm:pt modelId="{CCA37874-89B7-4353-BB10-8DF074A68FD7}" type="pres">
      <dgm:prSet presAssocID="{1F24ED01-0C0E-4227-80C7-C3C1C1B7EDE7}" presName="parentLeftMargin" presStyleLbl="node1" presStyleIdx="2" presStyleCnt="4"/>
      <dgm:spPr/>
      <dgm:t>
        <a:bodyPr/>
        <a:lstStyle/>
        <a:p>
          <a:endParaRPr lang="es-DO"/>
        </a:p>
      </dgm:t>
    </dgm:pt>
    <dgm:pt modelId="{ACD578DE-E0B2-48F9-B5DA-59E8A2698014}" type="pres">
      <dgm:prSet presAssocID="{1F24ED01-0C0E-4227-80C7-C3C1C1B7EDE7}" presName="parentText" presStyleLbl="node1" presStyleIdx="3" presStyleCnt="4">
        <dgm:presLayoutVars>
          <dgm:chMax val="0"/>
          <dgm:bulletEnabled val="1"/>
        </dgm:presLayoutVars>
      </dgm:prSet>
      <dgm:spPr/>
      <dgm:t>
        <a:bodyPr/>
        <a:lstStyle/>
        <a:p>
          <a:endParaRPr lang="es-DO"/>
        </a:p>
      </dgm:t>
    </dgm:pt>
    <dgm:pt modelId="{A55837E9-2397-4F46-B099-37B9BC126C41}" type="pres">
      <dgm:prSet presAssocID="{1F24ED01-0C0E-4227-80C7-C3C1C1B7EDE7}" presName="negativeSpace" presStyleCnt="0"/>
      <dgm:spPr/>
    </dgm:pt>
    <dgm:pt modelId="{C0C6B8CE-AE88-4641-833E-CC0516E07891}" type="pres">
      <dgm:prSet presAssocID="{1F24ED01-0C0E-4227-80C7-C3C1C1B7EDE7}" presName="childText" presStyleLbl="conFgAcc1" presStyleIdx="3" presStyleCnt="4">
        <dgm:presLayoutVars>
          <dgm:bulletEnabled val="1"/>
        </dgm:presLayoutVars>
      </dgm:prSet>
      <dgm:spPr/>
    </dgm:pt>
  </dgm:ptLst>
  <dgm:cxnLst>
    <dgm:cxn modelId="{D47C9919-49B4-4AFE-9422-9727E5B124F5}" srcId="{99BE2DD4-858A-4C21-9E2D-7D5CD38550DD}" destId="{DB461438-4E13-4475-9673-7EA6C1EF2975}" srcOrd="2" destOrd="0" parTransId="{0E5A2CFC-EB8D-4C86-A966-3830FD6FB929}" sibTransId="{F4CCD345-7C22-44B5-BD76-0D9834A25BAE}"/>
    <dgm:cxn modelId="{28D99177-83FF-4480-9DDE-D5687D9E4E6D}" type="presOf" srcId="{FD848011-0CAD-43A1-8986-9653AA2203E9}" destId="{62381105-57AE-426B-831C-1A7C2EA5E6D7}" srcOrd="1" destOrd="0" presId="urn:microsoft.com/office/officeart/2005/8/layout/list1"/>
    <dgm:cxn modelId="{962E127F-F93A-43EC-B657-9137183D0631}" type="presOf" srcId="{1F24ED01-0C0E-4227-80C7-C3C1C1B7EDE7}" destId="{CCA37874-89B7-4353-BB10-8DF074A68FD7}" srcOrd="0" destOrd="0" presId="urn:microsoft.com/office/officeart/2005/8/layout/list1"/>
    <dgm:cxn modelId="{72C39646-6812-4572-9C60-F0C7FE61D625}" srcId="{99BE2DD4-858A-4C21-9E2D-7D5CD38550DD}" destId="{CAEA1AAB-F377-4349-9635-245DB5C13A05}" srcOrd="1" destOrd="0" parTransId="{632FAE42-71C4-4D94-8C8A-DF416E7D50B8}" sibTransId="{8AA6D598-CF05-4255-B4E9-75593FAFA106}"/>
    <dgm:cxn modelId="{30D86895-646A-49E4-A3ED-EF72BD816B71}" type="presOf" srcId="{DB461438-4E13-4475-9673-7EA6C1EF2975}" destId="{64FDE6DF-F1D5-4F4A-ACE4-288A6418EC36}" srcOrd="0" destOrd="0" presId="urn:microsoft.com/office/officeart/2005/8/layout/list1"/>
    <dgm:cxn modelId="{E28D86C5-09FD-40C5-B9CB-E4F8CF12873E}" type="presOf" srcId="{CAEA1AAB-F377-4349-9635-245DB5C13A05}" destId="{8AD7B491-24F0-4343-8AD9-61F4B794BDE2}" srcOrd="1" destOrd="0" presId="urn:microsoft.com/office/officeart/2005/8/layout/list1"/>
    <dgm:cxn modelId="{4A8667F0-8F6A-4A55-8540-DAB12B273C01}" srcId="{99BE2DD4-858A-4C21-9E2D-7D5CD38550DD}" destId="{1F24ED01-0C0E-4227-80C7-C3C1C1B7EDE7}" srcOrd="3" destOrd="0" parTransId="{134A2A34-EA9C-41B7-AAFF-EBAA71367C8F}" sibTransId="{646989D2-5910-4118-A3C6-7DADE550F278}"/>
    <dgm:cxn modelId="{5EBDFC18-0C43-403A-899C-AD0C08F105CA}" type="presOf" srcId="{CAEA1AAB-F377-4349-9635-245DB5C13A05}" destId="{65AA42B7-7079-4E8D-B1C4-1E556A93132C}" srcOrd="0" destOrd="0" presId="urn:microsoft.com/office/officeart/2005/8/layout/list1"/>
    <dgm:cxn modelId="{6B92D7DE-DCCE-41FE-9340-284F09AB2817}" type="presOf" srcId="{FD848011-0CAD-43A1-8986-9653AA2203E9}" destId="{AF59DCCC-B3D9-47CB-9A06-E4D8B30D5B89}" srcOrd="0" destOrd="0" presId="urn:microsoft.com/office/officeart/2005/8/layout/list1"/>
    <dgm:cxn modelId="{0829256C-E6A7-44FC-9C3C-1AF455BE1411}" type="presOf" srcId="{99BE2DD4-858A-4C21-9E2D-7D5CD38550DD}" destId="{210F9475-0377-4042-BE2E-A13D155522C4}" srcOrd="0" destOrd="0" presId="urn:microsoft.com/office/officeart/2005/8/layout/list1"/>
    <dgm:cxn modelId="{1822A892-61D6-46B7-9103-0A8A6D025906}" type="presOf" srcId="{1F24ED01-0C0E-4227-80C7-C3C1C1B7EDE7}" destId="{ACD578DE-E0B2-48F9-B5DA-59E8A2698014}" srcOrd="1" destOrd="0" presId="urn:microsoft.com/office/officeart/2005/8/layout/list1"/>
    <dgm:cxn modelId="{589B6E1C-CBDF-4521-A98B-2EFB80EEE3BC}" type="presOf" srcId="{DB461438-4E13-4475-9673-7EA6C1EF2975}" destId="{CE4E29F7-CE8E-4620-9043-F874BF488591}" srcOrd="1" destOrd="0" presId="urn:microsoft.com/office/officeart/2005/8/layout/list1"/>
    <dgm:cxn modelId="{A6B7D9A1-51F4-4BA6-853E-0D56501409EF}" srcId="{99BE2DD4-858A-4C21-9E2D-7D5CD38550DD}" destId="{FD848011-0CAD-43A1-8986-9653AA2203E9}" srcOrd="0" destOrd="0" parTransId="{3C3B34D9-7D16-43B5-AC72-CC5A4B8FF4C0}" sibTransId="{659ACEE4-E548-4E8C-88A5-D83DC6061EB7}"/>
    <dgm:cxn modelId="{D07719B4-9A6B-4B67-BF0E-214192445E8B}" type="presParOf" srcId="{210F9475-0377-4042-BE2E-A13D155522C4}" destId="{33224DC1-1A9D-4B08-AC1B-1502D368EBA0}" srcOrd="0" destOrd="0" presId="urn:microsoft.com/office/officeart/2005/8/layout/list1"/>
    <dgm:cxn modelId="{38FE5F8B-FF1D-4D25-AB64-FFD4D95E395C}" type="presParOf" srcId="{33224DC1-1A9D-4B08-AC1B-1502D368EBA0}" destId="{AF59DCCC-B3D9-47CB-9A06-E4D8B30D5B89}" srcOrd="0" destOrd="0" presId="urn:microsoft.com/office/officeart/2005/8/layout/list1"/>
    <dgm:cxn modelId="{C68AA8C9-DFDA-4EE7-B908-B49804919D72}" type="presParOf" srcId="{33224DC1-1A9D-4B08-AC1B-1502D368EBA0}" destId="{62381105-57AE-426B-831C-1A7C2EA5E6D7}" srcOrd="1" destOrd="0" presId="urn:microsoft.com/office/officeart/2005/8/layout/list1"/>
    <dgm:cxn modelId="{EDC17B05-BBAB-4462-ADA9-A2F8FE9614EE}" type="presParOf" srcId="{210F9475-0377-4042-BE2E-A13D155522C4}" destId="{A22CBD33-5402-4B6B-B84B-DE8940532398}" srcOrd="1" destOrd="0" presId="urn:microsoft.com/office/officeart/2005/8/layout/list1"/>
    <dgm:cxn modelId="{47B5471F-4FD0-4B42-8DBB-ADAF0533FE03}" type="presParOf" srcId="{210F9475-0377-4042-BE2E-A13D155522C4}" destId="{B3CE1893-C397-420C-BD3F-348E9F3539B8}" srcOrd="2" destOrd="0" presId="urn:microsoft.com/office/officeart/2005/8/layout/list1"/>
    <dgm:cxn modelId="{C7D83359-33C1-492B-9255-234B368AF1D4}" type="presParOf" srcId="{210F9475-0377-4042-BE2E-A13D155522C4}" destId="{CFC13BEB-F48C-4EEC-9903-AFB3A5A4310C}" srcOrd="3" destOrd="0" presId="urn:microsoft.com/office/officeart/2005/8/layout/list1"/>
    <dgm:cxn modelId="{006B6C70-3684-4D70-94E8-720DB61298EB}" type="presParOf" srcId="{210F9475-0377-4042-BE2E-A13D155522C4}" destId="{B8A344DA-6406-4B8D-9F2E-3AD8600F90E5}" srcOrd="4" destOrd="0" presId="urn:microsoft.com/office/officeart/2005/8/layout/list1"/>
    <dgm:cxn modelId="{7DA094C9-4D07-46C8-BBFA-EE693A599DB8}" type="presParOf" srcId="{B8A344DA-6406-4B8D-9F2E-3AD8600F90E5}" destId="{65AA42B7-7079-4E8D-B1C4-1E556A93132C}" srcOrd="0" destOrd="0" presId="urn:microsoft.com/office/officeart/2005/8/layout/list1"/>
    <dgm:cxn modelId="{D45EB961-02E7-46D7-8AB2-7842A9644244}" type="presParOf" srcId="{B8A344DA-6406-4B8D-9F2E-3AD8600F90E5}" destId="{8AD7B491-24F0-4343-8AD9-61F4B794BDE2}" srcOrd="1" destOrd="0" presId="urn:microsoft.com/office/officeart/2005/8/layout/list1"/>
    <dgm:cxn modelId="{77032FCC-5ABC-4FDC-938F-2F8630A5660B}" type="presParOf" srcId="{210F9475-0377-4042-BE2E-A13D155522C4}" destId="{97DF8370-0FAC-4C0A-81C7-E1B4E573945F}" srcOrd="5" destOrd="0" presId="urn:microsoft.com/office/officeart/2005/8/layout/list1"/>
    <dgm:cxn modelId="{D356AF21-91C0-47D3-B88B-2F175CD8D04B}" type="presParOf" srcId="{210F9475-0377-4042-BE2E-A13D155522C4}" destId="{72E0A860-330A-41AD-B9A3-A58A8A4B4341}" srcOrd="6" destOrd="0" presId="urn:microsoft.com/office/officeart/2005/8/layout/list1"/>
    <dgm:cxn modelId="{9DF33C71-811A-443E-9FB8-67AF23546564}" type="presParOf" srcId="{210F9475-0377-4042-BE2E-A13D155522C4}" destId="{F3A4DE72-523D-4AE9-B0BD-52D802E845BC}" srcOrd="7" destOrd="0" presId="urn:microsoft.com/office/officeart/2005/8/layout/list1"/>
    <dgm:cxn modelId="{17890E74-A291-4443-BACA-EF3DFC911191}" type="presParOf" srcId="{210F9475-0377-4042-BE2E-A13D155522C4}" destId="{CF6E1960-252E-4411-8B7B-5A00D7A225C7}" srcOrd="8" destOrd="0" presId="urn:microsoft.com/office/officeart/2005/8/layout/list1"/>
    <dgm:cxn modelId="{AF993146-964B-46D3-B7E9-1AD8144920D0}" type="presParOf" srcId="{CF6E1960-252E-4411-8B7B-5A00D7A225C7}" destId="{64FDE6DF-F1D5-4F4A-ACE4-288A6418EC36}" srcOrd="0" destOrd="0" presId="urn:microsoft.com/office/officeart/2005/8/layout/list1"/>
    <dgm:cxn modelId="{21F270EF-735E-433B-AA7D-0DE7D497D4DD}" type="presParOf" srcId="{CF6E1960-252E-4411-8B7B-5A00D7A225C7}" destId="{CE4E29F7-CE8E-4620-9043-F874BF488591}" srcOrd="1" destOrd="0" presId="urn:microsoft.com/office/officeart/2005/8/layout/list1"/>
    <dgm:cxn modelId="{99584CC9-C982-4292-B373-31821937C6A2}" type="presParOf" srcId="{210F9475-0377-4042-BE2E-A13D155522C4}" destId="{C35DA87D-3638-4690-B4F9-063D98A766E3}" srcOrd="9" destOrd="0" presId="urn:microsoft.com/office/officeart/2005/8/layout/list1"/>
    <dgm:cxn modelId="{DBCBE29D-A39D-4F46-B424-60A1586B10D5}" type="presParOf" srcId="{210F9475-0377-4042-BE2E-A13D155522C4}" destId="{583C9D71-0355-4625-BF6C-1D44D5673E38}" srcOrd="10" destOrd="0" presId="urn:microsoft.com/office/officeart/2005/8/layout/list1"/>
    <dgm:cxn modelId="{1AB84419-E8C9-44C8-9A38-CD2452A26A17}" type="presParOf" srcId="{210F9475-0377-4042-BE2E-A13D155522C4}" destId="{6E1AACE7-9051-4DD4-A93E-4A2B131F1D9E}" srcOrd="11" destOrd="0" presId="urn:microsoft.com/office/officeart/2005/8/layout/list1"/>
    <dgm:cxn modelId="{BC86970B-B201-4EEB-9579-CD5D3B19D8BA}" type="presParOf" srcId="{210F9475-0377-4042-BE2E-A13D155522C4}" destId="{3BF4431F-DC08-4D77-9A93-BB8565D4CDEF}" srcOrd="12" destOrd="0" presId="urn:microsoft.com/office/officeart/2005/8/layout/list1"/>
    <dgm:cxn modelId="{1426CC42-BB6B-4F9C-99F1-FBDC4DAB5B15}" type="presParOf" srcId="{3BF4431F-DC08-4D77-9A93-BB8565D4CDEF}" destId="{CCA37874-89B7-4353-BB10-8DF074A68FD7}" srcOrd="0" destOrd="0" presId="urn:microsoft.com/office/officeart/2005/8/layout/list1"/>
    <dgm:cxn modelId="{70B1F1F6-459C-41AB-8302-CD04F3639418}" type="presParOf" srcId="{3BF4431F-DC08-4D77-9A93-BB8565D4CDEF}" destId="{ACD578DE-E0B2-48F9-B5DA-59E8A2698014}" srcOrd="1" destOrd="0" presId="urn:microsoft.com/office/officeart/2005/8/layout/list1"/>
    <dgm:cxn modelId="{52DFDC5C-B903-41E2-AA42-EB2443360D38}" type="presParOf" srcId="{210F9475-0377-4042-BE2E-A13D155522C4}" destId="{A55837E9-2397-4F46-B099-37B9BC126C41}" srcOrd="13" destOrd="0" presId="urn:microsoft.com/office/officeart/2005/8/layout/list1"/>
    <dgm:cxn modelId="{B8188A31-BEF0-40CE-9F78-1398EF77BC87}" type="presParOf" srcId="{210F9475-0377-4042-BE2E-A13D155522C4}" destId="{C0C6B8CE-AE88-4641-833E-CC0516E07891}" srcOrd="14" destOrd="0" presId="urn:microsoft.com/office/officeart/2005/8/layout/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C18FD5-1F51-4261-B947-ADAC2055CE09}" type="doc">
      <dgm:prSet loTypeId="urn:microsoft.com/office/officeart/2005/8/layout/vList4#1" loCatId="list" qsTypeId="urn:microsoft.com/office/officeart/2005/8/quickstyle/simple1" qsCatId="simple" csTypeId="urn:microsoft.com/office/officeart/2005/8/colors/accent1_2" csCatId="accent1" phldr="1"/>
      <dgm:spPr/>
      <dgm:t>
        <a:bodyPr/>
        <a:lstStyle/>
        <a:p>
          <a:endParaRPr lang="es-DO"/>
        </a:p>
      </dgm:t>
    </dgm:pt>
    <dgm:pt modelId="{F7FF33C2-D173-45E3-9F49-F38662F115A2}">
      <dgm:prSet phldrT="[Texto]"/>
      <dgm:spPr/>
      <dgm:t>
        <a:bodyPr/>
        <a:lstStyle/>
        <a:p>
          <a:r>
            <a:rPr lang="es-DO" dirty="0" smtClean="0"/>
            <a:t>Psicosocial</a:t>
          </a:r>
          <a:endParaRPr lang="es-DO" dirty="0"/>
        </a:p>
      </dgm:t>
    </dgm:pt>
    <dgm:pt modelId="{BDF093AB-4B14-4BB8-A137-E7E43D11E44D}" type="parTrans" cxnId="{EEFC3C72-A862-4D20-9065-553137F48805}">
      <dgm:prSet/>
      <dgm:spPr/>
      <dgm:t>
        <a:bodyPr/>
        <a:lstStyle/>
        <a:p>
          <a:endParaRPr lang="es-DO"/>
        </a:p>
      </dgm:t>
    </dgm:pt>
    <dgm:pt modelId="{7F0E07E4-E21D-480A-94B1-3FB6D91C314D}" type="sibTrans" cxnId="{EEFC3C72-A862-4D20-9065-553137F48805}">
      <dgm:prSet/>
      <dgm:spPr/>
      <dgm:t>
        <a:bodyPr/>
        <a:lstStyle/>
        <a:p>
          <a:endParaRPr lang="es-DO"/>
        </a:p>
      </dgm:t>
    </dgm:pt>
    <dgm:pt modelId="{B225FE76-B5B6-423D-9130-27AAD3917A42}">
      <dgm:prSet phldrT="[Texto]"/>
      <dgm:spPr/>
      <dgm:t>
        <a:bodyPr/>
        <a:lstStyle/>
        <a:p>
          <a:r>
            <a:rPr lang="es-DO" dirty="0" smtClean="0"/>
            <a:t>Cognoscitivo</a:t>
          </a:r>
          <a:endParaRPr lang="es-DO" dirty="0"/>
        </a:p>
      </dgm:t>
    </dgm:pt>
    <dgm:pt modelId="{4DA5EE86-7F83-4AF0-B463-BD50134E6CD5}" type="parTrans" cxnId="{E841AAAD-09E2-4C56-8D8F-3EE2114A356D}">
      <dgm:prSet/>
      <dgm:spPr/>
      <dgm:t>
        <a:bodyPr/>
        <a:lstStyle/>
        <a:p>
          <a:endParaRPr lang="es-DO"/>
        </a:p>
      </dgm:t>
    </dgm:pt>
    <dgm:pt modelId="{19A1096E-C9CA-4C2B-8926-C96201EDC119}" type="sibTrans" cxnId="{E841AAAD-09E2-4C56-8D8F-3EE2114A356D}">
      <dgm:prSet/>
      <dgm:spPr/>
      <dgm:t>
        <a:bodyPr/>
        <a:lstStyle/>
        <a:p>
          <a:endParaRPr lang="es-DO"/>
        </a:p>
      </dgm:t>
    </dgm:pt>
    <dgm:pt modelId="{8277844E-5687-4529-925C-28C4DF80B3E2}">
      <dgm:prSet phldrT="[Texto]"/>
      <dgm:spPr/>
      <dgm:t>
        <a:bodyPr/>
        <a:lstStyle/>
        <a:p>
          <a:r>
            <a:rPr lang="es-DO" dirty="0" smtClean="0"/>
            <a:t>Humanista</a:t>
          </a:r>
          <a:endParaRPr lang="es-DO" dirty="0"/>
        </a:p>
      </dgm:t>
    </dgm:pt>
    <dgm:pt modelId="{F0F3CCA9-6526-4DA9-A858-A36DA589F618}" type="parTrans" cxnId="{32C3C23C-5537-4E24-9E9B-930862233A9F}">
      <dgm:prSet/>
      <dgm:spPr/>
      <dgm:t>
        <a:bodyPr/>
        <a:lstStyle/>
        <a:p>
          <a:endParaRPr lang="es-DO"/>
        </a:p>
      </dgm:t>
    </dgm:pt>
    <dgm:pt modelId="{E73C48EE-0BE1-4875-A4D9-62EDDB311F81}" type="sibTrans" cxnId="{32C3C23C-5537-4E24-9E9B-930862233A9F}">
      <dgm:prSet/>
      <dgm:spPr/>
      <dgm:t>
        <a:bodyPr/>
        <a:lstStyle/>
        <a:p>
          <a:endParaRPr lang="es-DO"/>
        </a:p>
      </dgm:t>
    </dgm:pt>
    <dgm:pt modelId="{7150B1EB-23F4-4515-A745-90B72D199C40}">
      <dgm:prSet phldrT="[Texto]"/>
      <dgm:spPr/>
      <dgm:t>
        <a:bodyPr/>
        <a:lstStyle/>
        <a:p>
          <a:r>
            <a:rPr lang="es-DO" dirty="0" smtClean="0"/>
            <a:t>Conductista</a:t>
          </a:r>
          <a:endParaRPr lang="es-DO" dirty="0"/>
        </a:p>
      </dgm:t>
    </dgm:pt>
    <dgm:pt modelId="{A8A972DC-1509-4513-826D-39D1538E0CC9}" type="parTrans" cxnId="{26806404-A048-483F-9B17-25A0CD231489}">
      <dgm:prSet/>
      <dgm:spPr/>
      <dgm:t>
        <a:bodyPr/>
        <a:lstStyle/>
        <a:p>
          <a:endParaRPr lang="es-DO"/>
        </a:p>
      </dgm:t>
    </dgm:pt>
    <dgm:pt modelId="{E60A910E-67F2-45EB-9F07-827E9D2C5A19}" type="sibTrans" cxnId="{26806404-A048-483F-9B17-25A0CD231489}">
      <dgm:prSet/>
      <dgm:spPr/>
      <dgm:t>
        <a:bodyPr/>
        <a:lstStyle/>
        <a:p>
          <a:endParaRPr lang="es-DO"/>
        </a:p>
      </dgm:t>
    </dgm:pt>
    <dgm:pt modelId="{CBA9E787-A005-476E-86C8-E0A13BB241B9}">
      <dgm:prSet phldrT="[Texto]"/>
      <dgm:spPr/>
      <dgm:t>
        <a:bodyPr/>
        <a:lstStyle/>
        <a:p>
          <a:r>
            <a:rPr lang="es-DO" dirty="0" smtClean="0"/>
            <a:t>Psicoanálisis</a:t>
          </a:r>
          <a:endParaRPr lang="es-DO" dirty="0"/>
        </a:p>
      </dgm:t>
    </dgm:pt>
    <dgm:pt modelId="{595FFC7F-E792-4B54-95F8-78C876B2CC47}" type="parTrans" cxnId="{6AD5F9D5-B004-4AA5-A95C-0C5D2ED85345}">
      <dgm:prSet/>
      <dgm:spPr/>
      <dgm:t>
        <a:bodyPr/>
        <a:lstStyle/>
        <a:p>
          <a:endParaRPr lang="es-DO"/>
        </a:p>
      </dgm:t>
    </dgm:pt>
    <dgm:pt modelId="{92324162-3B05-4118-BCFE-46EC222F5A3D}" type="sibTrans" cxnId="{6AD5F9D5-B004-4AA5-A95C-0C5D2ED85345}">
      <dgm:prSet/>
      <dgm:spPr/>
      <dgm:t>
        <a:bodyPr/>
        <a:lstStyle/>
        <a:p>
          <a:endParaRPr lang="es-DO"/>
        </a:p>
      </dgm:t>
    </dgm:pt>
    <dgm:pt modelId="{622589B4-EA3F-444C-A91E-F554D37EB238}">
      <dgm:prSet phldrT="[Texto]"/>
      <dgm:spPr/>
      <dgm:t>
        <a:bodyPr/>
        <a:lstStyle/>
        <a:p>
          <a:r>
            <a:rPr lang="es-DO" dirty="0" smtClean="0"/>
            <a:t>Otros</a:t>
          </a:r>
          <a:endParaRPr lang="es-DO" dirty="0"/>
        </a:p>
      </dgm:t>
    </dgm:pt>
    <dgm:pt modelId="{596CF803-5193-4906-BC65-EC0FC9C21CA8}" type="parTrans" cxnId="{07F3821B-2A95-492F-B22E-6680D381813F}">
      <dgm:prSet/>
      <dgm:spPr/>
      <dgm:t>
        <a:bodyPr/>
        <a:lstStyle/>
        <a:p>
          <a:endParaRPr lang="es-DO"/>
        </a:p>
      </dgm:t>
    </dgm:pt>
    <dgm:pt modelId="{C96B757B-A6EF-4066-A022-3BBA36C4F06C}" type="sibTrans" cxnId="{07F3821B-2A95-492F-B22E-6680D381813F}">
      <dgm:prSet/>
      <dgm:spPr/>
      <dgm:t>
        <a:bodyPr/>
        <a:lstStyle/>
        <a:p>
          <a:endParaRPr lang="es-DO"/>
        </a:p>
      </dgm:t>
    </dgm:pt>
    <dgm:pt modelId="{4788CBB2-56D4-46B9-84A2-E0E792F9B45E}" type="pres">
      <dgm:prSet presAssocID="{43C18FD5-1F51-4261-B947-ADAC2055CE09}" presName="linear" presStyleCnt="0">
        <dgm:presLayoutVars>
          <dgm:dir/>
          <dgm:resizeHandles val="exact"/>
        </dgm:presLayoutVars>
      </dgm:prSet>
      <dgm:spPr/>
      <dgm:t>
        <a:bodyPr/>
        <a:lstStyle/>
        <a:p>
          <a:endParaRPr lang="es-DO"/>
        </a:p>
      </dgm:t>
    </dgm:pt>
    <dgm:pt modelId="{D44448B4-8B9D-439D-9925-7648730A9872}" type="pres">
      <dgm:prSet presAssocID="{F7FF33C2-D173-45E3-9F49-F38662F115A2}" presName="comp" presStyleCnt="0"/>
      <dgm:spPr/>
    </dgm:pt>
    <dgm:pt modelId="{C22C7F0E-542D-4209-A9AF-D3019678CA9B}" type="pres">
      <dgm:prSet presAssocID="{F7FF33C2-D173-45E3-9F49-F38662F115A2}" presName="box" presStyleLbl="node1" presStyleIdx="0" presStyleCnt="6"/>
      <dgm:spPr/>
      <dgm:t>
        <a:bodyPr/>
        <a:lstStyle/>
        <a:p>
          <a:endParaRPr lang="es-DO"/>
        </a:p>
      </dgm:t>
    </dgm:pt>
    <dgm:pt modelId="{3824B68C-E9C1-4060-86E6-982816E574BF}" type="pres">
      <dgm:prSet presAssocID="{F7FF33C2-D173-45E3-9F49-F38662F115A2}" presName="img" presStyleLbl="fgImgPlace1" presStyleIdx="0" presStyleCnt="6"/>
      <dgm:spPr/>
    </dgm:pt>
    <dgm:pt modelId="{DE7F9ADD-2207-4120-94D4-8FE8DA0B574F}" type="pres">
      <dgm:prSet presAssocID="{F7FF33C2-D173-45E3-9F49-F38662F115A2}" presName="text" presStyleLbl="node1" presStyleIdx="0" presStyleCnt="6">
        <dgm:presLayoutVars>
          <dgm:bulletEnabled val="1"/>
        </dgm:presLayoutVars>
      </dgm:prSet>
      <dgm:spPr/>
      <dgm:t>
        <a:bodyPr/>
        <a:lstStyle/>
        <a:p>
          <a:endParaRPr lang="es-DO"/>
        </a:p>
      </dgm:t>
    </dgm:pt>
    <dgm:pt modelId="{A7109F0B-4DDD-45DD-9E66-F40CBEDDB3F6}" type="pres">
      <dgm:prSet presAssocID="{7F0E07E4-E21D-480A-94B1-3FB6D91C314D}" presName="spacer" presStyleCnt="0"/>
      <dgm:spPr/>
    </dgm:pt>
    <dgm:pt modelId="{CF752DB9-3598-4A3A-BE99-877ECD5E358C}" type="pres">
      <dgm:prSet presAssocID="{B225FE76-B5B6-423D-9130-27AAD3917A42}" presName="comp" presStyleCnt="0"/>
      <dgm:spPr/>
    </dgm:pt>
    <dgm:pt modelId="{8DC824FF-B1A9-43AD-A113-513C1CEBA01E}" type="pres">
      <dgm:prSet presAssocID="{B225FE76-B5B6-423D-9130-27AAD3917A42}" presName="box" presStyleLbl="node1" presStyleIdx="1" presStyleCnt="6"/>
      <dgm:spPr/>
      <dgm:t>
        <a:bodyPr/>
        <a:lstStyle/>
        <a:p>
          <a:endParaRPr lang="es-DO"/>
        </a:p>
      </dgm:t>
    </dgm:pt>
    <dgm:pt modelId="{30CEDD47-DC3E-4C88-B743-CE51E4FCB94D}" type="pres">
      <dgm:prSet presAssocID="{B225FE76-B5B6-423D-9130-27AAD3917A42}" presName="img" presStyleLbl="fgImgPlace1" presStyleIdx="1" presStyleCnt="6"/>
      <dgm:spPr/>
    </dgm:pt>
    <dgm:pt modelId="{641E4829-8E89-49F3-AB16-D73F98C85430}" type="pres">
      <dgm:prSet presAssocID="{B225FE76-B5B6-423D-9130-27AAD3917A42}" presName="text" presStyleLbl="node1" presStyleIdx="1" presStyleCnt="6">
        <dgm:presLayoutVars>
          <dgm:bulletEnabled val="1"/>
        </dgm:presLayoutVars>
      </dgm:prSet>
      <dgm:spPr/>
      <dgm:t>
        <a:bodyPr/>
        <a:lstStyle/>
        <a:p>
          <a:endParaRPr lang="es-DO"/>
        </a:p>
      </dgm:t>
    </dgm:pt>
    <dgm:pt modelId="{214E04FA-5709-493D-BEE5-5AE611BE9C14}" type="pres">
      <dgm:prSet presAssocID="{19A1096E-C9CA-4C2B-8926-C96201EDC119}" presName="spacer" presStyleCnt="0"/>
      <dgm:spPr/>
    </dgm:pt>
    <dgm:pt modelId="{4A819AE8-C828-4069-8921-5439B995CCF5}" type="pres">
      <dgm:prSet presAssocID="{8277844E-5687-4529-925C-28C4DF80B3E2}" presName="comp" presStyleCnt="0"/>
      <dgm:spPr/>
    </dgm:pt>
    <dgm:pt modelId="{E3DB4FCB-9EF6-4538-A9E0-0C0A6F56EA51}" type="pres">
      <dgm:prSet presAssocID="{8277844E-5687-4529-925C-28C4DF80B3E2}" presName="box" presStyleLbl="node1" presStyleIdx="2" presStyleCnt="6"/>
      <dgm:spPr/>
      <dgm:t>
        <a:bodyPr/>
        <a:lstStyle/>
        <a:p>
          <a:endParaRPr lang="es-DO"/>
        </a:p>
      </dgm:t>
    </dgm:pt>
    <dgm:pt modelId="{74A264FB-838D-4F23-BA8C-C7AE37909217}" type="pres">
      <dgm:prSet presAssocID="{8277844E-5687-4529-925C-28C4DF80B3E2}" presName="img" presStyleLbl="fgImgPlace1" presStyleIdx="2" presStyleCnt="6"/>
      <dgm:spPr/>
    </dgm:pt>
    <dgm:pt modelId="{B6D2BF43-8794-4882-8861-B62D544FA9D1}" type="pres">
      <dgm:prSet presAssocID="{8277844E-5687-4529-925C-28C4DF80B3E2}" presName="text" presStyleLbl="node1" presStyleIdx="2" presStyleCnt="6">
        <dgm:presLayoutVars>
          <dgm:bulletEnabled val="1"/>
        </dgm:presLayoutVars>
      </dgm:prSet>
      <dgm:spPr/>
      <dgm:t>
        <a:bodyPr/>
        <a:lstStyle/>
        <a:p>
          <a:endParaRPr lang="es-DO"/>
        </a:p>
      </dgm:t>
    </dgm:pt>
    <dgm:pt modelId="{6D155FE6-4396-44D6-A304-6CA7E9A63CEE}" type="pres">
      <dgm:prSet presAssocID="{E73C48EE-0BE1-4875-A4D9-62EDDB311F81}" presName="spacer" presStyleCnt="0"/>
      <dgm:spPr/>
    </dgm:pt>
    <dgm:pt modelId="{916DB168-DD88-4CA7-8C32-EFF17AD8DC09}" type="pres">
      <dgm:prSet presAssocID="{7150B1EB-23F4-4515-A745-90B72D199C40}" presName="comp" presStyleCnt="0"/>
      <dgm:spPr/>
    </dgm:pt>
    <dgm:pt modelId="{E625FD2A-3778-40CF-BC16-AC92933940FA}" type="pres">
      <dgm:prSet presAssocID="{7150B1EB-23F4-4515-A745-90B72D199C40}" presName="box" presStyleLbl="node1" presStyleIdx="3" presStyleCnt="6"/>
      <dgm:spPr/>
      <dgm:t>
        <a:bodyPr/>
        <a:lstStyle/>
        <a:p>
          <a:endParaRPr lang="es-DO"/>
        </a:p>
      </dgm:t>
    </dgm:pt>
    <dgm:pt modelId="{4351DC2D-394C-411A-94BE-04156C9A0561}" type="pres">
      <dgm:prSet presAssocID="{7150B1EB-23F4-4515-A745-90B72D199C40}" presName="img" presStyleLbl="fgImgPlace1" presStyleIdx="3" presStyleCnt="6"/>
      <dgm:spPr/>
    </dgm:pt>
    <dgm:pt modelId="{F0A53091-7232-4CD6-BDC4-0265BAAED910}" type="pres">
      <dgm:prSet presAssocID="{7150B1EB-23F4-4515-A745-90B72D199C40}" presName="text" presStyleLbl="node1" presStyleIdx="3" presStyleCnt="6">
        <dgm:presLayoutVars>
          <dgm:bulletEnabled val="1"/>
        </dgm:presLayoutVars>
      </dgm:prSet>
      <dgm:spPr/>
      <dgm:t>
        <a:bodyPr/>
        <a:lstStyle/>
        <a:p>
          <a:endParaRPr lang="es-DO"/>
        </a:p>
      </dgm:t>
    </dgm:pt>
    <dgm:pt modelId="{569D6383-2084-4A00-8BD0-33DFE396D128}" type="pres">
      <dgm:prSet presAssocID="{E60A910E-67F2-45EB-9F07-827E9D2C5A19}" presName="spacer" presStyleCnt="0"/>
      <dgm:spPr/>
    </dgm:pt>
    <dgm:pt modelId="{D40864E7-3A3B-4E79-9255-2D8636FDBEBD}" type="pres">
      <dgm:prSet presAssocID="{CBA9E787-A005-476E-86C8-E0A13BB241B9}" presName="comp" presStyleCnt="0"/>
      <dgm:spPr/>
    </dgm:pt>
    <dgm:pt modelId="{0B1AD9F6-3E8F-4F91-8EE5-4C71C3965F63}" type="pres">
      <dgm:prSet presAssocID="{CBA9E787-A005-476E-86C8-E0A13BB241B9}" presName="box" presStyleLbl="node1" presStyleIdx="4" presStyleCnt="6"/>
      <dgm:spPr/>
      <dgm:t>
        <a:bodyPr/>
        <a:lstStyle/>
        <a:p>
          <a:endParaRPr lang="es-DO"/>
        </a:p>
      </dgm:t>
    </dgm:pt>
    <dgm:pt modelId="{AC403FA7-F3B8-4D0A-934B-25BF3839830B}" type="pres">
      <dgm:prSet presAssocID="{CBA9E787-A005-476E-86C8-E0A13BB241B9}" presName="img" presStyleLbl="fgImgPlace1" presStyleIdx="4" presStyleCnt="6"/>
      <dgm:spPr/>
    </dgm:pt>
    <dgm:pt modelId="{353459D4-5E9B-4017-9DDE-89539F40CC5D}" type="pres">
      <dgm:prSet presAssocID="{CBA9E787-A005-476E-86C8-E0A13BB241B9}" presName="text" presStyleLbl="node1" presStyleIdx="4" presStyleCnt="6">
        <dgm:presLayoutVars>
          <dgm:bulletEnabled val="1"/>
        </dgm:presLayoutVars>
      </dgm:prSet>
      <dgm:spPr/>
      <dgm:t>
        <a:bodyPr/>
        <a:lstStyle/>
        <a:p>
          <a:endParaRPr lang="es-DO"/>
        </a:p>
      </dgm:t>
    </dgm:pt>
    <dgm:pt modelId="{59976A65-8470-450A-BF58-894B5C0F8825}" type="pres">
      <dgm:prSet presAssocID="{92324162-3B05-4118-BCFE-46EC222F5A3D}" presName="spacer" presStyleCnt="0"/>
      <dgm:spPr/>
    </dgm:pt>
    <dgm:pt modelId="{92D33DCB-A8A8-4CE2-9EFC-B4427F7AAE0A}" type="pres">
      <dgm:prSet presAssocID="{622589B4-EA3F-444C-A91E-F554D37EB238}" presName="comp" presStyleCnt="0"/>
      <dgm:spPr/>
    </dgm:pt>
    <dgm:pt modelId="{8C668B05-E355-426C-B887-D132B76394A8}" type="pres">
      <dgm:prSet presAssocID="{622589B4-EA3F-444C-A91E-F554D37EB238}" presName="box" presStyleLbl="node1" presStyleIdx="5" presStyleCnt="6"/>
      <dgm:spPr/>
      <dgm:t>
        <a:bodyPr/>
        <a:lstStyle/>
        <a:p>
          <a:endParaRPr lang="es-DO"/>
        </a:p>
      </dgm:t>
    </dgm:pt>
    <dgm:pt modelId="{20518B35-5BD1-4F59-9CF7-E67180944C7E}" type="pres">
      <dgm:prSet presAssocID="{622589B4-EA3F-444C-A91E-F554D37EB238}" presName="img" presStyleLbl="fgImgPlace1" presStyleIdx="5" presStyleCnt="6"/>
      <dgm:spPr/>
    </dgm:pt>
    <dgm:pt modelId="{C3084369-1F4F-4D69-9AE3-B295F245BFAD}" type="pres">
      <dgm:prSet presAssocID="{622589B4-EA3F-444C-A91E-F554D37EB238}" presName="text" presStyleLbl="node1" presStyleIdx="5" presStyleCnt="6">
        <dgm:presLayoutVars>
          <dgm:bulletEnabled val="1"/>
        </dgm:presLayoutVars>
      </dgm:prSet>
      <dgm:spPr/>
      <dgm:t>
        <a:bodyPr/>
        <a:lstStyle/>
        <a:p>
          <a:endParaRPr lang="es-DO"/>
        </a:p>
      </dgm:t>
    </dgm:pt>
  </dgm:ptLst>
  <dgm:cxnLst>
    <dgm:cxn modelId="{34E41BFA-6998-4E7B-A9A6-2786FA1CB2B9}" type="presOf" srcId="{B225FE76-B5B6-423D-9130-27AAD3917A42}" destId="{8DC824FF-B1A9-43AD-A113-513C1CEBA01E}" srcOrd="0" destOrd="0" presId="urn:microsoft.com/office/officeart/2005/8/layout/vList4#1"/>
    <dgm:cxn modelId="{0563E4D5-09C0-41AF-9180-4A3202345CBB}" type="presOf" srcId="{43C18FD5-1F51-4261-B947-ADAC2055CE09}" destId="{4788CBB2-56D4-46B9-84A2-E0E792F9B45E}" srcOrd="0" destOrd="0" presId="urn:microsoft.com/office/officeart/2005/8/layout/vList4#1"/>
    <dgm:cxn modelId="{861D8870-AADF-4423-97A1-9D4B1B321D36}" type="presOf" srcId="{8277844E-5687-4529-925C-28C4DF80B3E2}" destId="{B6D2BF43-8794-4882-8861-B62D544FA9D1}" srcOrd="1" destOrd="0" presId="urn:microsoft.com/office/officeart/2005/8/layout/vList4#1"/>
    <dgm:cxn modelId="{07F3821B-2A95-492F-B22E-6680D381813F}" srcId="{43C18FD5-1F51-4261-B947-ADAC2055CE09}" destId="{622589B4-EA3F-444C-A91E-F554D37EB238}" srcOrd="5" destOrd="0" parTransId="{596CF803-5193-4906-BC65-EC0FC9C21CA8}" sibTransId="{C96B757B-A6EF-4066-A022-3BBA36C4F06C}"/>
    <dgm:cxn modelId="{1885EB5F-1C60-4E86-B884-F5C0FE171B79}" type="presOf" srcId="{CBA9E787-A005-476E-86C8-E0A13BB241B9}" destId="{0B1AD9F6-3E8F-4F91-8EE5-4C71C3965F63}" srcOrd="0" destOrd="0" presId="urn:microsoft.com/office/officeart/2005/8/layout/vList4#1"/>
    <dgm:cxn modelId="{26806404-A048-483F-9B17-25A0CD231489}" srcId="{43C18FD5-1F51-4261-B947-ADAC2055CE09}" destId="{7150B1EB-23F4-4515-A745-90B72D199C40}" srcOrd="3" destOrd="0" parTransId="{A8A972DC-1509-4513-826D-39D1538E0CC9}" sibTransId="{E60A910E-67F2-45EB-9F07-827E9D2C5A19}"/>
    <dgm:cxn modelId="{25D4CCEF-994B-4B31-9663-B265F69C42B1}" type="presOf" srcId="{7150B1EB-23F4-4515-A745-90B72D199C40}" destId="{E625FD2A-3778-40CF-BC16-AC92933940FA}" srcOrd="0" destOrd="0" presId="urn:microsoft.com/office/officeart/2005/8/layout/vList4#1"/>
    <dgm:cxn modelId="{32C3C23C-5537-4E24-9E9B-930862233A9F}" srcId="{43C18FD5-1F51-4261-B947-ADAC2055CE09}" destId="{8277844E-5687-4529-925C-28C4DF80B3E2}" srcOrd="2" destOrd="0" parTransId="{F0F3CCA9-6526-4DA9-A858-A36DA589F618}" sibTransId="{E73C48EE-0BE1-4875-A4D9-62EDDB311F81}"/>
    <dgm:cxn modelId="{680E613B-910E-4456-A653-753CBFA24EEA}" type="presOf" srcId="{7150B1EB-23F4-4515-A745-90B72D199C40}" destId="{F0A53091-7232-4CD6-BDC4-0265BAAED910}" srcOrd="1" destOrd="0" presId="urn:microsoft.com/office/officeart/2005/8/layout/vList4#1"/>
    <dgm:cxn modelId="{34E662F5-B56E-4F2C-B8DB-94CF8F031F02}" type="presOf" srcId="{8277844E-5687-4529-925C-28C4DF80B3E2}" destId="{E3DB4FCB-9EF6-4538-A9E0-0C0A6F56EA51}" srcOrd="0" destOrd="0" presId="urn:microsoft.com/office/officeart/2005/8/layout/vList4#1"/>
    <dgm:cxn modelId="{1BFDC730-287D-4E36-AA3D-D3B4ACEB8FC4}" type="presOf" srcId="{622589B4-EA3F-444C-A91E-F554D37EB238}" destId="{C3084369-1F4F-4D69-9AE3-B295F245BFAD}" srcOrd="1" destOrd="0" presId="urn:microsoft.com/office/officeart/2005/8/layout/vList4#1"/>
    <dgm:cxn modelId="{2B776495-E753-42A4-9498-C29ACE559C4A}" type="presOf" srcId="{B225FE76-B5B6-423D-9130-27AAD3917A42}" destId="{641E4829-8E89-49F3-AB16-D73F98C85430}" srcOrd="1" destOrd="0" presId="urn:microsoft.com/office/officeart/2005/8/layout/vList4#1"/>
    <dgm:cxn modelId="{DF1855AC-4DF8-4806-BCC7-486A988E0629}" type="presOf" srcId="{622589B4-EA3F-444C-A91E-F554D37EB238}" destId="{8C668B05-E355-426C-B887-D132B76394A8}" srcOrd="0" destOrd="0" presId="urn:microsoft.com/office/officeart/2005/8/layout/vList4#1"/>
    <dgm:cxn modelId="{8B61C573-4FF8-4765-8D5C-4C5C70B4D5F1}" type="presOf" srcId="{F7FF33C2-D173-45E3-9F49-F38662F115A2}" destId="{C22C7F0E-542D-4209-A9AF-D3019678CA9B}" srcOrd="0" destOrd="0" presId="urn:microsoft.com/office/officeart/2005/8/layout/vList4#1"/>
    <dgm:cxn modelId="{2B626FFD-7755-46B0-AC76-FCDCBF809111}" type="presOf" srcId="{CBA9E787-A005-476E-86C8-E0A13BB241B9}" destId="{353459D4-5E9B-4017-9DDE-89539F40CC5D}" srcOrd="1" destOrd="0" presId="urn:microsoft.com/office/officeart/2005/8/layout/vList4#1"/>
    <dgm:cxn modelId="{1B5C15EB-1E43-4270-971A-589FD45C1F8B}" type="presOf" srcId="{F7FF33C2-D173-45E3-9F49-F38662F115A2}" destId="{DE7F9ADD-2207-4120-94D4-8FE8DA0B574F}" srcOrd="1" destOrd="0" presId="urn:microsoft.com/office/officeart/2005/8/layout/vList4#1"/>
    <dgm:cxn modelId="{E841AAAD-09E2-4C56-8D8F-3EE2114A356D}" srcId="{43C18FD5-1F51-4261-B947-ADAC2055CE09}" destId="{B225FE76-B5B6-423D-9130-27AAD3917A42}" srcOrd="1" destOrd="0" parTransId="{4DA5EE86-7F83-4AF0-B463-BD50134E6CD5}" sibTransId="{19A1096E-C9CA-4C2B-8926-C96201EDC119}"/>
    <dgm:cxn modelId="{EEFC3C72-A862-4D20-9065-553137F48805}" srcId="{43C18FD5-1F51-4261-B947-ADAC2055CE09}" destId="{F7FF33C2-D173-45E3-9F49-F38662F115A2}" srcOrd="0" destOrd="0" parTransId="{BDF093AB-4B14-4BB8-A137-E7E43D11E44D}" sibTransId="{7F0E07E4-E21D-480A-94B1-3FB6D91C314D}"/>
    <dgm:cxn modelId="{6AD5F9D5-B004-4AA5-A95C-0C5D2ED85345}" srcId="{43C18FD5-1F51-4261-B947-ADAC2055CE09}" destId="{CBA9E787-A005-476E-86C8-E0A13BB241B9}" srcOrd="4" destOrd="0" parTransId="{595FFC7F-E792-4B54-95F8-78C876B2CC47}" sibTransId="{92324162-3B05-4118-BCFE-46EC222F5A3D}"/>
    <dgm:cxn modelId="{69DB62B5-6776-460F-A605-C1D18C886EF9}" type="presParOf" srcId="{4788CBB2-56D4-46B9-84A2-E0E792F9B45E}" destId="{D44448B4-8B9D-439D-9925-7648730A9872}" srcOrd="0" destOrd="0" presId="urn:microsoft.com/office/officeart/2005/8/layout/vList4#1"/>
    <dgm:cxn modelId="{E88AC6EA-FA43-466E-B974-9421835647C2}" type="presParOf" srcId="{D44448B4-8B9D-439D-9925-7648730A9872}" destId="{C22C7F0E-542D-4209-A9AF-D3019678CA9B}" srcOrd="0" destOrd="0" presId="urn:microsoft.com/office/officeart/2005/8/layout/vList4#1"/>
    <dgm:cxn modelId="{083CCC85-C34D-4E4A-B35E-97089AF7C4BC}" type="presParOf" srcId="{D44448B4-8B9D-439D-9925-7648730A9872}" destId="{3824B68C-E9C1-4060-86E6-982816E574BF}" srcOrd="1" destOrd="0" presId="urn:microsoft.com/office/officeart/2005/8/layout/vList4#1"/>
    <dgm:cxn modelId="{4A36479B-E0AE-4536-BB61-9FE51B0D1873}" type="presParOf" srcId="{D44448B4-8B9D-439D-9925-7648730A9872}" destId="{DE7F9ADD-2207-4120-94D4-8FE8DA0B574F}" srcOrd="2" destOrd="0" presId="urn:microsoft.com/office/officeart/2005/8/layout/vList4#1"/>
    <dgm:cxn modelId="{F4C09E1B-A6E5-4A0C-B4CD-EBD05DB0D8BA}" type="presParOf" srcId="{4788CBB2-56D4-46B9-84A2-E0E792F9B45E}" destId="{A7109F0B-4DDD-45DD-9E66-F40CBEDDB3F6}" srcOrd="1" destOrd="0" presId="urn:microsoft.com/office/officeart/2005/8/layout/vList4#1"/>
    <dgm:cxn modelId="{39F6E3A6-9BC4-4FAD-8263-B0A478D24306}" type="presParOf" srcId="{4788CBB2-56D4-46B9-84A2-E0E792F9B45E}" destId="{CF752DB9-3598-4A3A-BE99-877ECD5E358C}" srcOrd="2" destOrd="0" presId="urn:microsoft.com/office/officeart/2005/8/layout/vList4#1"/>
    <dgm:cxn modelId="{2F5815FC-DA20-4F65-A584-8A8E89B45F2E}" type="presParOf" srcId="{CF752DB9-3598-4A3A-BE99-877ECD5E358C}" destId="{8DC824FF-B1A9-43AD-A113-513C1CEBA01E}" srcOrd="0" destOrd="0" presId="urn:microsoft.com/office/officeart/2005/8/layout/vList4#1"/>
    <dgm:cxn modelId="{7F3FDE09-2DD0-4758-9154-1671FA2AD782}" type="presParOf" srcId="{CF752DB9-3598-4A3A-BE99-877ECD5E358C}" destId="{30CEDD47-DC3E-4C88-B743-CE51E4FCB94D}" srcOrd="1" destOrd="0" presId="urn:microsoft.com/office/officeart/2005/8/layout/vList4#1"/>
    <dgm:cxn modelId="{F4BABD67-ECB1-4A4B-8AB6-DAE423F4D984}" type="presParOf" srcId="{CF752DB9-3598-4A3A-BE99-877ECD5E358C}" destId="{641E4829-8E89-49F3-AB16-D73F98C85430}" srcOrd="2" destOrd="0" presId="urn:microsoft.com/office/officeart/2005/8/layout/vList4#1"/>
    <dgm:cxn modelId="{30FF61FC-5FB2-44E1-A4EC-9E42C863D95A}" type="presParOf" srcId="{4788CBB2-56D4-46B9-84A2-E0E792F9B45E}" destId="{214E04FA-5709-493D-BEE5-5AE611BE9C14}" srcOrd="3" destOrd="0" presId="urn:microsoft.com/office/officeart/2005/8/layout/vList4#1"/>
    <dgm:cxn modelId="{A57B9F1B-16CD-4F1A-B00C-B5AE4BA509AB}" type="presParOf" srcId="{4788CBB2-56D4-46B9-84A2-E0E792F9B45E}" destId="{4A819AE8-C828-4069-8921-5439B995CCF5}" srcOrd="4" destOrd="0" presId="urn:microsoft.com/office/officeart/2005/8/layout/vList4#1"/>
    <dgm:cxn modelId="{DA8BFDCC-602F-4122-A164-299C7CBC10CB}" type="presParOf" srcId="{4A819AE8-C828-4069-8921-5439B995CCF5}" destId="{E3DB4FCB-9EF6-4538-A9E0-0C0A6F56EA51}" srcOrd="0" destOrd="0" presId="urn:microsoft.com/office/officeart/2005/8/layout/vList4#1"/>
    <dgm:cxn modelId="{77018939-2214-4F12-BB17-93AA601AEC6F}" type="presParOf" srcId="{4A819AE8-C828-4069-8921-5439B995CCF5}" destId="{74A264FB-838D-4F23-BA8C-C7AE37909217}" srcOrd="1" destOrd="0" presId="urn:microsoft.com/office/officeart/2005/8/layout/vList4#1"/>
    <dgm:cxn modelId="{CA18D244-DB8B-403F-BA35-D096D8D6D0DB}" type="presParOf" srcId="{4A819AE8-C828-4069-8921-5439B995CCF5}" destId="{B6D2BF43-8794-4882-8861-B62D544FA9D1}" srcOrd="2" destOrd="0" presId="urn:microsoft.com/office/officeart/2005/8/layout/vList4#1"/>
    <dgm:cxn modelId="{5A49A85B-FA3F-4796-BF66-69A9300234F3}" type="presParOf" srcId="{4788CBB2-56D4-46B9-84A2-E0E792F9B45E}" destId="{6D155FE6-4396-44D6-A304-6CA7E9A63CEE}" srcOrd="5" destOrd="0" presId="urn:microsoft.com/office/officeart/2005/8/layout/vList4#1"/>
    <dgm:cxn modelId="{FDA3E6F6-14A0-4DC5-AFEC-8BA4FA1A06DF}" type="presParOf" srcId="{4788CBB2-56D4-46B9-84A2-E0E792F9B45E}" destId="{916DB168-DD88-4CA7-8C32-EFF17AD8DC09}" srcOrd="6" destOrd="0" presId="urn:microsoft.com/office/officeart/2005/8/layout/vList4#1"/>
    <dgm:cxn modelId="{6F38B5DF-A76D-47EE-9113-1B5407612FE4}" type="presParOf" srcId="{916DB168-DD88-4CA7-8C32-EFF17AD8DC09}" destId="{E625FD2A-3778-40CF-BC16-AC92933940FA}" srcOrd="0" destOrd="0" presId="urn:microsoft.com/office/officeart/2005/8/layout/vList4#1"/>
    <dgm:cxn modelId="{79849280-B1DB-449E-BA9B-7E8A525E446E}" type="presParOf" srcId="{916DB168-DD88-4CA7-8C32-EFF17AD8DC09}" destId="{4351DC2D-394C-411A-94BE-04156C9A0561}" srcOrd="1" destOrd="0" presId="urn:microsoft.com/office/officeart/2005/8/layout/vList4#1"/>
    <dgm:cxn modelId="{ED65D562-FB6E-4000-85CD-5CC7F977E156}" type="presParOf" srcId="{916DB168-DD88-4CA7-8C32-EFF17AD8DC09}" destId="{F0A53091-7232-4CD6-BDC4-0265BAAED910}" srcOrd="2" destOrd="0" presId="urn:microsoft.com/office/officeart/2005/8/layout/vList4#1"/>
    <dgm:cxn modelId="{A0042C54-E810-4493-93AC-AF078E584A1F}" type="presParOf" srcId="{4788CBB2-56D4-46B9-84A2-E0E792F9B45E}" destId="{569D6383-2084-4A00-8BD0-33DFE396D128}" srcOrd="7" destOrd="0" presId="urn:microsoft.com/office/officeart/2005/8/layout/vList4#1"/>
    <dgm:cxn modelId="{65381FD4-545E-4804-9045-7F5811D223AF}" type="presParOf" srcId="{4788CBB2-56D4-46B9-84A2-E0E792F9B45E}" destId="{D40864E7-3A3B-4E79-9255-2D8636FDBEBD}" srcOrd="8" destOrd="0" presId="urn:microsoft.com/office/officeart/2005/8/layout/vList4#1"/>
    <dgm:cxn modelId="{1848C2F7-EC68-4CF2-B6F8-911986830DEA}" type="presParOf" srcId="{D40864E7-3A3B-4E79-9255-2D8636FDBEBD}" destId="{0B1AD9F6-3E8F-4F91-8EE5-4C71C3965F63}" srcOrd="0" destOrd="0" presId="urn:microsoft.com/office/officeart/2005/8/layout/vList4#1"/>
    <dgm:cxn modelId="{32752FDC-0797-44EF-B2B7-4D3AB0AA4EAF}" type="presParOf" srcId="{D40864E7-3A3B-4E79-9255-2D8636FDBEBD}" destId="{AC403FA7-F3B8-4D0A-934B-25BF3839830B}" srcOrd="1" destOrd="0" presId="urn:microsoft.com/office/officeart/2005/8/layout/vList4#1"/>
    <dgm:cxn modelId="{C248D367-7EDA-4F6A-A1F8-D54214AD3946}" type="presParOf" srcId="{D40864E7-3A3B-4E79-9255-2D8636FDBEBD}" destId="{353459D4-5E9B-4017-9DDE-89539F40CC5D}" srcOrd="2" destOrd="0" presId="urn:microsoft.com/office/officeart/2005/8/layout/vList4#1"/>
    <dgm:cxn modelId="{95D7ADDB-1FED-417C-B873-AFC4A7B884FA}" type="presParOf" srcId="{4788CBB2-56D4-46B9-84A2-E0E792F9B45E}" destId="{59976A65-8470-450A-BF58-894B5C0F8825}" srcOrd="9" destOrd="0" presId="urn:microsoft.com/office/officeart/2005/8/layout/vList4#1"/>
    <dgm:cxn modelId="{A84318ED-D29E-4747-92F1-F2FD7C768C6F}" type="presParOf" srcId="{4788CBB2-56D4-46B9-84A2-E0E792F9B45E}" destId="{92D33DCB-A8A8-4CE2-9EFC-B4427F7AAE0A}" srcOrd="10" destOrd="0" presId="urn:microsoft.com/office/officeart/2005/8/layout/vList4#1"/>
    <dgm:cxn modelId="{DDA1F5BD-A00F-49AA-938A-0FEEE660529E}" type="presParOf" srcId="{92D33DCB-A8A8-4CE2-9EFC-B4427F7AAE0A}" destId="{8C668B05-E355-426C-B887-D132B76394A8}" srcOrd="0" destOrd="0" presId="urn:microsoft.com/office/officeart/2005/8/layout/vList4#1"/>
    <dgm:cxn modelId="{0CD6A55C-2EE6-4B41-A929-6D9DE0E50522}" type="presParOf" srcId="{92D33DCB-A8A8-4CE2-9EFC-B4427F7AAE0A}" destId="{20518B35-5BD1-4F59-9CF7-E67180944C7E}" srcOrd="1" destOrd="0" presId="urn:microsoft.com/office/officeart/2005/8/layout/vList4#1"/>
    <dgm:cxn modelId="{5FCFA4FB-DD41-4435-B47C-7860DDF85B1F}" type="presParOf" srcId="{92D33DCB-A8A8-4CE2-9EFC-B4427F7AAE0A}" destId="{C3084369-1F4F-4D69-9AE3-B295F245BFAD}" srcOrd="2" destOrd="0" presId="urn:microsoft.com/office/officeart/2005/8/layout/vList4#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466944-E9EC-4C29-A265-2AFE1BA88A91}" type="doc">
      <dgm:prSet loTypeId="urn:microsoft.com/office/officeart/2009/layout/ReverseList" loCatId="relationship" qsTypeId="urn:microsoft.com/office/officeart/2005/8/quickstyle/simple1" qsCatId="simple" csTypeId="urn:microsoft.com/office/officeart/2005/8/colors/accent1_2" csCatId="accent1" phldr="1"/>
      <dgm:spPr/>
      <dgm:t>
        <a:bodyPr/>
        <a:lstStyle/>
        <a:p>
          <a:endParaRPr lang="es-DO"/>
        </a:p>
      </dgm:t>
    </dgm:pt>
    <dgm:pt modelId="{61E0D653-51EE-4590-A65B-425C7C016774}">
      <dgm:prSet phldrT="[Texto]"/>
      <dgm:spPr/>
      <dgm:t>
        <a:bodyPr/>
        <a:lstStyle/>
        <a:p>
          <a:endParaRPr lang="es-DO" dirty="0" smtClean="0"/>
        </a:p>
        <a:p>
          <a:endParaRPr lang="es-DO" dirty="0" smtClean="0"/>
        </a:p>
        <a:p>
          <a:r>
            <a:rPr lang="es-DO" b="1" dirty="0" smtClean="0"/>
            <a:t>Cualitativo</a:t>
          </a:r>
          <a:endParaRPr lang="es-DO" b="1" dirty="0"/>
        </a:p>
      </dgm:t>
    </dgm:pt>
    <dgm:pt modelId="{B97328EA-190E-4102-BC1B-FDD6C4C74161}" type="parTrans" cxnId="{604C03C7-403E-4090-B3BD-156C7C56ED16}">
      <dgm:prSet/>
      <dgm:spPr/>
      <dgm:t>
        <a:bodyPr/>
        <a:lstStyle/>
        <a:p>
          <a:endParaRPr lang="es-DO"/>
        </a:p>
      </dgm:t>
    </dgm:pt>
    <dgm:pt modelId="{D26B27A8-2AE1-4D4E-ABEB-F1C0E1EE18CD}" type="sibTrans" cxnId="{604C03C7-403E-4090-B3BD-156C7C56ED16}">
      <dgm:prSet/>
      <dgm:spPr/>
      <dgm:t>
        <a:bodyPr/>
        <a:lstStyle/>
        <a:p>
          <a:endParaRPr lang="es-DO"/>
        </a:p>
      </dgm:t>
    </dgm:pt>
    <dgm:pt modelId="{0BB21E9A-2C8F-48FE-8B6C-089508608E1C}">
      <dgm:prSet phldrT="[Texto]"/>
      <dgm:spPr/>
      <dgm:t>
        <a:bodyPr/>
        <a:lstStyle/>
        <a:p>
          <a:endParaRPr lang="es-DO" dirty="0" smtClean="0"/>
        </a:p>
        <a:p>
          <a:endParaRPr lang="es-DO" dirty="0" smtClean="0"/>
        </a:p>
        <a:p>
          <a:r>
            <a:rPr lang="es-DO" b="1" dirty="0" smtClean="0"/>
            <a:t>Cuantitativo</a:t>
          </a:r>
          <a:endParaRPr lang="es-DO" b="1" dirty="0"/>
        </a:p>
      </dgm:t>
    </dgm:pt>
    <dgm:pt modelId="{4761ED52-5A2D-443B-8974-1D4613AEAFB4}" type="parTrans" cxnId="{25C8F88C-0145-425B-B7A1-929D604A3E83}">
      <dgm:prSet/>
      <dgm:spPr/>
      <dgm:t>
        <a:bodyPr/>
        <a:lstStyle/>
        <a:p>
          <a:endParaRPr lang="es-DO"/>
        </a:p>
      </dgm:t>
    </dgm:pt>
    <dgm:pt modelId="{091E93D1-E1BF-4DCB-A815-3A440C6C6534}" type="sibTrans" cxnId="{25C8F88C-0145-425B-B7A1-929D604A3E83}">
      <dgm:prSet/>
      <dgm:spPr/>
      <dgm:t>
        <a:bodyPr/>
        <a:lstStyle/>
        <a:p>
          <a:endParaRPr lang="es-DO"/>
        </a:p>
      </dgm:t>
    </dgm:pt>
    <dgm:pt modelId="{180269AF-2674-44E9-9CBB-7ECA5102CA97}" type="pres">
      <dgm:prSet presAssocID="{43466944-E9EC-4C29-A265-2AFE1BA88A91}" presName="Name0" presStyleCnt="0">
        <dgm:presLayoutVars>
          <dgm:chMax val="2"/>
          <dgm:chPref val="2"/>
          <dgm:animLvl val="lvl"/>
        </dgm:presLayoutVars>
      </dgm:prSet>
      <dgm:spPr/>
      <dgm:t>
        <a:bodyPr/>
        <a:lstStyle/>
        <a:p>
          <a:endParaRPr lang="es-DO"/>
        </a:p>
      </dgm:t>
    </dgm:pt>
    <dgm:pt modelId="{3241205E-8E3D-4562-8961-B08F621754AE}" type="pres">
      <dgm:prSet presAssocID="{43466944-E9EC-4C29-A265-2AFE1BA88A91}" presName="LeftText" presStyleLbl="revTx" presStyleIdx="0" presStyleCnt="0">
        <dgm:presLayoutVars>
          <dgm:bulletEnabled val="1"/>
        </dgm:presLayoutVars>
      </dgm:prSet>
      <dgm:spPr/>
      <dgm:t>
        <a:bodyPr/>
        <a:lstStyle/>
        <a:p>
          <a:endParaRPr lang="es-DO"/>
        </a:p>
      </dgm:t>
    </dgm:pt>
    <dgm:pt modelId="{B4FAE978-8DF3-4705-943B-3DEC89AAF124}" type="pres">
      <dgm:prSet presAssocID="{43466944-E9EC-4C29-A265-2AFE1BA88A91}" presName="LeftNode" presStyleLbl="bgImgPlace1" presStyleIdx="0" presStyleCnt="2" custScaleX="190796">
        <dgm:presLayoutVars>
          <dgm:chMax val="2"/>
          <dgm:chPref val="2"/>
        </dgm:presLayoutVars>
      </dgm:prSet>
      <dgm:spPr/>
      <dgm:t>
        <a:bodyPr/>
        <a:lstStyle/>
        <a:p>
          <a:endParaRPr lang="es-DO"/>
        </a:p>
      </dgm:t>
    </dgm:pt>
    <dgm:pt modelId="{80047EAE-B266-4F4D-BD6D-9093B44FAE71}" type="pres">
      <dgm:prSet presAssocID="{43466944-E9EC-4C29-A265-2AFE1BA88A91}" presName="RightText" presStyleLbl="revTx" presStyleIdx="0" presStyleCnt="0">
        <dgm:presLayoutVars>
          <dgm:bulletEnabled val="1"/>
        </dgm:presLayoutVars>
      </dgm:prSet>
      <dgm:spPr/>
      <dgm:t>
        <a:bodyPr/>
        <a:lstStyle/>
        <a:p>
          <a:endParaRPr lang="es-DO"/>
        </a:p>
      </dgm:t>
    </dgm:pt>
    <dgm:pt modelId="{1635B116-1F43-408C-BBF2-8584216C0E84}" type="pres">
      <dgm:prSet presAssocID="{43466944-E9EC-4C29-A265-2AFE1BA88A91}" presName="RightNode" presStyleLbl="bgImgPlace1" presStyleIdx="1" presStyleCnt="2" custScaleX="144044">
        <dgm:presLayoutVars>
          <dgm:chMax val="0"/>
          <dgm:chPref val="0"/>
        </dgm:presLayoutVars>
      </dgm:prSet>
      <dgm:spPr/>
      <dgm:t>
        <a:bodyPr/>
        <a:lstStyle/>
        <a:p>
          <a:endParaRPr lang="es-DO"/>
        </a:p>
      </dgm:t>
    </dgm:pt>
    <dgm:pt modelId="{51DE9BCC-C81E-487B-A6CA-6CEE3623A2F7}" type="pres">
      <dgm:prSet presAssocID="{43466944-E9EC-4C29-A265-2AFE1BA88A91}" presName="TopArrow" presStyleLbl="node1" presStyleIdx="0" presStyleCnt="2"/>
      <dgm:spPr/>
    </dgm:pt>
    <dgm:pt modelId="{AC03D69B-69A4-43FC-9CC9-D9AE3429A6A5}" type="pres">
      <dgm:prSet presAssocID="{43466944-E9EC-4C29-A265-2AFE1BA88A91}" presName="BottomArrow" presStyleLbl="node1" presStyleIdx="1" presStyleCnt="2"/>
      <dgm:spPr/>
    </dgm:pt>
  </dgm:ptLst>
  <dgm:cxnLst>
    <dgm:cxn modelId="{715F5D8D-5286-4C00-AEC9-807074A95751}" type="presOf" srcId="{0BB21E9A-2C8F-48FE-8B6C-089508608E1C}" destId="{80047EAE-B266-4F4D-BD6D-9093B44FAE71}" srcOrd="0" destOrd="0" presId="urn:microsoft.com/office/officeart/2009/layout/ReverseList"/>
    <dgm:cxn modelId="{25C8F88C-0145-425B-B7A1-929D604A3E83}" srcId="{43466944-E9EC-4C29-A265-2AFE1BA88A91}" destId="{0BB21E9A-2C8F-48FE-8B6C-089508608E1C}" srcOrd="1" destOrd="0" parTransId="{4761ED52-5A2D-443B-8974-1D4613AEAFB4}" sibTransId="{091E93D1-E1BF-4DCB-A815-3A440C6C6534}"/>
    <dgm:cxn modelId="{604C03C7-403E-4090-B3BD-156C7C56ED16}" srcId="{43466944-E9EC-4C29-A265-2AFE1BA88A91}" destId="{61E0D653-51EE-4590-A65B-425C7C016774}" srcOrd="0" destOrd="0" parTransId="{B97328EA-190E-4102-BC1B-FDD6C4C74161}" sibTransId="{D26B27A8-2AE1-4D4E-ABEB-F1C0E1EE18CD}"/>
    <dgm:cxn modelId="{EFADD3CA-6393-419C-B5A8-D4D30FF0B7CD}" type="presOf" srcId="{61E0D653-51EE-4590-A65B-425C7C016774}" destId="{B4FAE978-8DF3-4705-943B-3DEC89AAF124}" srcOrd="1" destOrd="0" presId="urn:microsoft.com/office/officeart/2009/layout/ReverseList"/>
    <dgm:cxn modelId="{41C3F5D0-C209-40E3-AA22-D381174A8CE9}" type="presOf" srcId="{61E0D653-51EE-4590-A65B-425C7C016774}" destId="{3241205E-8E3D-4562-8961-B08F621754AE}" srcOrd="0" destOrd="0" presId="urn:microsoft.com/office/officeart/2009/layout/ReverseList"/>
    <dgm:cxn modelId="{4BC34803-5260-493D-91E6-4410DE4A2C4F}" type="presOf" srcId="{43466944-E9EC-4C29-A265-2AFE1BA88A91}" destId="{180269AF-2674-44E9-9CBB-7ECA5102CA97}" srcOrd="0" destOrd="0" presId="urn:microsoft.com/office/officeart/2009/layout/ReverseList"/>
    <dgm:cxn modelId="{21AF7117-E490-4875-AB70-9B7D717B81FF}" type="presOf" srcId="{0BB21E9A-2C8F-48FE-8B6C-089508608E1C}" destId="{1635B116-1F43-408C-BBF2-8584216C0E84}" srcOrd="1" destOrd="0" presId="urn:microsoft.com/office/officeart/2009/layout/ReverseList"/>
    <dgm:cxn modelId="{D546FE14-FB18-47C0-B502-989B21EA2803}" type="presParOf" srcId="{180269AF-2674-44E9-9CBB-7ECA5102CA97}" destId="{3241205E-8E3D-4562-8961-B08F621754AE}" srcOrd="0" destOrd="0" presId="urn:microsoft.com/office/officeart/2009/layout/ReverseList"/>
    <dgm:cxn modelId="{FBA8DC9C-B520-487F-8029-46124BEB971F}" type="presParOf" srcId="{180269AF-2674-44E9-9CBB-7ECA5102CA97}" destId="{B4FAE978-8DF3-4705-943B-3DEC89AAF124}" srcOrd="1" destOrd="0" presId="urn:microsoft.com/office/officeart/2009/layout/ReverseList"/>
    <dgm:cxn modelId="{13EE6944-02B6-44A1-A0E1-468441F6BF99}" type="presParOf" srcId="{180269AF-2674-44E9-9CBB-7ECA5102CA97}" destId="{80047EAE-B266-4F4D-BD6D-9093B44FAE71}" srcOrd="2" destOrd="0" presId="urn:microsoft.com/office/officeart/2009/layout/ReverseList"/>
    <dgm:cxn modelId="{3067EA79-2021-4B02-B1B8-7BBDC18C8527}" type="presParOf" srcId="{180269AF-2674-44E9-9CBB-7ECA5102CA97}" destId="{1635B116-1F43-408C-BBF2-8584216C0E84}" srcOrd="3" destOrd="0" presId="urn:microsoft.com/office/officeart/2009/layout/ReverseList"/>
    <dgm:cxn modelId="{3671DAE7-A133-4142-A123-D5416098C6B1}" type="presParOf" srcId="{180269AF-2674-44E9-9CBB-7ECA5102CA97}" destId="{51DE9BCC-C81E-487B-A6CA-6CEE3623A2F7}" srcOrd="4" destOrd="0" presId="urn:microsoft.com/office/officeart/2009/layout/ReverseList"/>
    <dgm:cxn modelId="{C4A9C20B-D967-4EFF-B7A9-D6B77E8DE9BD}" type="presParOf" srcId="{180269AF-2674-44E9-9CBB-7ECA5102CA97}" destId="{AC03D69B-69A4-43FC-9CC9-D9AE3429A6A5}" srcOrd="5" destOrd="0" presId="urn:microsoft.com/office/officeart/2009/layout/Revers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D9B719-C4FD-4D4A-A319-4F57A912F815}">
      <dsp:nvSpPr>
        <dsp:cNvPr id="0" name=""/>
        <dsp:cNvSpPr/>
      </dsp:nvSpPr>
      <dsp:spPr>
        <a:xfrm>
          <a:off x="0" y="239327"/>
          <a:ext cx="7467600"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6760FE-DB89-4270-9769-DB045CE5F66C}">
      <dsp:nvSpPr>
        <dsp:cNvPr id="0" name=""/>
        <dsp:cNvSpPr/>
      </dsp:nvSpPr>
      <dsp:spPr>
        <a:xfrm>
          <a:off x="373380" y="32687"/>
          <a:ext cx="5227320"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622300">
            <a:lnSpc>
              <a:spcPct val="90000"/>
            </a:lnSpc>
            <a:spcBef>
              <a:spcPct val="0"/>
            </a:spcBef>
            <a:spcAft>
              <a:spcPct val="35000"/>
            </a:spcAft>
          </a:pPr>
          <a:r>
            <a:rPr lang="es-DO" sz="1400" kern="1200" dirty="0" smtClean="0"/>
            <a:t>Herencia</a:t>
          </a:r>
          <a:endParaRPr lang="es-DO" sz="1400" kern="1200" dirty="0"/>
        </a:p>
      </dsp:txBody>
      <dsp:txXfrm>
        <a:off x="373380" y="32687"/>
        <a:ext cx="5227320" cy="413280"/>
      </dsp:txXfrm>
    </dsp:sp>
    <dsp:sp modelId="{31C65133-4E4C-40BF-921C-FAF364C222B6}">
      <dsp:nvSpPr>
        <dsp:cNvPr id="0" name=""/>
        <dsp:cNvSpPr/>
      </dsp:nvSpPr>
      <dsp:spPr>
        <a:xfrm>
          <a:off x="0" y="874368"/>
          <a:ext cx="7467600"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E8021-4398-42BB-9EC0-5FE66FDC2363}">
      <dsp:nvSpPr>
        <dsp:cNvPr id="0" name=""/>
        <dsp:cNvSpPr/>
      </dsp:nvSpPr>
      <dsp:spPr>
        <a:xfrm>
          <a:off x="373380" y="667727"/>
          <a:ext cx="5227320"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622300">
            <a:lnSpc>
              <a:spcPct val="90000"/>
            </a:lnSpc>
            <a:spcBef>
              <a:spcPct val="0"/>
            </a:spcBef>
            <a:spcAft>
              <a:spcPct val="35000"/>
            </a:spcAft>
          </a:pPr>
          <a:r>
            <a:rPr lang="es-DO" sz="1400" kern="1200" dirty="0" smtClean="0"/>
            <a:t>Ambiente</a:t>
          </a:r>
          <a:endParaRPr lang="es-DO" sz="1400" kern="1200" dirty="0"/>
        </a:p>
      </dsp:txBody>
      <dsp:txXfrm>
        <a:off x="373380" y="667727"/>
        <a:ext cx="5227320" cy="413280"/>
      </dsp:txXfrm>
    </dsp:sp>
    <dsp:sp modelId="{CB3768A1-967D-4A16-B099-457B884E32FA}">
      <dsp:nvSpPr>
        <dsp:cNvPr id="0" name=""/>
        <dsp:cNvSpPr/>
      </dsp:nvSpPr>
      <dsp:spPr>
        <a:xfrm>
          <a:off x="0" y="1509407"/>
          <a:ext cx="7467600" cy="3528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2363D0-3F1D-49FD-B29C-026D25518C2C}">
      <dsp:nvSpPr>
        <dsp:cNvPr id="0" name=""/>
        <dsp:cNvSpPr/>
      </dsp:nvSpPr>
      <dsp:spPr>
        <a:xfrm>
          <a:off x="373380" y="1302768"/>
          <a:ext cx="5227320" cy="4132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580" tIns="0" rIns="197580" bIns="0" numCol="1" spcCol="1270" anchor="ctr" anchorCtr="0">
          <a:noAutofit/>
        </a:bodyPr>
        <a:lstStyle/>
        <a:p>
          <a:pPr lvl="0" algn="l" defTabSz="622300">
            <a:lnSpc>
              <a:spcPct val="90000"/>
            </a:lnSpc>
            <a:spcBef>
              <a:spcPct val="0"/>
            </a:spcBef>
            <a:spcAft>
              <a:spcPct val="35000"/>
            </a:spcAft>
          </a:pPr>
          <a:r>
            <a:rPr lang="es-DO" sz="1400" kern="1200" dirty="0" smtClean="0"/>
            <a:t>Maduración</a:t>
          </a:r>
          <a:endParaRPr lang="es-DO" sz="1400" kern="1200" dirty="0"/>
        </a:p>
      </dsp:txBody>
      <dsp:txXfrm>
        <a:off x="373380" y="1302768"/>
        <a:ext cx="5227320" cy="4132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CE1893-C397-420C-BD3F-348E9F3539B8}">
      <dsp:nvSpPr>
        <dsp:cNvPr id="0" name=""/>
        <dsp:cNvSpPr/>
      </dsp:nvSpPr>
      <dsp:spPr>
        <a:xfrm>
          <a:off x="0" y="210139"/>
          <a:ext cx="7560840" cy="277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381105-57AE-426B-831C-1A7C2EA5E6D7}">
      <dsp:nvSpPr>
        <dsp:cNvPr id="0" name=""/>
        <dsp:cNvSpPr/>
      </dsp:nvSpPr>
      <dsp:spPr>
        <a:xfrm>
          <a:off x="378042" y="47779"/>
          <a:ext cx="5292588"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lvl="0" algn="l" defTabSz="488950">
            <a:lnSpc>
              <a:spcPct val="90000"/>
            </a:lnSpc>
            <a:spcBef>
              <a:spcPct val="0"/>
            </a:spcBef>
            <a:spcAft>
              <a:spcPct val="35000"/>
            </a:spcAft>
          </a:pPr>
          <a:r>
            <a:rPr lang="es-DO" sz="1100" kern="1200" dirty="0" smtClean="0"/>
            <a:t>Alimentación</a:t>
          </a:r>
          <a:endParaRPr lang="es-DO" sz="1100" kern="1200" dirty="0"/>
        </a:p>
      </dsp:txBody>
      <dsp:txXfrm>
        <a:off x="378042" y="47779"/>
        <a:ext cx="5292588" cy="324720"/>
      </dsp:txXfrm>
    </dsp:sp>
    <dsp:sp modelId="{72E0A860-330A-41AD-B9A3-A58A8A4B4341}">
      <dsp:nvSpPr>
        <dsp:cNvPr id="0" name=""/>
        <dsp:cNvSpPr/>
      </dsp:nvSpPr>
      <dsp:spPr>
        <a:xfrm>
          <a:off x="0" y="709099"/>
          <a:ext cx="7560840" cy="277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D7B491-24F0-4343-8AD9-61F4B794BDE2}">
      <dsp:nvSpPr>
        <dsp:cNvPr id="0" name=""/>
        <dsp:cNvSpPr/>
      </dsp:nvSpPr>
      <dsp:spPr>
        <a:xfrm>
          <a:off x="378042" y="546739"/>
          <a:ext cx="5292588"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lvl="0" algn="l" defTabSz="488950">
            <a:lnSpc>
              <a:spcPct val="90000"/>
            </a:lnSpc>
            <a:spcBef>
              <a:spcPct val="0"/>
            </a:spcBef>
            <a:spcAft>
              <a:spcPct val="35000"/>
            </a:spcAft>
          </a:pPr>
          <a:r>
            <a:rPr lang="es-DO" sz="1100" kern="1200" dirty="0" smtClean="0"/>
            <a:t>Medio Ambiente</a:t>
          </a:r>
          <a:endParaRPr lang="es-DO" sz="1100" kern="1200" dirty="0"/>
        </a:p>
      </dsp:txBody>
      <dsp:txXfrm>
        <a:off x="378042" y="546739"/>
        <a:ext cx="5292588" cy="324720"/>
      </dsp:txXfrm>
    </dsp:sp>
    <dsp:sp modelId="{583C9D71-0355-4625-BF6C-1D44D5673E38}">
      <dsp:nvSpPr>
        <dsp:cNvPr id="0" name=""/>
        <dsp:cNvSpPr/>
      </dsp:nvSpPr>
      <dsp:spPr>
        <a:xfrm>
          <a:off x="0" y="1208060"/>
          <a:ext cx="7560840" cy="277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4E29F7-CE8E-4620-9043-F874BF488591}">
      <dsp:nvSpPr>
        <dsp:cNvPr id="0" name=""/>
        <dsp:cNvSpPr/>
      </dsp:nvSpPr>
      <dsp:spPr>
        <a:xfrm>
          <a:off x="378042" y="1045699"/>
          <a:ext cx="5292588"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lvl="0" algn="l" defTabSz="488950">
            <a:lnSpc>
              <a:spcPct val="90000"/>
            </a:lnSpc>
            <a:spcBef>
              <a:spcPct val="0"/>
            </a:spcBef>
            <a:spcAft>
              <a:spcPct val="35000"/>
            </a:spcAft>
          </a:pPr>
          <a:r>
            <a:rPr lang="es-DO" sz="1100" kern="1200" dirty="0" smtClean="0"/>
            <a:t>Aprendizaje</a:t>
          </a:r>
          <a:endParaRPr lang="es-DO" sz="1100" kern="1200" dirty="0"/>
        </a:p>
      </dsp:txBody>
      <dsp:txXfrm>
        <a:off x="378042" y="1045699"/>
        <a:ext cx="5292588" cy="324720"/>
      </dsp:txXfrm>
    </dsp:sp>
    <dsp:sp modelId="{C0C6B8CE-AE88-4641-833E-CC0516E07891}">
      <dsp:nvSpPr>
        <dsp:cNvPr id="0" name=""/>
        <dsp:cNvSpPr/>
      </dsp:nvSpPr>
      <dsp:spPr>
        <a:xfrm>
          <a:off x="0" y="1707020"/>
          <a:ext cx="7560840" cy="277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D578DE-E0B2-48F9-B5DA-59E8A2698014}">
      <dsp:nvSpPr>
        <dsp:cNvPr id="0" name=""/>
        <dsp:cNvSpPr/>
      </dsp:nvSpPr>
      <dsp:spPr>
        <a:xfrm>
          <a:off x="378042" y="1544659"/>
          <a:ext cx="5292588" cy="3247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0047" tIns="0" rIns="200047" bIns="0" numCol="1" spcCol="1270" anchor="ctr" anchorCtr="0">
          <a:noAutofit/>
        </a:bodyPr>
        <a:lstStyle/>
        <a:p>
          <a:pPr lvl="0" algn="l" defTabSz="488950">
            <a:lnSpc>
              <a:spcPct val="90000"/>
            </a:lnSpc>
            <a:spcBef>
              <a:spcPct val="0"/>
            </a:spcBef>
            <a:spcAft>
              <a:spcPct val="35000"/>
            </a:spcAft>
          </a:pPr>
          <a:r>
            <a:rPr lang="es-DO" sz="1100" kern="1200" dirty="0" smtClean="0"/>
            <a:t>Educación</a:t>
          </a:r>
          <a:endParaRPr lang="es-DO" sz="1100" kern="1200" dirty="0"/>
        </a:p>
      </dsp:txBody>
      <dsp:txXfrm>
        <a:off x="378042" y="1544659"/>
        <a:ext cx="5292588" cy="3247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2C7F0E-542D-4209-A9AF-D3019678CA9B}">
      <dsp:nvSpPr>
        <dsp:cNvPr id="0" name=""/>
        <dsp:cNvSpPr/>
      </dsp:nvSpPr>
      <dsp:spPr>
        <a:xfrm>
          <a:off x="0" y="0"/>
          <a:ext cx="6348413" cy="5969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DO" sz="2800" kern="1200" dirty="0" smtClean="0"/>
            <a:t>Psicosocial</a:t>
          </a:r>
          <a:endParaRPr lang="es-DO" sz="2800" kern="1200" dirty="0"/>
        </a:p>
      </dsp:txBody>
      <dsp:txXfrm>
        <a:off x="1329382" y="0"/>
        <a:ext cx="5019030" cy="596998"/>
      </dsp:txXfrm>
    </dsp:sp>
    <dsp:sp modelId="{3824B68C-E9C1-4060-86E6-982816E574BF}">
      <dsp:nvSpPr>
        <dsp:cNvPr id="0" name=""/>
        <dsp:cNvSpPr/>
      </dsp:nvSpPr>
      <dsp:spPr>
        <a:xfrm>
          <a:off x="59699" y="59699"/>
          <a:ext cx="1269682" cy="47759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824FF-B1A9-43AD-A113-513C1CEBA01E}">
      <dsp:nvSpPr>
        <dsp:cNvPr id="0" name=""/>
        <dsp:cNvSpPr/>
      </dsp:nvSpPr>
      <dsp:spPr>
        <a:xfrm>
          <a:off x="0" y="656698"/>
          <a:ext cx="6348413" cy="5969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DO" sz="2800" kern="1200" dirty="0" smtClean="0"/>
            <a:t>Cognoscitivo</a:t>
          </a:r>
          <a:endParaRPr lang="es-DO" sz="2800" kern="1200" dirty="0"/>
        </a:p>
      </dsp:txBody>
      <dsp:txXfrm>
        <a:off x="1329382" y="656698"/>
        <a:ext cx="5019030" cy="596998"/>
      </dsp:txXfrm>
    </dsp:sp>
    <dsp:sp modelId="{30CEDD47-DC3E-4C88-B743-CE51E4FCB94D}">
      <dsp:nvSpPr>
        <dsp:cNvPr id="0" name=""/>
        <dsp:cNvSpPr/>
      </dsp:nvSpPr>
      <dsp:spPr>
        <a:xfrm>
          <a:off x="59699" y="716398"/>
          <a:ext cx="1269682" cy="47759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DB4FCB-9EF6-4538-A9E0-0C0A6F56EA51}">
      <dsp:nvSpPr>
        <dsp:cNvPr id="0" name=""/>
        <dsp:cNvSpPr/>
      </dsp:nvSpPr>
      <dsp:spPr>
        <a:xfrm>
          <a:off x="0" y="1313396"/>
          <a:ext cx="6348413" cy="5969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DO" sz="2800" kern="1200" dirty="0" smtClean="0"/>
            <a:t>Humanista</a:t>
          </a:r>
          <a:endParaRPr lang="es-DO" sz="2800" kern="1200" dirty="0"/>
        </a:p>
      </dsp:txBody>
      <dsp:txXfrm>
        <a:off x="1329382" y="1313396"/>
        <a:ext cx="5019030" cy="596998"/>
      </dsp:txXfrm>
    </dsp:sp>
    <dsp:sp modelId="{74A264FB-838D-4F23-BA8C-C7AE37909217}">
      <dsp:nvSpPr>
        <dsp:cNvPr id="0" name=""/>
        <dsp:cNvSpPr/>
      </dsp:nvSpPr>
      <dsp:spPr>
        <a:xfrm>
          <a:off x="59699" y="1373096"/>
          <a:ext cx="1269682" cy="47759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25FD2A-3778-40CF-BC16-AC92933940FA}">
      <dsp:nvSpPr>
        <dsp:cNvPr id="0" name=""/>
        <dsp:cNvSpPr/>
      </dsp:nvSpPr>
      <dsp:spPr>
        <a:xfrm>
          <a:off x="0" y="1970094"/>
          <a:ext cx="6348413" cy="5969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DO" sz="2800" kern="1200" dirty="0" smtClean="0"/>
            <a:t>Conductista</a:t>
          </a:r>
          <a:endParaRPr lang="es-DO" sz="2800" kern="1200" dirty="0"/>
        </a:p>
      </dsp:txBody>
      <dsp:txXfrm>
        <a:off x="1329382" y="1970094"/>
        <a:ext cx="5019030" cy="596998"/>
      </dsp:txXfrm>
    </dsp:sp>
    <dsp:sp modelId="{4351DC2D-394C-411A-94BE-04156C9A0561}">
      <dsp:nvSpPr>
        <dsp:cNvPr id="0" name=""/>
        <dsp:cNvSpPr/>
      </dsp:nvSpPr>
      <dsp:spPr>
        <a:xfrm>
          <a:off x="59699" y="2029794"/>
          <a:ext cx="1269682" cy="47759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1AD9F6-3E8F-4F91-8EE5-4C71C3965F63}">
      <dsp:nvSpPr>
        <dsp:cNvPr id="0" name=""/>
        <dsp:cNvSpPr/>
      </dsp:nvSpPr>
      <dsp:spPr>
        <a:xfrm>
          <a:off x="0" y="2626792"/>
          <a:ext cx="6348413" cy="5969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DO" sz="2800" kern="1200" dirty="0" smtClean="0"/>
            <a:t>Psicoanálisis</a:t>
          </a:r>
          <a:endParaRPr lang="es-DO" sz="2800" kern="1200" dirty="0"/>
        </a:p>
      </dsp:txBody>
      <dsp:txXfrm>
        <a:off x="1329382" y="2626792"/>
        <a:ext cx="5019030" cy="596998"/>
      </dsp:txXfrm>
    </dsp:sp>
    <dsp:sp modelId="{AC403FA7-F3B8-4D0A-934B-25BF3839830B}">
      <dsp:nvSpPr>
        <dsp:cNvPr id="0" name=""/>
        <dsp:cNvSpPr/>
      </dsp:nvSpPr>
      <dsp:spPr>
        <a:xfrm>
          <a:off x="59699" y="2686492"/>
          <a:ext cx="1269682" cy="47759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668B05-E355-426C-B887-D132B76394A8}">
      <dsp:nvSpPr>
        <dsp:cNvPr id="0" name=""/>
        <dsp:cNvSpPr/>
      </dsp:nvSpPr>
      <dsp:spPr>
        <a:xfrm>
          <a:off x="0" y="3283491"/>
          <a:ext cx="6348413" cy="59699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DO" sz="2800" kern="1200" dirty="0" smtClean="0"/>
            <a:t>Otros</a:t>
          </a:r>
          <a:endParaRPr lang="es-DO" sz="2800" kern="1200" dirty="0"/>
        </a:p>
      </dsp:txBody>
      <dsp:txXfrm>
        <a:off x="1329382" y="3283491"/>
        <a:ext cx="5019030" cy="596998"/>
      </dsp:txXfrm>
    </dsp:sp>
    <dsp:sp modelId="{20518B35-5BD1-4F59-9CF7-E67180944C7E}">
      <dsp:nvSpPr>
        <dsp:cNvPr id="0" name=""/>
        <dsp:cNvSpPr/>
      </dsp:nvSpPr>
      <dsp:spPr>
        <a:xfrm>
          <a:off x="59699" y="3343190"/>
          <a:ext cx="1269682" cy="477598"/>
        </a:xfrm>
        <a:prstGeom prst="roundRect">
          <a:avLst>
            <a:gd name="adj" fmla="val 1000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4118861693"/>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1822855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5943960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91919084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51797041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824706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51132851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4075120738"/>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3598321435"/>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5" name="Footer Placeholder 4"/>
          <p:cNvSpPr>
            <a:spLocks noGrp="1"/>
          </p:cNvSpPr>
          <p:nvPr>
            <p:ph type="ftr" sz="quarter" idx="11"/>
          </p:nvPr>
        </p:nvSpPr>
        <p:spPr/>
        <p:txBody>
          <a:bodyPr/>
          <a:lstStyle/>
          <a:p>
            <a:endParaRPr lang="es-DO"/>
          </a:p>
        </p:txBody>
      </p:sp>
      <p:sp>
        <p:nvSpPr>
          <p:cNvPr id="6" name="Slide Number Placeholder 5"/>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280899713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208474188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8" name="Footer Placeholder 7"/>
          <p:cNvSpPr>
            <a:spLocks noGrp="1"/>
          </p:cNvSpPr>
          <p:nvPr>
            <p:ph type="ftr" sz="quarter" idx="11"/>
          </p:nvPr>
        </p:nvSpPr>
        <p:spPr/>
        <p:txBody>
          <a:bodyPr/>
          <a:lstStyle/>
          <a:p>
            <a:endParaRPr lang="es-DO"/>
          </a:p>
        </p:txBody>
      </p:sp>
      <p:sp>
        <p:nvSpPr>
          <p:cNvPr id="9" name="Slide Number Placeholder 8"/>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86711839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4" name="Footer Placeholder 3"/>
          <p:cNvSpPr>
            <a:spLocks noGrp="1"/>
          </p:cNvSpPr>
          <p:nvPr>
            <p:ph type="ftr" sz="quarter" idx="11"/>
          </p:nvPr>
        </p:nvSpPr>
        <p:spPr/>
        <p:txBody>
          <a:bodyPr/>
          <a:lstStyle/>
          <a:p>
            <a:endParaRPr lang="es-DO"/>
          </a:p>
        </p:txBody>
      </p:sp>
      <p:sp>
        <p:nvSpPr>
          <p:cNvPr id="5" name="Slide Number Placeholder 4"/>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279960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3" name="Footer Placeholder 2"/>
          <p:cNvSpPr>
            <a:spLocks noGrp="1"/>
          </p:cNvSpPr>
          <p:nvPr>
            <p:ph type="ftr" sz="quarter" idx="11"/>
          </p:nvPr>
        </p:nvSpPr>
        <p:spPr/>
        <p:txBody>
          <a:bodyPr/>
          <a:lstStyle/>
          <a:p>
            <a:endParaRPr lang="es-DO"/>
          </a:p>
        </p:txBody>
      </p:sp>
      <p:sp>
        <p:nvSpPr>
          <p:cNvPr id="4" name="Slide Number Placeholder 3"/>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213448625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244151315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4B09300-A63A-43E0-A762-F2B2730EA920}" type="datetimeFigureOut">
              <a:rPr lang="es-DO" smtClean="0"/>
              <a:pPr/>
              <a:t>29/04/2017</a:t>
            </a:fld>
            <a:endParaRPr lang="es-DO"/>
          </a:p>
        </p:txBody>
      </p:sp>
      <p:sp>
        <p:nvSpPr>
          <p:cNvPr id="6" name="Footer Placeholder 5"/>
          <p:cNvSpPr>
            <a:spLocks noGrp="1"/>
          </p:cNvSpPr>
          <p:nvPr>
            <p:ph type="ftr" sz="quarter" idx="11"/>
          </p:nvPr>
        </p:nvSpPr>
        <p:spPr/>
        <p:txBody>
          <a:bodyPr/>
          <a:lstStyle/>
          <a:p>
            <a:endParaRPr lang="es-DO"/>
          </a:p>
        </p:txBody>
      </p:sp>
      <p:sp>
        <p:nvSpPr>
          <p:cNvPr id="7" name="Slide Number Placeholder 6"/>
          <p:cNvSpPr>
            <a:spLocks noGrp="1"/>
          </p:cNvSpPr>
          <p:nvPr>
            <p:ph type="sldNum" sz="quarter" idx="12"/>
          </p:nvPr>
        </p:nvSpPr>
        <p:spPr/>
        <p:txBody>
          <a:body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1784698339"/>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B09300-A63A-43E0-A762-F2B2730EA920}" type="datetimeFigureOut">
              <a:rPr lang="es-DO" smtClean="0"/>
              <a:pPr/>
              <a:t>29/04/2017</a:t>
            </a:fld>
            <a:endParaRPr lang="es-DO"/>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DO"/>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E351B50-EAE2-4F28-9248-E0EB174C0BB6}" type="slidenum">
              <a:rPr lang="es-DO" smtClean="0"/>
              <a:pPr/>
              <a:t>‹Nº›</a:t>
            </a:fld>
            <a:endParaRPr lang="es-DO"/>
          </a:p>
        </p:txBody>
      </p:sp>
    </p:spTree>
    <p:extLst>
      <p:ext uri="{BB962C8B-B14F-4D97-AF65-F5344CB8AC3E}">
        <p14:creationId xmlns:p14="http://schemas.microsoft.com/office/powerpoint/2010/main" xmlns="" val="297788177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123728" y="1268760"/>
            <a:ext cx="6480720" cy="1678338"/>
          </a:xfrm>
        </p:spPr>
        <p:txBody>
          <a:bodyPr>
            <a:normAutofit fontScale="90000"/>
          </a:bodyPr>
          <a:lstStyle/>
          <a:p>
            <a:pPr algn="ctr"/>
            <a:r>
              <a:rPr lang="es-DO" dirty="0" smtClean="0"/>
              <a:t>Centro de Estudios Especializados (CEDESE)</a:t>
            </a:r>
            <a:br>
              <a:rPr lang="es-DO" dirty="0" smtClean="0"/>
            </a:br>
            <a:r>
              <a:rPr lang="es-DO" sz="2400" dirty="0" smtClean="0"/>
              <a:t>INFOTEP</a:t>
            </a:r>
            <a:endParaRPr lang="es-DO" sz="2400" dirty="0"/>
          </a:p>
        </p:txBody>
      </p:sp>
      <p:sp>
        <p:nvSpPr>
          <p:cNvPr id="3" name="2 Subtítulo"/>
          <p:cNvSpPr>
            <a:spLocks noGrp="1"/>
          </p:cNvSpPr>
          <p:nvPr>
            <p:ph type="subTitle" idx="1"/>
          </p:nvPr>
        </p:nvSpPr>
        <p:spPr>
          <a:xfrm>
            <a:off x="2699792" y="4221088"/>
            <a:ext cx="5760640" cy="864096"/>
          </a:xfrm>
        </p:spPr>
        <p:style>
          <a:lnRef idx="2">
            <a:schemeClr val="accent1"/>
          </a:lnRef>
          <a:fillRef idx="1">
            <a:schemeClr val="lt1"/>
          </a:fillRef>
          <a:effectRef idx="0">
            <a:schemeClr val="accent1"/>
          </a:effectRef>
          <a:fontRef idx="minor">
            <a:schemeClr val="dk1"/>
          </a:fontRef>
        </p:style>
        <p:txBody>
          <a:bodyPr>
            <a:normAutofit/>
          </a:bodyPr>
          <a:lstStyle/>
          <a:p>
            <a:r>
              <a:rPr lang="es-DO" dirty="0" smtClean="0"/>
              <a:t>Programa:		</a:t>
            </a:r>
            <a:r>
              <a:rPr lang="es-DO" sz="2000" dirty="0" smtClean="0">
                <a:solidFill>
                  <a:schemeClr val="accent1">
                    <a:lumMod val="75000"/>
                  </a:schemeClr>
                </a:solidFill>
              </a:rPr>
              <a:t>Habilitación Docente</a:t>
            </a:r>
          </a:p>
        </p:txBody>
      </p:sp>
      <p:pic>
        <p:nvPicPr>
          <p:cNvPr id="2050" name="Picture 2" descr="http://www.puertoplatadigital.com/fotoshtml/html/LOGO-UTESA.jpg%20.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27784" y="2708920"/>
            <a:ext cx="1224135" cy="11798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78400255"/>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DO" dirty="0"/>
              <a:t>Factores que intervienen en el desarrollo </a:t>
            </a:r>
            <a:r>
              <a:rPr lang="es-DO" dirty="0" smtClean="0"/>
              <a:t>humano</a:t>
            </a:r>
            <a:endParaRPr lang="es-DO" dirty="0"/>
          </a:p>
        </p:txBody>
      </p:sp>
      <p:sp>
        <p:nvSpPr>
          <p:cNvPr id="3" name="2 Marcador de contenido"/>
          <p:cNvSpPr>
            <a:spLocks noGrp="1"/>
          </p:cNvSpPr>
          <p:nvPr>
            <p:ph idx="1"/>
          </p:nvPr>
        </p:nvSpPr>
        <p:spPr>
          <a:xfrm>
            <a:off x="457200" y="1600200"/>
            <a:ext cx="7467600" cy="1756792"/>
          </a:xfrm>
        </p:spPr>
        <p:txBody>
          <a:bodyPr>
            <a:normAutofit/>
          </a:bodyPr>
          <a:lstStyle/>
          <a:p>
            <a:r>
              <a:rPr lang="es-DO" dirty="0" smtClean="0"/>
              <a:t>SOCIAL</a:t>
            </a:r>
            <a:endParaRPr lang="es-DO" dirty="0"/>
          </a:p>
          <a:p>
            <a:r>
              <a:rPr lang="es-DO" dirty="0" smtClean="0"/>
              <a:t>BIOLÓGICO</a:t>
            </a:r>
          </a:p>
          <a:p>
            <a:r>
              <a:rPr lang="es-DO" dirty="0" smtClean="0"/>
              <a:t>PSICOLÓGICO</a:t>
            </a:r>
            <a:endParaRPr lang="es-DO" dirty="0"/>
          </a:p>
        </p:txBody>
      </p:sp>
      <p:pic>
        <p:nvPicPr>
          <p:cNvPr id="12290" name="Picture 2" descr="http://www.zonanortehoy.com/wp-content/uploads/2013/02/20130205-collia-la-ley-de-salud-mental-merece-un-reconocimiento-600x480.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79712" y="3175532"/>
            <a:ext cx="4896544" cy="3133788"/>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xmlns="" val="153991963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643192" cy="1143000"/>
          </a:xfrm>
        </p:spPr>
        <p:txBody>
          <a:bodyPr>
            <a:normAutofit fontScale="90000"/>
          </a:bodyPr>
          <a:lstStyle/>
          <a:p>
            <a:pPr algn="ctr"/>
            <a:r>
              <a:rPr lang="es-ES" dirty="0"/>
              <a:t>Factores que intervienen en el desarrollo </a:t>
            </a:r>
            <a:endParaRPr lang="es-D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xmlns="" val="971254295"/>
              </p:ext>
            </p:extLst>
          </p:nvPr>
        </p:nvGraphicFramePr>
        <p:xfrm>
          <a:off x="683568" y="2144487"/>
          <a:ext cx="7467600" cy="1894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4 Diagrama"/>
          <p:cNvGraphicFramePr/>
          <p:nvPr>
            <p:extLst>
              <p:ext uri="{D42A27DB-BD31-4B8C-83A1-F6EECF244321}">
                <p14:modId xmlns:p14="http://schemas.microsoft.com/office/powerpoint/2010/main" xmlns="" val="2952856197"/>
              </p:ext>
            </p:extLst>
          </p:nvPr>
        </p:nvGraphicFramePr>
        <p:xfrm>
          <a:off x="611560" y="4477020"/>
          <a:ext cx="7560840" cy="203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5 CuadroTexto"/>
          <p:cNvSpPr txBox="1"/>
          <p:nvPr/>
        </p:nvSpPr>
        <p:spPr>
          <a:xfrm>
            <a:off x="3007061" y="4099760"/>
            <a:ext cx="2375971" cy="369332"/>
          </a:xfrm>
          <a:prstGeom prst="rect">
            <a:avLst/>
          </a:prstGeom>
          <a:noFill/>
        </p:spPr>
        <p:txBody>
          <a:bodyPr wrap="none" rtlCol="0">
            <a:spAutoFit/>
          </a:bodyPr>
          <a:lstStyle/>
          <a:p>
            <a:r>
              <a:rPr lang="es-DO" b="1" dirty="0" smtClean="0"/>
              <a:t>Factores Externos</a:t>
            </a:r>
            <a:endParaRPr lang="es-DO" b="1" dirty="0"/>
          </a:p>
        </p:txBody>
      </p:sp>
      <p:sp>
        <p:nvSpPr>
          <p:cNvPr id="7" name="6 CuadroTexto"/>
          <p:cNvSpPr txBox="1"/>
          <p:nvPr/>
        </p:nvSpPr>
        <p:spPr>
          <a:xfrm>
            <a:off x="3075239" y="1703891"/>
            <a:ext cx="2321469" cy="369332"/>
          </a:xfrm>
          <a:prstGeom prst="rect">
            <a:avLst/>
          </a:prstGeom>
          <a:noFill/>
        </p:spPr>
        <p:txBody>
          <a:bodyPr wrap="none" rtlCol="0">
            <a:spAutoFit/>
          </a:bodyPr>
          <a:lstStyle/>
          <a:p>
            <a:r>
              <a:rPr lang="es-DO" b="1" dirty="0"/>
              <a:t>Factores </a:t>
            </a:r>
            <a:r>
              <a:rPr lang="es-DO" b="1" dirty="0" smtClean="0"/>
              <a:t>Internos</a:t>
            </a:r>
            <a:endParaRPr lang="es-DO" dirty="0"/>
          </a:p>
        </p:txBody>
      </p:sp>
    </p:spTree>
    <p:extLst>
      <p:ext uri="{BB962C8B-B14F-4D97-AF65-F5344CB8AC3E}">
        <p14:creationId xmlns:p14="http://schemas.microsoft.com/office/powerpoint/2010/main" xmlns="" val="385410311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260648"/>
            <a:ext cx="7787208" cy="940966"/>
          </a:xfrm>
        </p:spPr>
        <p:txBody>
          <a:bodyPr>
            <a:normAutofit fontScale="90000"/>
          </a:bodyPr>
          <a:lstStyle/>
          <a:p>
            <a:pPr algn="ctr"/>
            <a:r>
              <a:rPr lang="es-ES" dirty="0"/>
              <a:t>Las 8 Etapas del Ciclo vital de la Vida </a:t>
            </a:r>
            <a:endParaRPr lang="es-DO" dirty="0"/>
          </a:p>
        </p:txBody>
      </p:sp>
      <p:sp>
        <p:nvSpPr>
          <p:cNvPr id="3" name="2 Marcador de contenido"/>
          <p:cNvSpPr>
            <a:spLocks noGrp="1"/>
          </p:cNvSpPr>
          <p:nvPr>
            <p:ph idx="1"/>
          </p:nvPr>
        </p:nvSpPr>
        <p:spPr>
          <a:xfrm>
            <a:off x="673224" y="1340768"/>
            <a:ext cx="7715200" cy="3744416"/>
          </a:xfrm>
        </p:spPr>
        <p:txBody>
          <a:bodyPr>
            <a:normAutofit fontScale="92500" lnSpcReduction="20000"/>
          </a:bodyPr>
          <a:lstStyle/>
          <a:p>
            <a:pPr lvl="0"/>
            <a:r>
              <a:rPr lang="es-ES" dirty="0" smtClean="0"/>
              <a:t>Prenatal </a:t>
            </a:r>
            <a:r>
              <a:rPr lang="es-ES" dirty="0"/>
              <a:t>= Feto </a:t>
            </a:r>
            <a:endParaRPr lang="es-DO" dirty="0"/>
          </a:p>
          <a:p>
            <a:pPr lvl="0"/>
            <a:r>
              <a:rPr lang="es-ES" dirty="0"/>
              <a:t>Lactancia e infancia = Nacimiento -3 </a:t>
            </a:r>
            <a:r>
              <a:rPr lang="es-ES" dirty="0" smtClean="0"/>
              <a:t>años </a:t>
            </a:r>
            <a:endParaRPr lang="es-DO" dirty="0"/>
          </a:p>
          <a:p>
            <a:pPr lvl="0"/>
            <a:r>
              <a:rPr lang="es-ES" dirty="0"/>
              <a:t>Niñez temprana = 3 años </a:t>
            </a:r>
            <a:r>
              <a:rPr lang="es-ES" dirty="0" smtClean="0"/>
              <a:t>– </a:t>
            </a:r>
            <a:r>
              <a:rPr lang="es-ES" dirty="0"/>
              <a:t>6 </a:t>
            </a:r>
            <a:r>
              <a:rPr lang="es-ES" dirty="0" smtClean="0"/>
              <a:t>años </a:t>
            </a:r>
            <a:endParaRPr lang="es-DO" dirty="0"/>
          </a:p>
          <a:p>
            <a:pPr lvl="0"/>
            <a:r>
              <a:rPr lang="es-ES" dirty="0"/>
              <a:t>Niñez Media = 6 años </a:t>
            </a:r>
            <a:r>
              <a:rPr lang="es-ES" dirty="0" smtClean="0"/>
              <a:t>– 11 años </a:t>
            </a:r>
            <a:endParaRPr lang="es-DO" dirty="0"/>
          </a:p>
          <a:p>
            <a:pPr lvl="0"/>
            <a:r>
              <a:rPr lang="es-ES" dirty="0"/>
              <a:t>Adolescencia =11 años </a:t>
            </a:r>
            <a:r>
              <a:rPr lang="es-ES" dirty="0" smtClean="0"/>
              <a:t>alrededor </a:t>
            </a:r>
            <a:r>
              <a:rPr lang="es-ES" dirty="0"/>
              <a:t>a los 20 </a:t>
            </a:r>
            <a:r>
              <a:rPr lang="es-ES" dirty="0" smtClean="0"/>
              <a:t>años </a:t>
            </a:r>
            <a:endParaRPr lang="es-DO" dirty="0"/>
          </a:p>
          <a:p>
            <a:pPr lvl="0"/>
            <a:r>
              <a:rPr lang="es-ES" dirty="0"/>
              <a:t>Adultez Temprana =  20 años </a:t>
            </a:r>
            <a:r>
              <a:rPr lang="es-ES" dirty="0" smtClean="0"/>
              <a:t>– </a:t>
            </a:r>
            <a:r>
              <a:rPr lang="es-ES" dirty="0"/>
              <a:t>40 </a:t>
            </a:r>
            <a:r>
              <a:rPr lang="es-ES" dirty="0" smtClean="0"/>
              <a:t>años </a:t>
            </a:r>
            <a:endParaRPr lang="es-DO" dirty="0"/>
          </a:p>
          <a:p>
            <a:pPr lvl="0"/>
            <a:r>
              <a:rPr lang="es-ES" dirty="0"/>
              <a:t>Adultez Media = 40 años </a:t>
            </a:r>
            <a:r>
              <a:rPr lang="es-ES" dirty="0" smtClean="0"/>
              <a:t>– </a:t>
            </a:r>
            <a:r>
              <a:rPr lang="es-ES" dirty="0"/>
              <a:t>65 años </a:t>
            </a:r>
            <a:endParaRPr lang="es-DO" dirty="0"/>
          </a:p>
          <a:p>
            <a:r>
              <a:rPr lang="es-ES" dirty="0"/>
              <a:t>Adultez Tardía= 65 en adelante </a:t>
            </a:r>
            <a:endParaRPr lang="es-ES" dirty="0" smtClean="0"/>
          </a:p>
          <a:p>
            <a:pPr marL="0" indent="0">
              <a:buNone/>
            </a:pPr>
            <a:endParaRPr lang="es-ES" dirty="0" smtClean="0"/>
          </a:p>
          <a:p>
            <a:pPr marL="0" indent="0" algn="just">
              <a:buNone/>
            </a:pPr>
            <a:r>
              <a:rPr lang="es-ES" dirty="0"/>
              <a:t>Los científicos del  desarrollado han constatado que el desarrollo humano es para es un procesos para toda la vida, proceso conocido como ciclo de vital de vida.  </a:t>
            </a:r>
            <a:endParaRPr lang="es-DO"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5054234"/>
            <a:ext cx="3240360" cy="16887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8437140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64468" y="332656"/>
            <a:ext cx="7787208" cy="868958"/>
          </a:xfrm>
        </p:spPr>
        <p:txBody>
          <a:bodyPr/>
          <a:lstStyle/>
          <a:p>
            <a:pPr algn="ctr"/>
            <a:r>
              <a:rPr lang="es-ES" dirty="0"/>
              <a:t>Periodo crítico en el </a:t>
            </a:r>
            <a:r>
              <a:rPr lang="es-ES" dirty="0" smtClean="0"/>
              <a:t>Desarrollo</a:t>
            </a:r>
            <a:endParaRPr lang="es-DO" dirty="0"/>
          </a:p>
        </p:txBody>
      </p:sp>
      <p:sp>
        <p:nvSpPr>
          <p:cNvPr id="3" name="2 Marcador de contenido"/>
          <p:cNvSpPr>
            <a:spLocks noGrp="1"/>
          </p:cNvSpPr>
          <p:nvPr>
            <p:ph idx="1"/>
          </p:nvPr>
        </p:nvSpPr>
        <p:spPr>
          <a:xfrm>
            <a:off x="611560" y="1412776"/>
            <a:ext cx="7467600" cy="3312368"/>
          </a:xfrm>
        </p:spPr>
        <p:txBody>
          <a:bodyPr>
            <a:normAutofit/>
          </a:bodyPr>
          <a:lstStyle/>
          <a:p>
            <a:pPr algn="just"/>
            <a:r>
              <a:rPr lang="es-ES" dirty="0" smtClean="0"/>
              <a:t>Es </a:t>
            </a:r>
            <a:r>
              <a:rPr lang="es-ES" dirty="0"/>
              <a:t>un momento específico en el que un suceso, o su ausencia, tiene un efecto concreto en el desarrollo.</a:t>
            </a:r>
            <a:endParaRPr lang="es-DO" dirty="0"/>
          </a:p>
          <a:p>
            <a:pPr marL="0" indent="0" algn="just">
              <a:buNone/>
            </a:pPr>
            <a:endParaRPr lang="es-DO" dirty="0"/>
          </a:p>
          <a:p>
            <a:pPr algn="just"/>
            <a:r>
              <a:rPr lang="es-ES" dirty="0"/>
              <a:t>Ejemplo: Si una mujer es sometida a rayos x, toma ciertos fármacos o contrae determinadas enfermedades en la etapa del embarazo, es posible que el feto manifieste efectos nocivos particulares, que dependen de la agresión y su momento. </a:t>
            </a:r>
            <a:endParaRPr lang="es-DO" dirty="0"/>
          </a:p>
        </p:txBody>
      </p:sp>
      <p:pic>
        <p:nvPicPr>
          <p:cNvPr id="7170" name="Picture 2" descr="http://sinaddictus.com/wp-content/uploads/2012/02/embarazo-y-nicotina.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29880" y="4509120"/>
            <a:ext cx="3456384" cy="21775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935724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787208" cy="1143000"/>
          </a:xfrm>
        </p:spPr>
        <p:txBody>
          <a:bodyPr>
            <a:normAutofit fontScale="90000"/>
          </a:bodyPr>
          <a:lstStyle/>
          <a:p>
            <a:pPr algn="ctr"/>
            <a:r>
              <a:rPr lang="es-ES" b="1" dirty="0" smtClean="0"/>
              <a:t>Factores genéticos y ambientales que alteran el desarrollo</a:t>
            </a:r>
            <a:endParaRPr lang="es-DO" dirty="0"/>
          </a:p>
        </p:txBody>
      </p:sp>
      <p:sp>
        <p:nvSpPr>
          <p:cNvPr id="3" name="2 Marcador de contenido"/>
          <p:cNvSpPr>
            <a:spLocks noGrp="1"/>
          </p:cNvSpPr>
          <p:nvPr>
            <p:ph idx="1"/>
          </p:nvPr>
        </p:nvSpPr>
        <p:spPr>
          <a:xfrm>
            <a:off x="457200" y="1844824"/>
            <a:ext cx="7859216" cy="3168352"/>
          </a:xfrm>
        </p:spPr>
        <p:txBody>
          <a:bodyPr/>
          <a:lstStyle/>
          <a:p>
            <a:r>
              <a:rPr lang="es-DO" dirty="0" smtClean="0"/>
              <a:t>La posición económica</a:t>
            </a:r>
          </a:p>
          <a:p>
            <a:r>
              <a:rPr lang="es-DO" dirty="0" smtClean="0"/>
              <a:t>La falta de salud</a:t>
            </a:r>
          </a:p>
          <a:p>
            <a:r>
              <a:rPr lang="es-DO" dirty="0" smtClean="0"/>
              <a:t>La baja educación</a:t>
            </a:r>
          </a:p>
          <a:p>
            <a:r>
              <a:rPr lang="es-DO" dirty="0" smtClean="0"/>
              <a:t>La cultura</a:t>
            </a:r>
          </a:p>
          <a:p>
            <a:pPr marL="0" indent="0">
              <a:buNone/>
            </a:pPr>
            <a:endParaRPr lang="es-DO" dirty="0"/>
          </a:p>
          <a:p>
            <a:endParaRPr lang="es-DO" dirty="0"/>
          </a:p>
        </p:txBody>
      </p:sp>
      <p:pic>
        <p:nvPicPr>
          <p:cNvPr id="4100" name="Picture 4" descr="http://globedia.com/imagenes/noticias/2013/11/9/banco-mundial-acabar-pobreza-anos_1_1895743.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4005064"/>
            <a:ext cx="3888432" cy="25145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9975813"/>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Diferentes Enfoques sobre el desarrollo Humano </a:t>
            </a:r>
            <a:endParaRPr lang="es-DO"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xmlns="" val="3842303956"/>
              </p:ext>
            </p:extLst>
          </p:nvPr>
        </p:nvGraphicFramePr>
        <p:xfrm>
          <a:off x="609600" y="2160588"/>
          <a:ext cx="6348413"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28122775"/>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332656"/>
            <a:ext cx="7467600" cy="796950"/>
          </a:xfrm>
        </p:spPr>
        <p:txBody>
          <a:bodyPr/>
          <a:lstStyle/>
          <a:p>
            <a:pPr algn="ctr"/>
            <a:r>
              <a:rPr lang="es-ES" b="1" dirty="0" smtClean="0"/>
              <a:t>El enfoque psicoanalítica</a:t>
            </a:r>
            <a:endParaRPr lang="es-DO" dirty="0"/>
          </a:p>
        </p:txBody>
      </p:sp>
      <p:sp>
        <p:nvSpPr>
          <p:cNvPr id="3" name="2 Marcador de contenido"/>
          <p:cNvSpPr>
            <a:spLocks noGrp="1"/>
          </p:cNvSpPr>
          <p:nvPr>
            <p:ph idx="1"/>
          </p:nvPr>
        </p:nvSpPr>
        <p:spPr>
          <a:xfrm>
            <a:off x="457200" y="1484784"/>
            <a:ext cx="7931224" cy="3528392"/>
          </a:xfrm>
        </p:spPr>
        <p:txBody>
          <a:bodyPr>
            <a:normAutofit fontScale="92500" lnSpcReduction="10000"/>
          </a:bodyPr>
          <a:lstStyle/>
          <a:p>
            <a:pPr marL="0" indent="0" algn="just" fontAlgn="base">
              <a:buNone/>
            </a:pPr>
            <a:r>
              <a:rPr lang="es-ES" dirty="0"/>
              <a:t>No debemos olvidar, antes de tratar </a:t>
            </a:r>
            <a:r>
              <a:rPr lang="es-ES" dirty="0" smtClean="0"/>
              <a:t>este enfoque, </a:t>
            </a:r>
            <a:r>
              <a:rPr lang="es-ES" dirty="0"/>
              <a:t>que el psicoanálisis es un conjunto escindido en diversas ramas o variantes, con puntos comunes y con diferencias entre un enfoque y otro. Entre los puntos comunes de </a:t>
            </a:r>
            <a:r>
              <a:rPr lang="es-ES" dirty="0" smtClean="0"/>
              <a:t>todas </a:t>
            </a:r>
            <a:r>
              <a:rPr lang="es-ES" dirty="0"/>
              <a:t>las corrientes psicoanalíticas destacamos</a:t>
            </a:r>
            <a:r>
              <a:rPr lang="es-ES" dirty="0" smtClean="0"/>
              <a:t>:</a:t>
            </a:r>
          </a:p>
          <a:p>
            <a:pPr marL="0" indent="0" fontAlgn="base">
              <a:buNone/>
            </a:pPr>
            <a:endParaRPr lang="es-DO" dirty="0"/>
          </a:p>
          <a:p>
            <a:pPr lvl="0" fontAlgn="base"/>
            <a:r>
              <a:rPr lang="es-ES" dirty="0"/>
              <a:t>Un aspecto decisivo dentro del psiquismo humano es el inconsciente.</a:t>
            </a:r>
            <a:endParaRPr lang="es-DO" dirty="0"/>
          </a:p>
          <a:p>
            <a:pPr lvl="0" fontAlgn="base"/>
            <a:r>
              <a:rPr lang="es-ES" dirty="0"/>
              <a:t>Los primeros años de la vida (5-6 años) son fundamentales para el desarrollo del individuo.</a:t>
            </a:r>
            <a:endParaRPr lang="es-DO" dirty="0"/>
          </a:p>
          <a:p>
            <a:pPr lvl="0" fontAlgn="base"/>
            <a:r>
              <a:rPr lang="es-ES" dirty="0"/>
              <a:t>Es crucial la relación con los padres.</a:t>
            </a:r>
            <a:endParaRPr lang="es-DO" dirty="0"/>
          </a:p>
          <a:p>
            <a:pPr lvl="0" fontAlgn="base"/>
            <a:r>
              <a:rPr lang="es-ES" dirty="0"/>
              <a:t>La mayoría de las conductas del individuo son interpretadas en función de los acontecimientos ocurridos en la primera infancia.</a:t>
            </a:r>
            <a:endParaRPr lang="es-DO" dirty="0"/>
          </a:p>
          <a:p>
            <a:endParaRPr lang="es-DO" dirty="0"/>
          </a:p>
        </p:txBody>
      </p:sp>
      <p:pic>
        <p:nvPicPr>
          <p:cNvPr id="8194" name="Picture 2" descr="http://imagenpoliticadotcom.files.wordpress.com/2011/09/sigmund-freud00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00192" y="4869160"/>
            <a:ext cx="1574469" cy="18574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91687668"/>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859216" cy="868958"/>
          </a:xfrm>
        </p:spPr>
        <p:txBody>
          <a:bodyPr>
            <a:normAutofit/>
          </a:bodyPr>
          <a:lstStyle/>
          <a:p>
            <a:r>
              <a:rPr lang="es-ES" b="1" dirty="0"/>
              <a:t>Las fases de desarrollo según </a:t>
            </a:r>
            <a:r>
              <a:rPr lang="es-ES" b="1" dirty="0" smtClean="0"/>
              <a:t>Freud</a:t>
            </a:r>
            <a:endParaRPr lang="es-DO" dirty="0"/>
          </a:p>
        </p:txBody>
      </p:sp>
      <p:sp>
        <p:nvSpPr>
          <p:cNvPr id="3" name="2 Marcador de contenido"/>
          <p:cNvSpPr>
            <a:spLocks noGrp="1"/>
          </p:cNvSpPr>
          <p:nvPr>
            <p:ph idx="1"/>
          </p:nvPr>
        </p:nvSpPr>
        <p:spPr>
          <a:xfrm>
            <a:off x="457200" y="1600200"/>
            <a:ext cx="7715200" cy="4873752"/>
          </a:xfrm>
        </p:spPr>
        <p:txBody>
          <a:bodyPr>
            <a:normAutofit fontScale="92500" lnSpcReduction="20000"/>
          </a:bodyPr>
          <a:lstStyle/>
          <a:p>
            <a:pPr marL="0" indent="0" algn="just">
              <a:buNone/>
            </a:pPr>
            <a:r>
              <a:rPr lang="es-DO" dirty="0" smtClean="0"/>
              <a:t>Si bien Freud consideraba la energía psicológica de carácter netamente sexual, el concepto de sexualidad se ha de aplicar en sentido amplio. Las fases del desarrollo del niño serán fases de desarrollo sexual.</a:t>
            </a:r>
          </a:p>
          <a:p>
            <a:pPr marL="0" indent="0" fontAlgn="base">
              <a:buNone/>
            </a:pPr>
            <a:r>
              <a:rPr lang="es-DO" dirty="0" smtClean="0"/>
              <a:t>Estas son las fases:</a:t>
            </a:r>
          </a:p>
          <a:p>
            <a:pPr fontAlgn="base"/>
            <a:r>
              <a:rPr lang="es-DO" b="1" dirty="0" smtClean="0"/>
              <a:t>Fase oral</a:t>
            </a:r>
            <a:r>
              <a:rPr lang="es-DO" dirty="0" smtClean="0"/>
              <a:t> (1 año): Zona erógena: La boca.</a:t>
            </a:r>
          </a:p>
          <a:p>
            <a:pPr marL="0" lvl="0" indent="0" fontAlgn="base">
              <a:buNone/>
            </a:pPr>
            <a:r>
              <a:rPr lang="es-DO" dirty="0" smtClean="0"/>
              <a:t>Función dominante: Actividades orales tales como chupar, morder, comer, etc.</a:t>
            </a:r>
          </a:p>
          <a:p>
            <a:pPr fontAlgn="base"/>
            <a:r>
              <a:rPr lang="es-DO" b="1" dirty="0" smtClean="0"/>
              <a:t>Fase anal </a:t>
            </a:r>
            <a:r>
              <a:rPr lang="es-DO" dirty="0" smtClean="0"/>
              <a:t>(2-3 años): Zona erógena: el ano.</a:t>
            </a:r>
          </a:p>
          <a:p>
            <a:pPr marL="0" lvl="0" indent="0" fontAlgn="base">
              <a:buNone/>
            </a:pPr>
            <a:r>
              <a:rPr lang="es-DO" dirty="0" smtClean="0"/>
              <a:t>Función dominante: Movimiento y eliminación de las heces a través del ano.</a:t>
            </a:r>
          </a:p>
          <a:p>
            <a:pPr fontAlgn="base"/>
            <a:r>
              <a:rPr lang="es-DO" b="1" dirty="0" smtClean="0"/>
              <a:t>Fase fálica </a:t>
            </a:r>
            <a:r>
              <a:rPr lang="es-DO" dirty="0" smtClean="0"/>
              <a:t>(3-4 años): Zona erógena: órganos genitales.</a:t>
            </a:r>
          </a:p>
          <a:p>
            <a:pPr marL="0" lvl="0" indent="0" fontAlgn="base">
              <a:buNone/>
            </a:pPr>
            <a:r>
              <a:rPr lang="es-DO" dirty="0" smtClean="0"/>
              <a:t>Función dominante: Asocia el contacto de sus órganos con un objeto de amor.</a:t>
            </a:r>
          </a:p>
          <a:p>
            <a:pPr fontAlgn="base"/>
            <a:r>
              <a:rPr lang="es-DO" b="1" dirty="0" smtClean="0"/>
              <a:t>Fase de latencia </a:t>
            </a:r>
            <a:r>
              <a:rPr lang="es-DO" dirty="0" smtClean="0"/>
              <a:t>(4-5 años hasta pubertad): </a:t>
            </a:r>
          </a:p>
          <a:p>
            <a:pPr marL="0" indent="0" fontAlgn="base">
              <a:buNone/>
            </a:pPr>
            <a:r>
              <a:rPr lang="es-DO" dirty="0" smtClean="0"/>
              <a:t>La sexualidad entra en una especie de túnel donde se oculta y tranquiliza.</a:t>
            </a:r>
          </a:p>
          <a:p>
            <a:pPr lvl="0" fontAlgn="base"/>
            <a:r>
              <a:rPr lang="es-DO" b="1" dirty="0" smtClean="0"/>
              <a:t>Fase genital </a:t>
            </a:r>
            <a:r>
              <a:rPr lang="es-DO" dirty="0" smtClean="0"/>
              <a:t>(14-16 años hasta lo 18-21): Zona erógena: órganos genitales.</a:t>
            </a:r>
          </a:p>
          <a:p>
            <a:pPr marL="0" lvl="0" indent="0" fontAlgn="base">
              <a:buNone/>
            </a:pPr>
            <a:r>
              <a:rPr lang="es-DO" dirty="0" smtClean="0"/>
              <a:t>Función dominante: la relación sexual y la reproducción.</a:t>
            </a:r>
          </a:p>
          <a:p>
            <a:pPr marL="0" indent="0" fontAlgn="base">
              <a:buNone/>
            </a:pPr>
            <a:endParaRPr lang="es-DO" dirty="0" smtClean="0"/>
          </a:p>
          <a:p>
            <a:pPr marL="0" indent="0">
              <a:buNone/>
            </a:pPr>
            <a:endParaRPr lang="es-DO" dirty="0"/>
          </a:p>
        </p:txBody>
      </p:sp>
    </p:spTree>
    <p:extLst>
      <p:ext uri="{BB962C8B-B14F-4D97-AF65-F5344CB8AC3E}">
        <p14:creationId xmlns:p14="http://schemas.microsoft.com/office/powerpoint/2010/main" xmlns="" val="431863873"/>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715200" cy="1143000"/>
          </a:xfrm>
        </p:spPr>
        <p:txBody>
          <a:bodyPr>
            <a:normAutofit fontScale="90000"/>
          </a:bodyPr>
          <a:lstStyle/>
          <a:p>
            <a:pPr lvl="0" algn="ctr"/>
            <a:r>
              <a:rPr lang="es-ES" b="1" dirty="0" smtClean="0"/>
              <a:t>Los enfoques de </a:t>
            </a:r>
            <a:r>
              <a:rPr lang="es-ES" b="1" dirty="0"/>
              <a:t>desarrollo según </a:t>
            </a:r>
            <a:r>
              <a:rPr lang="es-ES" b="1" dirty="0" smtClean="0"/>
              <a:t>Erikson</a:t>
            </a:r>
            <a:endParaRPr lang="es-DO" dirty="0"/>
          </a:p>
        </p:txBody>
      </p:sp>
      <p:sp>
        <p:nvSpPr>
          <p:cNvPr id="3" name="2 Marcador de contenido"/>
          <p:cNvSpPr>
            <a:spLocks noGrp="1"/>
          </p:cNvSpPr>
          <p:nvPr>
            <p:ph idx="1"/>
          </p:nvPr>
        </p:nvSpPr>
        <p:spPr>
          <a:xfrm>
            <a:off x="457200" y="1600200"/>
            <a:ext cx="5410944" cy="4277072"/>
          </a:xfrm>
        </p:spPr>
        <p:txBody>
          <a:bodyPr>
            <a:normAutofit/>
          </a:bodyPr>
          <a:lstStyle/>
          <a:p>
            <a:pPr marL="0" indent="0" fontAlgn="base">
              <a:buNone/>
            </a:pPr>
            <a:endParaRPr lang="es-DO" b="1" dirty="0"/>
          </a:p>
          <a:p>
            <a:pPr fontAlgn="base"/>
            <a:r>
              <a:rPr lang="es-ES" dirty="0" smtClean="0"/>
              <a:t>Confianza </a:t>
            </a:r>
            <a:r>
              <a:rPr lang="es-ES" dirty="0"/>
              <a:t>frente a desconfianza (1 año).</a:t>
            </a:r>
            <a:endParaRPr lang="es-DO" dirty="0"/>
          </a:p>
          <a:p>
            <a:pPr fontAlgn="base"/>
            <a:r>
              <a:rPr lang="es-ES" dirty="0" smtClean="0"/>
              <a:t>Autonomía </a:t>
            </a:r>
            <a:r>
              <a:rPr lang="es-ES" dirty="0"/>
              <a:t>frente a vergüenza y duda (2 años).</a:t>
            </a:r>
            <a:endParaRPr lang="es-DO" dirty="0"/>
          </a:p>
          <a:p>
            <a:pPr fontAlgn="base"/>
            <a:r>
              <a:rPr lang="es-ES" dirty="0" smtClean="0"/>
              <a:t>Iniciativa </a:t>
            </a:r>
            <a:r>
              <a:rPr lang="es-ES" dirty="0"/>
              <a:t>frente a culpabilidad (3-6 años).</a:t>
            </a:r>
            <a:endParaRPr lang="es-DO" dirty="0"/>
          </a:p>
          <a:p>
            <a:pPr fontAlgn="base"/>
            <a:r>
              <a:rPr lang="es-ES" dirty="0" smtClean="0"/>
              <a:t>Competencia </a:t>
            </a:r>
            <a:r>
              <a:rPr lang="es-ES" dirty="0"/>
              <a:t>frente a inferioridad (6-12 años).</a:t>
            </a:r>
            <a:endParaRPr lang="es-DO" dirty="0"/>
          </a:p>
          <a:p>
            <a:pPr fontAlgn="base"/>
            <a:r>
              <a:rPr lang="es-ES" dirty="0" smtClean="0"/>
              <a:t>Identidad </a:t>
            </a:r>
            <a:r>
              <a:rPr lang="es-ES" dirty="0"/>
              <a:t>frente a confusión de la identidad (12-20 años).</a:t>
            </a:r>
            <a:endParaRPr lang="es-DO" dirty="0"/>
          </a:p>
          <a:p>
            <a:endParaRPr lang="es-DO" dirty="0"/>
          </a:p>
        </p:txBody>
      </p:sp>
      <p:pic>
        <p:nvPicPr>
          <p:cNvPr id="5122" name="Picture 2" descr="http://jewishcurrents.org/wp-content/uploads/2013/05/ErikH.Erikson.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00192" y="2420888"/>
            <a:ext cx="2171700" cy="3076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2539974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7467600" cy="652934"/>
          </a:xfrm>
        </p:spPr>
        <p:txBody>
          <a:bodyPr>
            <a:normAutofit/>
          </a:bodyPr>
          <a:lstStyle/>
          <a:p>
            <a:pPr algn="ctr"/>
            <a:r>
              <a:rPr lang="es-ES" b="1" dirty="0" smtClean="0"/>
              <a:t>Enfoque cognitivo </a:t>
            </a:r>
            <a:r>
              <a:rPr lang="es-ES" b="1" dirty="0"/>
              <a:t>de </a:t>
            </a:r>
            <a:r>
              <a:rPr lang="es-ES" b="1" dirty="0" smtClean="0"/>
              <a:t>Piaget</a:t>
            </a:r>
            <a:endParaRPr lang="es-DO" dirty="0"/>
          </a:p>
        </p:txBody>
      </p:sp>
      <p:sp>
        <p:nvSpPr>
          <p:cNvPr id="3" name="2 Marcador de contenido"/>
          <p:cNvSpPr>
            <a:spLocks noGrp="1"/>
          </p:cNvSpPr>
          <p:nvPr>
            <p:ph idx="1"/>
          </p:nvPr>
        </p:nvSpPr>
        <p:spPr>
          <a:xfrm>
            <a:off x="457200" y="1600200"/>
            <a:ext cx="7859216" cy="4873752"/>
          </a:xfrm>
        </p:spPr>
        <p:txBody>
          <a:bodyPr>
            <a:normAutofit/>
          </a:bodyPr>
          <a:lstStyle/>
          <a:p>
            <a:pPr marL="0" indent="0" fontAlgn="base">
              <a:buNone/>
            </a:pPr>
            <a:r>
              <a:rPr lang="es-ES" dirty="0" smtClean="0"/>
              <a:t>Piaget</a:t>
            </a:r>
            <a:r>
              <a:rPr lang="es-ES" dirty="0"/>
              <a:t>, con su teoría, va a poner el acento en la creación de conductas y de conocimientos no presentes en el sujeto en un momento determinado, en captar el sentido de la experiencia con objetos y en la solución de problemas</a:t>
            </a:r>
            <a:r>
              <a:rPr lang="es-ES" dirty="0" smtClean="0"/>
              <a:t>.</a:t>
            </a:r>
          </a:p>
          <a:p>
            <a:pPr marL="0" indent="0" fontAlgn="base">
              <a:buNone/>
            </a:pPr>
            <a:endParaRPr lang="es-ES" dirty="0"/>
          </a:p>
          <a:p>
            <a:pPr marL="0" indent="0" fontAlgn="base">
              <a:buNone/>
            </a:pPr>
            <a:r>
              <a:rPr lang="es-ES" dirty="0" smtClean="0"/>
              <a:t>Hay </a:t>
            </a:r>
            <a:r>
              <a:rPr lang="es-ES" dirty="0"/>
              <a:t>cuatro factores que hacen posible el desarrollo cognitivo</a:t>
            </a:r>
            <a:r>
              <a:rPr lang="es-ES" dirty="0" smtClean="0"/>
              <a:t>:</a:t>
            </a:r>
          </a:p>
          <a:p>
            <a:pPr marL="0" indent="0" fontAlgn="base">
              <a:buNone/>
            </a:pPr>
            <a:endParaRPr lang="es-DO" dirty="0"/>
          </a:p>
          <a:p>
            <a:pPr lvl="0" fontAlgn="base"/>
            <a:r>
              <a:rPr lang="es-ES" b="1" dirty="0"/>
              <a:t>Maduración: </a:t>
            </a:r>
            <a:r>
              <a:rPr lang="es-ES" dirty="0"/>
              <a:t>se refiere sobre todo a maduración biológica.</a:t>
            </a:r>
            <a:endParaRPr lang="es-DO" dirty="0"/>
          </a:p>
          <a:p>
            <a:pPr lvl="0" fontAlgn="base"/>
            <a:r>
              <a:rPr lang="es-ES" dirty="0"/>
              <a:t>Experiencias con objetos de carácter físico y lógico-matemático.</a:t>
            </a:r>
            <a:endParaRPr lang="es-DO" dirty="0"/>
          </a:p>
          <a:p>
            <a:pPr lvl="0" fontAlgn="base"/>
            <a:r>
              <a:rPr lang="es-ES" b="1" dirty="0"/>
              <a:t>Transmisión social: </a:t>
            </a:r>
            <a:r>
              <a:rPr lang="es-ES" dirty="0"/>
              <a:t>es el conjunto de conocimientos que el niño adquiere porque otros se lo transmiten.</a:t>
            </a:r>
            <a:endParaRPr lang="es-DO" dirty="0"/>
          </a:p>
          <a:p>
            <a:pPr lvl="0" fontAlgn="base"/>
            <a:r>
              <a:rPr lang="es-ES" b="1" dirty="0" err="1"/>
              <a:t>Equilibración</a:t>
            </a:r>
            <a:r>
              <a:rPr lang="es-ES" b="1" dirty="0"/>
              <a:t>: </a:t>
            </a:r>
            <a:r>
              <a:rPr lang="es-ES" dirty="0"/>
              <a:t>el organismo tiende a la adaptación de la manera más óptima posible.</a:t>
            </a:r>
            <a:endParaRPr lang="es-DO" dirty="0"/>
          </a:p>
          <a:p>
            <a:pPr marL="0" indent="0" fontAlgn="base">
              <a:buNone/>
            </a:pPr>
            <a:endParaRPr lang="es-DO" dirty="0"/>
          </a:p>
          <a:p>
            <a:endParaRPr lang="es-DO" dirty="0"/>
          </a:p>
        </p:txBody>
      </p:sp>
    </p:spTree>
    <p:extLst>
      <p:ext uri="{BB962C8B-B14F-4D97-AF65-F5344CB8AC3E}">
        <p14:creationId xmlns:p14="http://schemas.microsoft.com/office/powerpoint/2010/main" xmlns="" val="2053020329"/>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03648" y="1608279"/>
            <a:ext cx="4896544" cy="1390306"/>
          </a:xfrm>
        </p:spPr>
        <p:txBody>
          <a:bodyPr>
            <a:normAutofit fontScale="90000"/>
          </a:bodyPr>
          <a:lstStyle/>
          <a:p>
            <a:pPr algn="ctr"/>
            <a:r>
              <a:rPr lang="es-DO" sz="4000" b="1" dirty="0" smtClean="0">
                <a:solidFill>
                  <a:schemeClr val="tx1">
                    <a:lumMod val="75000"/>
                    <a:lumOff val="25000"/>
                  </a:schemeClr>
                </a:solidFill>
              </a:rPr>
              <a:t>Proceso Psicológicos del Desarrollo Humano</a:t>
            </a:r>
            <a:r>
              <a:rPr lang="es-DO" sz="3600" b="1" dirty="0">
                <a:solidFill>
                  <a:schemeClr val="accent1">
                    <a:lumMod val="75000"/>
                  </a:schemeClr>
                </a:solidFill>
              </a:rPr>
              <a:t/>
            </a:r>
            <a:br>
              <a:rPr lang="es-DO" sz="3600" b="1" dirty="0">
                <a:solidFill>
                  <a:schemeClr val="accent1">
                    <a:lumMod val="75000"/>
                  </a:schemeClr>
                </a:solidFill>
              </a:rPr>
            </a:br>
            <a:endParaRPr lang="es-DO" b="1" dirty="0"/>
          </a:p>
        </p:txBody>
      </p:sp>
      <p:sp>
        <p:nvSpPr>
          <p:cNvPr id="4" name="3 CuadroTexto"/>
          <p:cNvSpPr txBox="1"/>
          <p:nvPr/>
        </p:nvSpPr>
        <p:spPr>
          <a:xfrm>
            <a:off x="2843808" y="2813919"/>
            <a:ext cx="3240360" cy="36933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s-DO" dirty="0" smtClean="0">
                <a:solidFill>
                  <a:schemeClr val="bg1"/>
                </a:solidFill>
              </a:rPr>
              <a:t>Clave:  PSI - 136</a:t>
            </a:r>
          </a:p>
        </p:txBody>
      </p:sp>
      <p:pic>
        <p:nvPicPr>
          <p:cNvPr id="1026" name="Picture 2" descr="http://storage.competir.com/post/etapas-vida/images/etapas-de-la-vida-hombr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07704" y="3183018"/>
            <a:ext cx="4619625" cy="3267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9737675"/>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dirty="0"/>
              <a:t>Las etapas del desarrollo según </a:t>
            </a:r>
            <a:r>
              <a:rPr lang="es-ES" b="1" dirty="0" smtClean="0"/>
              <a:t>Piaget</a:t>
            </a:r>
            <a:endParaRPr lang="es-DO" dirty="0"/>
          </a:p>
        </p:txBody>
      </p:sp>
      <p:sp>
        <p:nvSpPr>
          <p:cNvPr id="3" name="2 Marcador de contenido"/>
          <p:cNvSpPr>
            <a:spLocks noGrp="1"/>
          </p:cNvSpPr>
          <p:nvPr>
            <p:ph idx="1"/>
          </p:nvPr>
        </p:nvSpPr>
        <p:spPr>
          <a:xfrm>
            <a:off x="457200" y="1600200"/>
            <a:ext cx="7931224" cy="2764904"/>
          </a:xfrm>
        </p:spPr>
        <p:txBody>
          <a:bodyPr>
            <a:normAutofit/>
          </a:bodyPr>
          <a:lstStyle/>
          <a:p>
            <a:pPr fontAlgn="base"/>
            <a:r>
              <a:rPr lang="es-ES" dirty="0" smtClean="0"/>
              <a:t>Período </a:t>
            </a:r>
            <a:r>
              <a:rPr lang="es-ES" dirty="0"/>
              <a:t>sensorio-motor (0-2 años). </a:t>
            </a:r>
            <a:endParaRPr lang="es-ES" dirty="0" smtClean="0"/>
          </a:p>
          <a:p>
            <a:pPr fontAlgn="base"/>
            <a:r>
              <a:rPr lang="es-ES" dirty="0" smtClean="0"/>
              <a:t>Período </a:t>
            </a:r>
            <a:r>
              <a:rPr lang="es-ES" dirty="0"/>
              <a:t>del pensamiento </a:t>
            </a:r>
            <a:r>
              <a:rPr lang="es-ES" dirty="0" err="1"/>
              <a:t>preoperacional</a:t>
            </a:r>
            <a:r>
              <a:rPr lang="es-ES" dirty="0"/>
              <a:t> (2-7 años</a:t>
            </a:r>
            <a:r>
              <a:rPr lang="es-ES" dirty="0" smtClean="0"/>
              <a:t>). </a:t>
            </a:r>
            <a:r>
              <a:rPr lang="en-US" dirty="0" err="1" smtClean="0"/>
              <a:t>Dentro</a:t>
            </a:r>
            <a:r>
              <a:rPr lang="en-US" dirty="0" smtClean="0"/>
              <a:t> de </a:t>
            </a:r>
            <a:r>
              <a:rPr lang="en-US" dirty="0" err="1" smtClean="0"/>
              <a:t>este</a:t>
            </a:r>
            <a:r>
              <a:rPr lang="en-US" dirty="0" smtClean="0"/>
              <a:t> </a:t>
            </a:r>
            <a:r>
              <a:rPr lang="en-US" dirty="0" err="1" smtClean="0"/>
              <a:t>periodo</a:t>
            </a:r>
            <a:r>
              <a:rPr lang="en-US" dirty="0" smtClean="0"/>
              <a:t> se </a:t>
            </a:r>
            <a:r>
              <a:rPr lang="en-US" dirty="0" err="1" smtClean="0"/>
              <a:t>pueden</a:t>
            </a:r>
            <a:r>
              <a:rPr lang="en-US" dirty="0" smtClean="0"/>
              <a:t> </a:t>
            </a:r>
            <a:r>
              <a:rPr lang="en-US" dirty="0" err="1" smtClean="0"/>
              <a:t>distinguir</a:t>
            </a:r>
            <a:r>
              <a:rPr lang="en-US" dirty="0" smtClean="0"/>
              <a:t> dos </a:t>
            </a:r>
            <a:r>
              <a:rPr lang="en-US" dirty="0" err="1" smtClean="0"/>
              <a:t>estadios</a:t>
            </a:r>
            <a:r>
              <a:rPr lang="en-US" dirty="0" smtClean="0"/>
              <a:t>:</a:t>
            </a:r>
            <a:endParaRPr lang="es-DO" dirty="0"/>
          </a:p>
          <a:p>
            <a:pPr lvl="1" fontAlgn="base"/>
            <a:r>
              <a:rPr lang="es-ES" dirty="0"/>
              <a:t>2-4 años: se extiende el periodo del lenguaje </a:t>
            </a:r>
            <a:r>
              <a:rPr lang="es-ES" dirty="0" smtClean="0"/>
              <a:t>egocéntrico</a:t>
            </a:r>
            <a:endParaRPr lang="es-DO" dirty="0"/>
          </a:p>
          <a:p>
            <a:pPr lvl="1" fontAlgn="base"/>
            <a:r>
              <a:rPr lang="es-ES" dirty="0"/>
              <a:t>Hasta los 6 años: pensamiento </a:t>
            </a:r>
            <a:r>
              <a:rPr lang="es-ES" dirty="0" smtClean="0"/>
              <a:t>intuitivo</a:t>
            </a:r>
            <a:endParaRPr lang="es-DO" dirty="0"/>
          </a:p>
          <a:p>
            <a:pPr lvl="0" fontAlgn="base"/>
            <a:r>
              <a:rPr lang="es-ES" dirty="0"/>
              <a:t>Período de las operaciones concretas (7-11 años</a:t>
            </a:r>
            <a:r>
              <a:rPr lang="es-ES" dirty="0" smtClean="0"/>
              <a:t>) </a:t>
            </a:r>
          </a:p>
          <a:p>
            <a:pPr lvl="0" fontAlgn="base"/>
            <a:r>
              <a:rPr lang="es-ES" dirty="0" smtClean="0"/>
              <a:t>Período </a:t>
            </a:r>
            <a:r>
              <a:rPr lang="es-ES" dirty="0"/>
              <a:t>de las operaciones formales (11-15 años</a:t>
            </a:r>
            <a:r>
              <a:rPr lang="es-ES" dirty="0" smtClean="0"/>
              <a:t>)</a:t>
            </a:r>
            <a:endParaRPr lang="es-DO" dirty="0"/>
          </a:p>
        </p:txBody>
      </p:sp>
      <p:pic>
        <p:nvPicPr>
          <p:cNvPr id="6146" name="Picture 2" descr="http://static.enotes.com/images/psychology/psyt_0001_0002_0_img0044.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635897" y="4520882"/>
            <a:ext cx="1800200" cy="20665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1512133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dirty="0"/>
              <a:t> La teoría de Vygotsky y la tradición soviética</a:t>
            </a:r>
            <a:endParaRPr lang="es-DO" dirty="0"/>
          </a:p>
        </p:txBody>
      </p:sp>
      <p:sp>
        <p:nvSpPr>
          <p:cNvPr id="3" name="2 Marcador de contenido"/>
          <p:cNvSpPr>
            <a:spLocks noGrp="1"/>
          </p:cNvSpPr>
          <p:nvPr>
            <p:ph idx="1"/>
          </p:nvPr>
        </p:nvSpPr>
        <p:spPr>
          <a:xfrm>
            <a:off x="457200" y="3140968"/>
            <a:ext cx="5915000" cy="3332984"/>
          </a:xfrm>
        </p:spPr>
        <p:txBody>
          <a:bodyPr>
            <a:normAutofit/>
          </a:bodyPr>
          <a:lstStyle/>
          <a:p>
            <a:pPr lvl="1" fontAlgn="base"/>
            <a:r>
              <a:rPr lang="es-ES" dirty="0" smtClean="0"/>
              <a:t>Pensamiento </a:t>
            </a:r>
            <a:r>
              <a:rPr lang="es-ES" dirty="0"/>
              <a:t>basado en agrupamientos no organizados.</a:t>
            </a:r>
            <a:endParaRPr lang="es-DO" sz="2500" dirty="0"/>
          </a:p>
          <a:p>
            <a:pPr lvl="1" fontAlgn="base"/>
            <a:r>
              <a:rPr lang="es-ES" dirty="0"/>
              <a:t>Pensamiento basado en agrupamientos de conjuntos complejos.</a:t>
            </a:r>
            <a:endParaRPr lang="es-DO" sz="2500" dirty="0"/>
          </a:p>
          <a:p>
            <a:pPr lvl="1" fontAlgn="base"/>
            <a:r>
              <a:rPr lang="en-US" dirty="0" err="1"/>
              <a:t>Pensamiento</a:t>
            </a:r>
            <a:r>
              <a:rPr lang="en-US" dirty="0"/>
              <a:t> </a:t>
            </a:r>
            <a:r>
              <a:rPr lang="en-US" dirty="0" err="1"/>
              <a:t>basado</a:t>
            </a:r>
            <a:r>
              <a:rPr lang="en-US" dirty="0"/>
              <a:t> en </a:t>
            </a:r>
            <a:r>
              <a:rPr lang="en-US" dirty="0" err="1"/>
              <a:t>conceptos</a:t>
            </a:r>
            <a:r>
              <a:rPr lang="en-US" dirty="0"/>
              <a:t>.</a:t>
            </a:r>
            <a:endParaRPr lang="es-DO" sz="2500" dirty="0"/>
          </a:p>
          <a:p>
            <a:pPr lvl="1" fontAlgn="base"/>
            <a:r>
              <a:rPr lang="en-US" dirty="0" err="1" smtClean="0"/>
              <a:t>Estadio</a:t>
            </a:r>
            <a:r>
              <a:rPr lang="en-US" dirty="0" smtClean="0"/>
              <a:t> </a:t>
            </a:r>
            <a:r>
              <a:rPr lang="en-US" dirty="0" err="1"/>
              <a:t>primitivo</a:t>
            </a:r>
            <a:r>
              <a:rPr lang="en-US" dirty="0"/>
              <a:t> natural</a:t>
            </a:r>
            <a:endParaRPr lang="es-DO" sz="2500" dirty="0"/>
          </a:p>
          <a:p>
            <a:pPr lvl="1" fontAlgn="base"/>
            <a:r>
              <a:rPr lang="en-US" dirty="0" err="1"/>
              <a:t>Estadio</a:t>
            </a:r>
            <a:r>
              <a:rPr lang="en-US" dirty="0"/>
              <a:t> de </a:t>
            </a:r>
            <a:r>
              <a:rPr lang="en-US" dirty="0" err="1"/>
              <a:t>psicología</a:t>
            </a:r>
            <a:r>
              <a:rPr lang="en-US" dirty="0"/>
              <a:t> </a:t>
            </a:r>
            <a:r>
              <a:rPr lang="en-US" dirty="0" err="1"/>
              <a:t>ingenua</a:t>
            </a:r>
            <a:r>
              <a:rPr lang="en-US" dirty="0"/>
              <a:t>.</a:t>
            </a:r>
            <a:endParaRPr lang="es-DO" sz="2500" dirty="0"/>
          </a:p>
          <a:p>
            <a:pPr lvl="1" fontAlgn="base"/>
            <a:r>
              <a:rPr lang="en-US" dirty="0" err="1"/>
              <a:t>Estadio</a:t>
            </a:r>
            <a:r>
              <a:rPr lang="en-US" dirty="0"/>
              <a:t> de </a:t>
            </a:r>
            <a:r>
              <a:rPr lang="en-US" dirty="0" err="1"/>
              <a:t>lenguaje</a:t>
            </a:r>
            <a:r>
              <a:rPr lang="en-US" dirty="0"/>
              <a:t> </a:t>
            </a:r>
            <a:r>
              <a:rPr lang="en-US" dirty="0" err="1"/>
              <a:t>egocéntrico</a:t>
            </a:r>
            <a:r>
              <a:rPr lang="en-US" dirty="0"/>
              <a:t>.</a:t>
            </a:r>
            <a:endParaRPr lang="es-DO" sz="2500" dirty="0"/>
          </a:p>
          <a:p>
            <a:pPr lvl="1"/>
            <a:r>
              <a:rPr lang="es-ES" dirty="0"/>
              <a:t>Estadio del crecimiento interior.</a:t>
            </a:r>
            <a:endParaRPr lang="es-DO" dirty="0"/>
          </a:p>
        </p:txBody>
      </p:sp>
      <p:pic>
        <p:nvPicPr>
          <p:cNvPr id="9218" name="Picture 2" descr="https://pbs.twimg.com/profile_images/378800000613916926/781ca9c85e855bf1c797288199a32a4d.jpe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16216" y="3140968"/>
            <a:ext cx="2003622" cy="216024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3 CuadroTexto"/>
          <p:cNvSpPr txBox="1"/>
          <p:nvPr/>
        </p:nvSpPr>
        <p:spPr>
          <a:xfrm>
            <a:off x="827585" y="1700808"/>
            <a:ext cx="7692254" cy="1107996"/>
          </a:xfrm>
          <a:prstGeom prst="rect">
            <a:avLst/>
          </a:prstGeom>
          <a:noFill/>
        </p:spPr>
        <p:txBody>
          <a:bodyPr wrap="square" rtlCol="0">
            <a:spAutoFit/>
          </a:bodyPr>
          <a:lstStyle/>
          <a:p>
            <a:pPr marL="0" lvl="1"/>
            <a:r>
              <a:rPr lang="es-ES" sz="2400" dirty="0"/>
              <a:t>Distingue tres estadios en el desarrollo del pensamiento conceptual:</a:t>
            </a:r>
            <a:endParaRPr lang="es-DO" sz="2800" dirty="0"/>
          </a:p>
          <a:p>
            <a:endParaRPr lang="es-DO" dirty="0"/>
          </a:p>
        </p:txBody>
      </p:sp>
    </p:spTree>
    <p:extLst>
      <p:ext uri="{BB962C8B-B14F-4D97-AF65-F5344CB8AC3E}">
        <p14:creationId xmlns:p14="http://schemas.microsoft.com/office/powerpoint/2010/main" xmlns="" val="386086210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ctr"/>
            <a:r>
              <a:rPr lang="en-US" b="1" dirty="0" smtClean="0"/>
              <a:t>El </a:t>
            </a:r>
            <a:r>
              <a:rPr lang="en-US" b="1" dirty="0" err="1" smtClean="0"/>
              <a:t>Enfoque</a:t>
            </a:r>
            <a:r>
              <a:rPr lang="en-US" b="1" dirty="0" smtClean="0"/>
              <a:t> </a:t>
            </a:r>
            <a:r>
              <a:rPr lang="en-US" b="1" dirty="0" err="1" smtClean="0"/>
              <a:t>Conductista</a:t>
            </a:r>
            <a:r>
              <a:rPr lang="es-DO" dirty="0"/>
              <a:t/>
            </a:r>
            <a:br>
              <a:rPr lang="es-DO" dirty="0"/>
            </a:br>
            <a:endParaRPr lang="es-DO" dirty="0"/>
          </a:p>
        </p:txBody>
      </p:sp>
      <p:sp>
        <p:nvSpPr>
          <p:cNvPr id="3" name="2 Marcador de contenido"/>
          <p:cNvSpPr>
            <a:spLocks noGrp="1"/>
          </p:cNvSpPr>
          <p:nvPr>
            <p:ph idx="1"/>
          </p:nvPr>
        </p:nvSpPr>
        <p:spPr>
          <a:xfrm>
            <a:off x="457200" y="1600200"/>
            <a:ext cx="7715200" cy="2620888"/>
          </a:xfrm>
        </p:spPr>
        <p:txBody>
          <a:bodyPr>
            <a:normAutofit/>
          </a:bodyPr>
          <a:lstStyle/>
          <a:p>
            <a:pPr marL="0" indent="0" algn="just" fontAlgn="base">
              <a:buNone/>
            </a:pPr>
            <a:r>
              <a:rPr lang="es-ES" dirty="0" smtClean="0"/>
              <a:t>El </a:t>
            </a:r>
            <a:r>
              <a:rPr lang="es-ES" dirty="0"/>
              <a:t>modelo conductista intenta probar de manera experimental que determinadas acciones e influencias del medio acarrean cambios en el desarrollo del niño. Este modelo prefiere las conductas simples frente a las complejas. La influencia de esta psicología está claramente unida a la introducción del método experimental y a la importancia que le dan a los procesos de aprendizaje en el desarrollo evolutivo del niño.</a:t>
            </a:r>
            <a:endParaRPr lang="es-DO" dirty="0"/>
          </a:p>
          <a:p>
            <a:endParaRPr lang="es-DO" dirty="0"/>
          </a:p>
        </p:txBody>
      </p:sp>
      <p:pic>
        <p:nvPicPr>
          <p:cNvPr id="10242" name="Picture 2" descr="http://cuidadoinfantil.net/wp-content/uploads/ninos-sordos_maestras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55776" y="4266484"/>
            <a:ext cx="3600400" cy="24028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2875439"/>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b="1" dirty="0"/>
              <a:t>El condicionamiento operante de </a:t>
            </a:r>
            <a:r>
              <a:rPr lang="es-ES" b="1" dirty="0" err="1" smtClean="0"/>
              <a:t>Skinner</a:t>
            </a:r>
            <a:endParaRPr lang="es-DO" dirty="0"/>
          </a:p>
        </p:txBody>
      </p:sp>
      <p:sp>
        <p:nvSpPr>
          <p:cNvPr id="3" name="2 Marcador de contenido"/>
          <p:cNvSpPr>
            <a:spLocks noGrp="1"/>
          </p:cNvSpPr>
          <p:nvPr>
            <p:ph idx="1"/>
          </p:nvPr>
        </p:nvSpPr>
        <p:spPr>
          <a:xfrm>
            <a:off x="395536" y="1916832"/>
            <a:ext cx="5410944" cy="4104456"/>
          </a:xfrm>
        </p:spPr>
        <p:txBody>
          <a:bodyPr>
            <a:noAutofit/>
          </a:bodyPr>
          <a:lstStyle/>
          <a:p>
            <a:pPr marL="0" indent="0" algn="just">
              <a:buNone/>
            </a:pPr>
            <a:r>
              <a:rPr lang="es-ES" dirty="0" smtClean="0"/>
              <a:t>Este </a:t>
            </a:r>
            <a:r>
              <a:rPr lang="es-ES" dirty="0"/>
              <a:t>autor aunque concede mucha importancia a la herencia genética a la hora de explicar las conductas, para él es más importante aún la influencia del ambiente. </a:t>
            </a:r>
            <a:r>
              <a:rPr lang="es-ES" dirty="0" err="1"/>
              <a:t>Skinner</a:t>
            </a:r>
            <a:r>
              <a:rPr lang="es-ES" dirty="0"/>
              <a:t> concibe el desarrollo como una secuencia continua y creciente de conductas condicionadas. Su interés se centra en el control que pueda efectuarse sobre el desarrollo y no sólo en la descripción de los cambios. </a:t>
            </a:r>
            <a:endParaRPr lang="es-DO" dirty="0"/>
          </a:p>
        </p:txBody>
      </p:sp>
      <p:pic>
        <p:nvPicPr>
          <p:cNvPr id="11266" name="Picture 2" descr="https://experimentosobrelaconductahumana.files.wordpress.com/2012/08/skinner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12160" y="2097360"/>
            <a:ext cx="2450173" cy="3563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0124751"/>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7859216" cy="652934"/>
          </a:xfrm>
        </p:spPr>
        <p:txBody>
          <a:bodyPr>
            <a:normAutofit/>
          </a:bodyPr>
          <a:lstStyle/>
          <a:p>
            <a:pPr algn="ctr"/>
            <a:r>
              <a:rPr lang="es-ES" b="1" dirty="0" smtClean="0"/>
              <a:t>Enfoque de </a:t>
            </a:r>
            <a:r>
              <a:rPr lang="es-ES" b="1" dirty="0" err="1" smtClean="0"/>
              <a:t>Gesell</a:t>
            </a:r>
            <a:endParaRPr lang="es-DO" dirty="0"/>
          </a:p>
        </p:txBody>
      </p:sp>
      <p:sp>
        <p:nvSpPr>
          <p:cNvPr id="3" name="2 Marcador de contenido"/>
          <p:cNvSpPr>
            <a:spLocks noGrp="1"/>
          </p:cNvSpPr>
          <p:nvPr>
            <p:ph idx="1"/>
          </p:nvPr>
        </p:nvSpPr>
        <p:spPr>
          <a:xfrm>
            <a:off x="539552" y="1268760"/>
            <a:ext cx="7859216" cy="5205192"/>
          </a:xfrm>
        </p:spPr>
        <p:txBody>
          <a:bodyPr>
            <a:normAutofit/>
          </a:bodyPr>
          <a:lstStyle/>
          <a:p>
            <a:pPr marL="0" indent="0" algn="just" fontAlgn="base">
              <a:buNone/>
            </a:pPr>
            <a:r>
              <a:rPr lang="es-ES" dirty="0" smtClean="0"/>
              <a:t>Sintetiza </a:t>
            </a:r>
            <a:r>
              <a:rPr lang="es-ES" dirty="0"/>
              <a:t>los aspectos del desarrollo en 10, subdivididos cada uno de ellos en elementos todavía más concretos</a:t>
            </a:r>
            <a:r>
              <a:rPr lang="es-ES" dirty="0" smtClean="0"/>
              <a:t>:</a:t>
            </a:r>
          </a:p>
          <a:p>
            <a:pPr marL="0" indent="0" algn="just" fontAlgn="base">
              <a:buNone/>
            </a:pPr>
            <a:endParaRPr lang="es-DO" dirty="0"/>
          </a:p>
          <a:p>
            <a:pPr marL="457200" indent="-457200" fontAlgn="base">
              <a:buFont typeface="+mj-lt"/>
              <a:buAutoNum type="arabicPeriod"/>
            </a:pPr>
            <a:r>
              <a:rPr lang="es-DO" dirty="0" smtClean="0"/>
              <a:t>Características </a:t>
            </a:r>
            <a:r>
              <a:rPr lang="es-DO" dirty="0"/>
              <a:t>motrices.</a:t>
            </a:r>
          </a:p>
          <a:p>
            <a:pPr marL="457200" indent="-457200" fontAlgn="base">
              <a:buFont typeface="+mj-lt"/>
              <a:buAutoNum type="arabicPeriod"/>
            </a:pPr>
            <a:r>
              <a:rPr lang="es-ES" dirty="0"/>
              <a:t>Higiene personal.</a:t>
            </a:r>
            <a:endParaRPr lang="es-DO" dirty="0"/>
          </a:p>
          <a:p>
            <a:pPr marL="457200" indent="-457200" fontAlgn="base">
              <a:buFont typeface="+mj-lt"/>
              <a:buAutoNum type="arabicPeriod"/>
            </a:pPr>
            <a:r>
              <a:rPr lang="es-ES" dirty="0"/>
              <a:t>Expresión emocional.</a:t>
            </a:r>
            <a:endParaRPr lang="es-DO" dirty="0"/>
          </a:p>
          <a:p>
            <a:pPr marL="457200" indent="-457200" fontAlgn="base">
              <a:buFont typeface="+mj-lt"/>
              <a:buAutoNum type="arabicPeriod"/>
            </a:pPr>
            <a:r>
              <a:rPr lang="es-ES" dirty="0" smtClean="0"/>
              <a:t>Miedos </a:t>
            </a:r>
            <a:r>
              <a:rPr lang="es-ES" dirty="0"/>
              <a:t>y sueños.</a:t>
            </a:r>
            <a:endParaRPr lang="es-DO" dirty="0"/>
          </a:p>
          <a:p>
            <a:pPr marL="457200" indent="-457200" fontAlgn="base">
              <a:buFont typeface="+mj-lt"/>
              <a:buAutoNum type="arabicPeriod"/>
            </a:pPr>
            <a:r>
              <a:rPr lang="es-ES" dirty="0" smtClean="0"/>
              <a:t>El </a:t>
            </a:r>
            <a:r>
              <a:rPr lang="es-ES" dirty="0"/>
              <a:t>yo y el sexo.</a:t>
            </a:r>
            <a:endParaRPr lang="es-DO" dirty="0"/>
          </a:p>
          <a:p>
            <a:pPr marL="457200" indent="-457200" fontAlgn="base">
              <a:buFont typeface="+mj-lt"/>
              <a:buAutoNum type="arabicPeriod"/>
            </a:pPr>
            <a:r>
              <a:rPr lang="es-ES" dirty="0"/>
              <a:t>Relaciones interpersonales.</a:t>
            </a:r>
            <a:endParaRPr lang="es-DO" dirty="0"/>
          </a:p>
          <a:p>
            <a:pPr marL="457200" indent="-457200" fontAlgn="base">
              <a:buFont typeface="+mj-lt"/>
              <a:buAutoNum type="arabicPeriod"/>
            </a:pPr>
            <a:r>
              <a:rPr lang="es-ES" dirty="0" smtClean="0"/>
              <a:t>Juegos </a:t>
            </a:r>
            <a:r>
              <a:rPr lang="es-ES" dirty="0"/>
              <a:t>y pasatiempos.</a:t>
            </a:r>
            <a:endParaRPr lang="es-DO" dirty="0"/>
          </a:p>
          <a:p>
            <a:pPr marL="457200" indent="-457200" fontAlgn="base">
              <a:buFont typeface="+mj-lt"/>
              <a:buAutoNum type="arabicPeriod"/>
            </a:pPr>
            <a:r>
              <a:rPr lang="es-ES" dirty="0" smtClean="0"/>
              <a:t>Vida </a:t>
            </a:r>
            <a:r>
              <a:rPr lang="es-ES" dirty="0"/>
              <a:t>escolar.</a:t>
            </a:r>
            <a:endParaRPr lang="es-DO" dirty="0"/>
          </a:p>
          <a:p>
            <a:pPr marL="457200" indent="-457200" fontAlgn="base">
              <a:buFont typeface="+mj-lt"/>
              <a:buAutoNum type="arabicPeriod"/>
            </a:pPr>
            <a:r>
              <a:rPr lang="es-ES" dirty="0"/>
              <a:t>Sentido ético</a:t>
            </a:r>
            <a:endParaRPr lang="es-DO" dirty="0"/>
          </a:p>
          <a:p>
            <a:pPr marL="457200" indent="-457200" fontAlgn="base">
              <a:buFont typeface="+mj-lt"/>
              <a:buAutoNum type="arabicPeriod"/>
            </a:pPr>
            <a:r>
              <a:rPr lang="es-ES" dirty="0"/>
              <a:t>Perspectiva filosófica.</a:t>
            </a:r>
            <a:endParaRPr lang="es-DO" dirty="0"/>
          </a:p>
          <a:p>
            <a:endParaRPr lang="es-DO" dirty="0"/>
          </a:p>
        </p:txBody>
      </p:sp>
    </p:spTree>
    <p:extLst>
      <p:ext uri="{BB962C8B-B14F-4D97-AF65-F5344CB8AC3E}">
        <p14:creationId xmlns:p14="http://schemas.microsoft.com/office/powerpoint/2010/main" xmlns="" val="474093036"/>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DO" dirty="0" smtClean="0"/>
              <a:t>Métodos de investigación del desarrollo psicológico</a:t>
            </a:r>
            <a:endParaRPr lang="es-DO" dirty="0"/>
          </a:p>
        </p:txBody>
      </p:sp>
      <p:graphicFrame>
        <p:nvGraphicFramePr>
          <p:cNvPr id="4" name="3 Diagrama"/>
          <p:cNvGraphicFramePr/>
          <p:nvPr>
            <p:extLst>
              <p:ext uri="{D42A27DB-BD31-4B8C-83A1-F6EECF244321}">
                <p14:modId xmlns:p14="http://schemas.microsoft.com/office/powerpoint/2010/main" xmlns="" val="1616372814"/>
              </p:ext>
            </p:extLst>
          </p:nvPr>
        </p:nvGraphicFramePr>
        <p:xfrm>
          <a:off x="1187624" y="1916832"/>
          <a:ext cx="609600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89325534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DO" dirty="0" smtClean="0"/>
              <a:t>Características de los principales métodos de acopio de datos</a:t>
            </a:r>
            <a:endParaRPr lang="es-DO" dirty="0"/>
          </a:p>
        </p:txBody>
      </p:sp>
      <p:sp>
        <p:nvSpPr>
          <p:cNvPr id="3" name="2 Marcador de contenido"/>
          <p:cNvSpPr>
            <a:spLocks noGrp="1"/>
          </p:cNvSpPr>
          <p:nvPr>
            <p:ph idx="1"/>
          </p:nvPr>
        </p:nvSpPr>
        <p:spPr>
          <a:xfrm>
            <a:off x="683568" y="1916832"/>
            <a:ext cx="7128792" cy="2980928"/>
          </a:xfrm>
        </p:spPr>
        <p:txBody>
          <a:bodyPr>
            <a:normAutofit/>
          </a:bodyPr>
          <a:lstStyle/>
          <a:p>
            <a:r>
              <a:rPr lang="es-DO" dirty="0" smtClean="0"/>
              <a:t>Informe personal, diario, entrevista o cuestionario</a:t>
            </a:r>
          </a:p>
          <a:p>
            <a:r>
              <a:rPr lang="es-DO" dirty="0" smtClean="0"/>
              <a:t>Observación naturalista</a:t>
            </a:r>
          </a:p>
          <a:p>
            <a:r>
              <a:rPr lang="es-DO" dirty="0" smtClean="0"/>
              <a:t>Observación en laboratorio</a:t>
            </a:r>
          </a:p>
          <a:p>
            <a:r>
              <a:rPr lang="es-DO" dirty="0" smtClean="0"/>
              <a:t>Medidas de comportamiento y desempeños</a:t>
            </a:r>
            <a:endParaRPr lang="es-DO" dirty="0"/>
          </a:p>
        </p:txBody>
      </p:sp>
      <p:pic>
        <p:nvPicPr>
          <p:cNvPr id="14338" name="Picture 2" descr="http://conversiaconsultinggroup.files.wordpress.com/2013/08/vivgilancia-datos-personales.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940152" y="4149080"/>
            <a:ext cx="2438400" cy="2438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60487185"/>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92696"/>
            <a:ext cx="7715200" cy="1728192"/>
          </a:xfrm>
        </p:spPr>
        <p:txBody>
          <a:bodyPr>
            <a:normAutofit/>
          </a:bodyPr>
          <a:lstStyle/>
          <a:p>
            <a:r>
              <a:rPr lang="es-DO" sz="2800" i="1" dirty="0" smtClean="0"/>
              <a:t>«Error </a:t>
            </a:r>
            <a:r>
              <a:rPr lang="es-DO" sz="2800" i="1" dirty="0"/>
              <a:t>humano de los más peligrosos es olvidar aquello que se quiere </a:t>
            </a:r>
            <a:r>
              <a:rPr lang="es-DO" sz="2800" i="1" dirty="0" smtClean="0"/>
              <a:t>lograr»</a:t>
            </a:r>
            <a:r>
              <a:rPr lang="es-DO" dirty="0"/>
              <a:t/>
            </a:r>
            <a:br>
              <a:rPr lang="es-DO" dirty="0"/>
            </a:br>
            <a:r>
              <a:rPr lang="es-DO" dirty="0" smtClean="0"/>
              <a:t>                                    </a:t>
            </a:r>
            <a:r>
              <a:rPr lang="es-DO" sz="2400" dirty="0" smtClean="0"/>
              <a:t>Paul </a:t>
            </a:r>
            <a:r>
              <a:rPr lang="es-DO" sz="2400" dirty="0" err="1" smtClean="0"/>
              <a:t>Klee</a:t>
            </a:r>
            <a:endParaRPr lang="es-DO" sz="2400" dirty="0"/>
          </a:p>
        </p:txBody>
      </p:sp>
      <p:pic>
        <p:nvPicPr>
          <p:cNvPr id="15362" name="Picture 2" descr="http://www.frasesmania.com/imagenes/frases/361368708943-Feliz-fin-de-semana.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483768" y="2667466"/>
            <a:ext cx="3744416" cy="3694491"/>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64676362"/>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DO" dirty="0" smtClean="0"/>
              <a:t>Objetivo del Modulo</a:t>
            </a:r>
            <a:endParaRPr lang="es-DO" dirty="0"/>
          </a:p>
        </p:txBody>
      </p:sp>
      <p:sp>
        <p:nvSpPr>
          <p:cNvPr id="4" name="3 Flecha derecha"/>
          <p:cNvSpPr/>
          <p:nvPr/>
        </p:nvSpPr>
        <p:spPr>
          <a:xfrm>
            <a:off x="650567" y="1916832"/>
            <a:ext cx="5760640" cy="3456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DO" dirty="0" smtClean="0"/>
              <a:t>Analizar las etapas evolutivas del desarrollo biológico, socio cultural, cultural, emocional y concepción hasta la adolescencia</a:t>
            </a:r>
          </a:p>
        </p:txBody>
      </p:sp>
      <p:sp>
        <p:nvSpPr>
          <p:cNvPr id="6" name="5 Elipse"/>
          <p:cNvSpPr/>
          <p:nvPr/>
        </p:nvSpPr>
        <p:spPr>
          <a:xfrm>
            <a:off x="6575501" y="2403376"/>
            <a:ext cx="1872208" cy="244827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DO" dirty="0" smtClean="0"/>
              <a:t>El Desarrollo Humano</a:t>
            </a:r>
          </a:p>
          <a:p>
            <a:pPr algn="ctr"/>
            <a:endParaRPr lang="es-DO" dirty="0"/>
          </a:p>
        </p:txBody>
      </p:sp>
    </p:spTree>
    <p:extLst>
      <p:ext uri="{BB962C8B-B14F-4D97-AF65-F5344CB8AC3E}">
        <p14:creationId xmlns:p14="http://schemas.microsoft.com/office/powerpoint/2010/main" xmlns="" val="2227843910"/>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620688"/>
            <a:ext cx="7467600" cy="3384376"/>
          </a:xfrm>
        </p:spPr>
        <p:txBody>
          <a:bodyPr>
            <a:normAutofit/>
          </a:bodyPr>
          <a:lstStyle/>
          <a:p>
            <a:pPr marL="0" indent="0" algn="ctr">
              <a:buNone/>
            </a:pPr>
            <a:endParaRPr lang="es-DO" sz="2800" dirty="0" smtClean="0"/>
          </a:p>
          <a:p>
            <a:pPr marL="0" indent="0" algn="ctr">
              <a:buNone/>
            </a:pPr>
            <a:r>
              <a:rPr lang="es-DO" sz="2800" dirty="0" smtClean="0"/>
              <a:t>Tu tienes algo especial que yo no tengo</a:t>
            </a:r>
          </a:p>
          <a:p>
            <a:pPr marL="0" indent="0" algn="ctr">
              <a:buNone/>
            </a:pPr>
            <a:r>
              <a:rPr lang="es-DO" sz="2800" dirty="0" smtClean="0"/>
              <a:t>Yo tengo algo especial que tu no tienes</a:t>
            </a:r>
          </a:p>
          <a:p>
            <a:pPr marL="0" indent="0" algn="ctr">
              <a:buNone/>
            </a:pPr>
            <a:r>
              <a:rPr lang="es-DO" sz="2800" dirty="0" smtClean="0"/>
              <a:t>Que si lo compartimos ambos </a:t>
            </a:r>
          </a:p>
          <a:p>
            <a:pPr marL="0" indent="0" algn="ctr">
              <a:buNone/>
            </a:pPr>
            <a:r>
              <a:rPr lang="es-DO" sz="2800" dirty="0" smtClean="0"/>
              <a:t>Seremos mas…</a:t>
            </a:r>
          </a:p>
          <a:p>
            <a:pPr marL="0" indent="0" algn="ctr">
              <a:buNone/>
            </a:pPr>
            <a:r>
              <a:rPr lang="es-DO" sz="2800" dirty="0" smtClean="0"/>
              <a:t> </a:t>
            </a:r>
            <a:r>
              <a:rPr lang="es-DO" sz="2800" b="1" dirty="0" smtClean="0"/>
              <a:t>FUERTES</a:t>
            </a:r>
            <a:endParaRPr lang="es-DO" sz="2800" b="1" dirty="0"/>
          </a:p>
        </p:txBody>
      </p:sp>
      <p:pic>
        <p:nvPicPr>
          <p:cNvPr id="6146" name="Picture 2" descr="http://mujerenred.com/wp-content/themes/connect/timthumb.php?src=http%3A%2F%2Fmujerenred.com%2Fwp-content%2Fuploads%2F2013%2F02%2Ftrabajo-en-equipo-1.jpg&amp;q=90&amp;w=640&amp;h=350&amp;zc=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51720" y="3789040"/>
            <a:ext cx="5400600" cy="29534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5248103"/>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81033" y="1241884"/>
            <a:ext cx="6017096" cy="1143000"/>
          </a:xfrm>
        </p:spPr>
        <p:txBody>
          <a:bodyPr>
            <a:normAutofit/>
          </a:bodyPr>
          <a:lstStyle/>
          <a:p>
            <a:pPr algn="r"/>
            <a:r>
              <a:rPr lang="es-DO" sz="2800" dirty="0" smtClean="0"/>
              <a:t>La Psicología del desarrollo</a:t>
            </a:r>
            <a:endParaRPr lang="es-DO" sz="2800" dirty="0"/>
          </a:p>
        </p:txBody>
      </p:sp>
      <p:pic>
        <p:nvPicPr>
          <p:cNvPr id="9218" name="Picture 2" descr="http://previews.123rf.com/images/iimages/iimages1304/iimages130401312/19301695-Illustration-of-a-young-boy-standing-beside-an-empty-signboard-on-a-white-background-Stock-Vector.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6831" y="1241884"/>
            <a:ext cx="2668913" cy="288891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3 CuadroTexto"/>
          <p:cNvSpPr txBox="1"/>
          <p:nvPr/>
        </p:nvSpPr>
        <p:spPr>
          <a:xfrm>
            <a:off x="1705423" y="2492732"/>
            <a:ext cx="1172116" cy="369332"/>
          </a:xfrm>
          <a:prstGeom prst="rect">
            <a:avLst/>
          </a:prstGeom>
          <a:noFill/>
        </p:spPr>
        <p:txBody>
          <a:bodyPr wrap="none" rtlCol="0">
            <a:spAutoFit/>
          </a:bodyPr>
          <a:lstStyle/>
          <a:p>
            <a:r>
              <a:rPr lang="es-DO" dirty="0" smtClean="0"/>
              <a:t>Unidad 1</a:t>
            </a:r>
            <a:endParaRPr lang="es-DO" dirty="0"/>
          </a:p>
        </p:txBody>
      </p:sp>
      <p:pic>
        <p:nvPicPr>
          <p:cNvPr id="9220" name="Picture 4" descr="http://4.bp.blogspot.com/-OweFYkpyDXU/T0VZTHYmoHI/AAAAAAAAAC4/-kj6CmS6fJ8/s1600/maternidad7.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00903" y="2488751"/>
            <a:ext cx="3810000" cy="25336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477319"/>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60648"/>
            <a:ext cx="7467600" cy="940966"/>
          </a:xfrm>
        </p:spPr>
        <p:txBody>
          <a:bodyPr/>
          <a:lstStyle/>
          <a:p>
            <a:pPr algn="ctr"/>
            <a:r>
              <a:rPr lang="es-DO" dirty="0" smtClean="0"/>
              <a:t>Conceptos</a:t>
            </a:r>
            <a:endParaRPr lang="es-DO" dirty="0"/>
          </a:p>
        </p:txBody>
      </p:sp>
      <p:sp>
        <p:nvSpPr>
          <p:cNvPr id="3" name="2 Marcador de contenido"/>
          <p:cNvSpPr>
            <a:spLocks noGrp="1"/>
          </p:cNvSpPr>
          <p:nvPr>
            <p:ph idx="1"/>
          </p:nvPr>
        </p:nvSpPr>
        <p:spPr>
          <a:xfrm>
            <a:off x="467544" y="1340768"/>
            <a:ext cx="7787208" cy="3456384"/>
          </a:xfrm>
        </p:spPr>
        <p:txBody>
          <a:bodyPr>
            <a:normAutofit lnSpcReduction="10000"/>
          </a:bodyPr>
          <a:lstStyle/>
          <a:p>
            <a:pPr algn="just"/>
            <a:r>
              <a:rPr lang="es-ES" b="1" dirty="0" smtClean="0"/>
              <a:t>Psicología: </a:t>
            </a:r>
            <a:r>
              <a:rPr lang="es-ES" dirty="0" smtClean="0"/>
              <a:t>Ciencia que estudia los procesos mentales, las sensaciones, las percepciones y el comportamiento del ser humano, en relación con el medio ambiente físico y social que lo rodea</a:t>
            </a:r>
            <a:endParaRPr lang="es-DO" dirty="0" smtClean="0"/>
          </a:p>
          <a:p>
            <a:pPr marL="0" indent="0" algn="just">
              <a:buNone/>
            </a:pPr>
            <a:endParaRPr lang="es-DO" dirty="0" smtClean="0"/>
          </a:p>
          <a:p>
            <a:pPr algn="just"/>
            <a:r>
              <a:rPr lang="es-ES" b="1" dirty="0" smtClean="0"/>
              <a:t>Educación: </a:t>
            </a:r>
            <a:r>
              <a:rPr lang="es-ES" dirty="0" smtClean="0"/>
              <a:t>Formación destinada a desarrollar la capacidad intelectual, moral y afectiva de las personas de acuerdo con la cultura y las normas de convivencia de la sociedad a la que pertenecen.</a:t>
            </a:r>
            <a:endParaRPr lang="es-DO" dirty="0" smtClean="0"/>
          </a:p>
          <a:p>
            <a:pPr marL="0" indent="0" algn="just">
              <a:buNone/>
            </a:pPr>
            <a:endParaRPr lang="es-DO" dirty="0" smtClean="0"/>
          </a:p>
          <a:p>
            <a:pPr algn="just"/>
            <a:r>
              <a:rPr lang="es-ES" b="1" dirty="0" smtClean="0"/>
              <a:t>Desarrollo: </a:t>
            </a:r>
            <a:r>
              <a:rPr lang="es-ES" dirty="0" smtClean="0"/>
              <a:t>hace referencia a los cambios de comportamiento provocado por el entorno y, a, su vez, determinados por sociedad  o cultura. </a:t>
            </a:r>
            <a:endParaRPr lang="es-DO" dirty="0" smtClean="0"/>
          </a:p>
          <a:p>
            <a:endParaRPr lang="es-DO" dirty="0"/>
          </a:p>
        </p:txBody>
      </p:sp>
      <p:pic>
        <p:nvPicPr>
          <p:cNvPr id="1026" name="Picture 2" descr="http://www.digitalavmagazine.com/wp-content/uploads/2011/12/Proyector-Hitachi.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3848" y="4653136"/>
            <a:ext cx="2520280" cy="191731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0184250"/>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DO" dirty="0" smtClean="0"/>
              <a:t>Definición de psicología del desarrollo</a:t>
            </a:r>
            <a:endParaRPr lang="es-DO" dirty="0"/>
          </a:p>
        </p:txBody>
      </p:sp>
      <p:sp>
        <p:nvSpPr>
          <p:cNvPr id="3" name="2 Marcador de contenido"/>
          <p:cNvSpPr>
            <a:spLocks noGrp="1"/>
          </p:cNvSpPr>
          <p:nvPr>
            <p:ph idx="1"/>
          </p:nvPr>
        </p:nvSpPr>
        <p:spPr>
          <a:xfrm>
            <a:off x="457200" y="2060848"/>
            <a:ext cx="7571184" cy="2376264"/>
          </a:xfrm>
        </p:spPr>
        <p:txBody>
          <a:bodyPr>
            <a:normAutofit/>
          </a:bodyPr>
          <a:lstStyle/>
          <a:p>
            <a:pPr marL="0" indent="0" algn="just">
              <a:buNone/>
            </a:pPr>
            <a:r>
              <a:rPr lang="es-DO" dirty="0"/>
              <a:t>La </a:t>
            </a:r>
            <a:r>
              <a:rPr lang="es-DO" b="1" dirty="0"/>
              <a:t>psicología del desarrollo</a:t>
            </a:r>
            <a:r>
              <a:rPr lang="es-DO" dirty="0"/>
              <a:t> es una rama de la psicología que estudia los cambios conductuales y psicológicos de las personas, durante el periodo que se extiende desde su concepción hasta su </a:t>
            </a:r>
            <a:r>
              <a:rPr lang="es-DO" dirty="0" smtClean="0"/>
              <a:t>muerte.</a:t>
            </a:r>
          </a:p>
        </p:txBody>
      </p:sp>
      <p:pic>
        <p:nvPicPr>
          <p:cNvPr id="10242" name="Picture 2" descr="http://timerime.com/user_files/197/197524/media/evolucion-del-ser-humano.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15816" y="4293096"/>
            <a:ext cx="2952328" cy="22530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1702401"/>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60648"/>
            <a:ext cx="7467600" cy="1143000"/>
          </a:xfrm>
        </p:spPr>
        <p:txBody>
          <a:bodyPr>
            <a:normAutofit/>
          </a:bodyPr>
          <a:lstStyle/>
          <a:p>
            <a:pPr algn="ctr"/>
            <a:r>
              <a:rPr lang="es-ES" dirty="0"/>
              <a:t>Los tres ámbitos del </a:t>
            </a:r>
            <a:r>
              <a:rPr lang="es-ES" dirty="0" smtClean="0"/>
              <a:t>desarrollo</a:t>
            </a:r>
            <a:endParaRPr lang="es-DO" dirty="0"/>
          </a:p>
        </p:txBody>
      </p:sp>
      <p:sp>
        <p:nvSpPr>
          <p:cNvPr id="3" name="2 Marcador de contenido"/>
          <p:cNvSpPr>
            <a:spLocks noGrp="1"/>
          </p:cNvSpPr>
          <p:nvPr>
            <p:ph idx="1"/>
          </p:nvPr>
        </p:nvSpPr>
        <p:spPr>
          <a:xfrm>
            <a:off x="457200" y="1600200"/>
            <a:ext cx="5987008" cy="4873752"/>
          </a:xfrm>
        </p:spPr>
        <p:txBody>
          <a:bodyPr>
            <a:normAutofit/>
          </a:bodyPr>
          <a:lstStyle/>
          <a:p>
            <a:pPr marL="457200" indent="-457200" algn="just">
              <a:buFont typeface="+mj-lt"/>
              <a:buAutoNum type="arabicPeriod"/>
            </a:pPr>
            <a:r>
              <a:rPr lang="es-ES" sz="2000" b="1" dirty="0" smtClean="0"/>
              <a:t>Ámbito Biofísico: </a:t>
            </a:r>
            <a:r>
              <a:rPr lang="es-ES" sz="2000" dirty="0"/>
              <a:t>(Crecimiento del Cuerpo y el cerebro, las capacidades sensoriales, las habilidades motrices y la salud. Estas frases ponerla como </a:t>
            </a:r>
            <a:r>
              <a:rPr lang="es-ES" sz="2000" dirty="0" smtClean="0"/>
              <a:t>figuras</a:t>
            </a:r>
          </a:p>
          <a:p>
            <a:pPr marL="457200" indent="-457200" algn="just">
              <a:buFont typeface="+mj-lt"/>
              <a:buAutoNum type="arabicPeriod"/>
            </a:pPr>
            <a:endParaRPr lang="es-DO" sz="2000" dirty="0"/>
          </a:p>
          <a:p>
            <a:pPr marL="457200" indent="-457200" algn="just">
              <a:buFont typeface="+mj-lt"/>
              <a:buAutoNum type="arabicPeriod"/>
            </a:pPr>
            <a:r>
              <a:rPr lang="es-ES" sz="2000" b="1" dirty="0" smtClean="0"/>
              <a:t>Ámbito Cognitivo: </a:t>
            </a:r>
            <a:r>
              <a:rPr lang="es-ES" sz="2000" dirty="0"/>
              <a:t>(El aprendizaje, atención, Memoria, lenguaje, Pensamiento, razonamiento y creatividad) Estas frases ponerlas también como figuras </a:t>
            </a:r>
            <a:endParaRPr lang="es-ES" sz="2000" dirty="0" smtClean="0"/>
          </a:p>
          <a:p>
            <a:pPr marL="457200" indent="-457200" algn="just">
              <a:buFont typeface="+mj-lt"/>
              <a:buAutoNum type="arabicPeriod"/>
            </a:pPr>
            <a:endParaRPr lang="es-DO" sz="2000" dirty="0"/>
          </a:p>
          <a:p>
            <a:pPr marL="457200" indent="-457200" algn="just">
              <a:buFont typeface="+mj-lt"/>
              <a:buAutoNum type="arabicPeriod"/>
            </a:pPr>
            <a:r>
              <a:rPr lang="es-ES" sz="2000" b="1" dirty="0" smtClean="0"/>
              <a:t>Ámbito </a:t>
            </a:r>
            <a:r>
              <a:rPr lang="es-ES" sz="2000" b="1" dirty="0"/>
              <a:t>Socio </a:t>
            </a:r>
            <a:r>
              <a:rPr lang="es-ES" sz="2000" b="1" dirty="0" smtClean="0"/>
              <a:t>Afectivo:</a:t>
            </a:r>
            <a:r>
              <a:rPr lang="es-ES" sz="2000" dirty="0" smtClean="0"/>
              <a:t> </a:t>
            </a:r>
            <a:r>
              <a:rPr lang="es-ES" sz="2000" dirty="0"/>
              <a:t>(las Emociones, la personalidad y relaciones sociales) también ponerle figuras </a:t>
            </a:r>
            <a:endParaRPr lang="es-DO" sz="2000" dirty="0"/>
          </a:p>
          <a:p>
            <a:endParaRPr lang="es-DO"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88224" y="2060848"/>
            <a:ext cx="1952625" cy="3600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64403651"/>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60648"/>
            <a:ext cx="7467600" cy="1143000"/>
          </a:xfrm>
        </p:spPr>
        <p:txBody>
          <a:bodyPr>
            <a:normAutofit fontScale="90000"/>
          </a:bodyPr>
          <a:lstStyle/>
          <a:p>
            <a:pPr algn="ctr"/>
            <a:r>
              <a:rPr lang="es-ES" dirty="0"/>
              <a:t>La psicología del desarrollo </a:t>
            </a:r>
            <a:r>
              <a:rPr lang="es-ES" dirty="0" smtClean="0"/>
              <a:t>como ciencia auxiliar de la educación</a:t>
            </a:r>
            <a:endParaRPr lang="es-DO" dirty="0"/>
          </a:p>
        </p:txBody>
      </p:sp>
      <p:sp>
        <p:nvSpPr>
          <p:cNvPr id="3" name="2 Marcador de contenido"/>
          <p:cNvSpPr>
            <a:spLocks noGrp="1"/>
          </p:cNvSpPr>
          <p:nvPr>
            <p:ph idx="1"/>
          </p:nvPr>
        </p:nvSpPr>
        <p:spPr>
          <a:xfrm>
            <a:off x="611560" y="1988840"/>
            <a:ext cx="7467600" cy="3052936"/>
          </a:xfrm>
        </p:spPr>
        <p:txBody>
          <a:bodyPr>
            <a:normAutofit/>
          </a:bodyPr>
          <a:lstStyle/>
          <a:p>
            <a:pPr marL="0" indent="0" algn="just">
              <a:buNone/>
            </a:pPr>
            <a:r>
              <a:rPr lang="es-ES" dirty="0"/>
              <a:t>T</a:t>
            </a:r>
            <a:r>
              <a:rPr lang="es-ES" dirty="0" smtClean="0"/>
              <a:t>ambién </a:t>
            </a:r>
            <a:r>
              <a:rPr lang="es-ES" dirty="0"/>
              <a:t>denominada psicología evolutiva, es definida como cambio de psicología sistemática que se produce a lo largo de vida. </a:t>
            </a:r>
            <a:endParaRPr lang="es-DO" dirty="0"/>
          </a:p>
          <a:p>
            <a:pPr marL="0" indent="0" algn="just">
              <a:buNone/>
            </a:pPr>
            <a:endParaRPr lang="es-DO" dirty="0"/>
          </a:p>
          <a:p>
            <a:pPr marL="0" indent="0" algn="just">
              <a:buNone/>
            </a:pPr>
            <a:r>
              <a:rPr lang="es-ES" dirty="0"/>
              <a:t>También se le llama psicología del ciclo de vital. Los profesionales  que estudian el desarrollo humano son conocidos como Científicos del Desarrollo.</a:t>
            </a:r>
            <a:endParaRPr lang="es-DO" dirty="0"/>
          </a:p>
          <a:p>
            <a:endParaRPr lang="es-DO" dirty="0"/>
          </a:p>
        </p:txBody>
      </p:sp>
    </p:spTree>
    <p:extLst>
      <p:ext uri="{BB962C8B-B14F-4D97-AF65-F5344CB8AC3E}">
        <p14:creationId xmlns:p14="http://schemas.microsoft.com/office/powerpoint/2010/main" xmlns="" val="901838609"/>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789</TotalTime>
  <Words>1343</Words>
  <Application>Microsoft Office PowerPoint</Application>
  <PresentationFormat>Presentación en pantalla (4:3)</PresentationFormat>
  <Paragraphs>156</Paragraphs>
  <Slides>27</Slides>
  <Notes>0</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Faceta</vt:lpstr>
      <vt:lpstr>Centro de Estudios Especializados (CEDESE) INFOTEP</vt:lpstr>
      <vt:lpstr>Proceso Psicológicos del Desarrollo Humano </vt:lpstr>
      <vt:lpstr>Objetivo del Modulo</vt:lpstr>
      <vt:lpstr>Diapositiva 4</vt:lpstr>
      <vt:lpstr>La Psicología del desarrollo</vt:lpstr>
      <vt:lpstr>Conceptos</vt:lpstr>
      <vt:lpstr>Definición de psicología del desarrollo</vt:lpstr>
      <vt:lpstr>Los tres ámbitos del desarrollo</vt:lpstr>
      <vt:lpstr>La psicología del desarrollo como ciencia auxiliar de la educación</vt:lpstr>
      <vt:lpstr>Factores que intervienen en el desarrollo humano</vt:lpstr>
      <vt:lpstr>Factores que intervienen en el desarrollo </vt:lpstr>
      <vt:lpstr>Las 8 Etapas del Ciclo vital de la Vida </vt:lpstr>
      <vt:lpstr>Periodo crítico en el Desarrollo</vt:lpstr>
      <vt:lpstr>Factores genéticos y ambientales que alteran el desarrollo</vt:lpstr>
      <vt:lpstr>Diferentes Enfoques sobre el desarrollo Humano </vt:lpstr>
      <vt:lpstr>El enfoque psicoanalítica</vt:lpstr>
      <vt:lpstr>Las fases de desarrollo según Freud</vt:lpstr>
      <vt:lpstr>Los enfoques de desarrollo según Erikson</vt:lpstr>
      <vt:lpstr>Enfoque cognitivo de Piaget</vt:lpstr>
      <vt:lpstr>Las etapas del desarrollo según Piaget</vt:lpstr>
      <vt:lpstr> La teoría de Vygotsky y la tradición soviética</vt:lpstr>
      <vt:lpstr>El Enfoque Conductista </vt:lpstr>
      <vt:lpstr>El condicionamiento operante de Skinner</vt:lpstr>
      <vt:lpstr>Enfoque de Gesell</vt:lpstr>
      <vt:lpstr>Métodos de investigación del desarrollo psicológico</vt:lpstr>
      <vt:lpstr>Características de los principales métodos de acopio de datos</vt:lpstr>
      <vt:lpstr>«Error humano de los más peligrosos es olvidar aquello que se quiere lograr»                                     Paul Klee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Joel Volquez</dc:creator>
  <cp:lastModifiedBy>USER</cp:lastModifiedBy>
  <cp:revision>44</cp:revision>
  <dcterms:created xsi:type="dcterms:W3CDTF">2015-07-10T02:30:54Z</dcterms:created>
  <dcterms:modified xsi:type="dcterms:W3CDTF">2017-04-29T20:37:40Z</dcterms:modified>
</cp:coreProperties>
</file>