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54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34" r:id="rId15"/>
    <p:sldId id="335" r:id="rId16"/>
    <p:sldId id="336" r:id="rId17"/>
    <p:sldId id="337" r:id="rId18"/>
    <p:sldId id="346" r:id="rId19"/>
    <p:sldId id="347" r:id="rId20"/>
    <p:sldId id="348" r:id="rId21"/>
    <p:sldId id="349" r:id="rId22"/>
    <p:sldId id="350" r:id="rId23"/>
    <p:sldId id="352" r:id="rId24"/>
    <p:sldId id="353" r:id="rId25"/>
    <p:sldId id="351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21" r:id="rId34"/>
    <p:sldId id="332" r:id="rId35"/>
    <p:sldId id="333" r:id="rId36"/>
    <p:sldId id="274" r:id="rId37"/>
    <p:sldId id="291" r:id="rId38"/>
    <p:sldId id="277" r:id="rId39"/>
    <p:sldId id="278" r:id="rId40"/>
    <p:sldId id="262" r:id="rId41"/>
    <p:sldId id="296" r:id="rId42"/>
    <p:sldId id="298" r:id="rId43"/>
    <p:sldId id="299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9BF90C-B36B-4F02-9D9D-CFBEA4CBB73E}" type="doc">
      <dgm:prSet loTypeId="urn:microsoft.com/office/officeart/2005/8/layout/cycle7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DO"/>
        </a:p>
      </dgm:t>
    </dgm:pt>
    <dgm:pt modelId="{37180417-F343-4D00-B113-C9467E001628}">
      <dgm:prSet phldrT="[Text]"/>
      <dgm:spPr/>
      <dgm:t>
        <a:bodyPr/>
        <a:lstStyle/>
        <a:p>
          <a:r>
            <a:rPr lang="es-DO" b="1" dirty="0" smtClean="0">
              <a:solidFill>
                <a:schemeClr val="tx1"/>
              </a:solidFill>
            </a:rPr>
            <a:t>Codificación </a:t>
          </a:r>
          <a:endParaRPr lang="es-DO" b="1" dirty="0">
            <a:solidFill>
              <a:schemeClr val="tx1"/>
            </a:solidFill>
          </a:endParaRPr>
        </a:p>
      </dgm:t>
    </dgm:pt>
    <dgm:pt modelId="{B3167BA6-A2F1-4F60-ABD1-A4D74DBA16EA}" type="parTrans" cxnId="{95371309-D5A2-41D1-A65E-CBE9B53D31BE}">
      <dgm:prSet/>
      <dgm:spPr/>
      <dgm:t>
        <a:bodyPr/>
        <a:lstStyle/>
        <a:p>
          <a:endParaRPr lang="es-DO"/>
        </a:p>
      </dgm:t>
    </dgm:pt>
    <dgm:pt modelId="{48778E77-F0EC-4EC3-9C1D-9A72CC2C6B02}" type="sibTrans" cxnId="{95371309-D5A2-41D1-A65E-CBE9B53D31BE}">
      <dgm:prSet/>
      <dgm:spPr/>
      <dgm:t>
        <a:bodyPr/>
        <a:lstStyle/>
        <a:p>
          <a:endParaRPr lang="es-DO"/>
        </a:p>
      </dgm:t>
    </dgm:pt>
    <dgm:pt modelId="{90ED3AD9-DD84-45CD-8126-715623AD10B0}">
      <dgm:prSet phldrT="[Text]"/>
      <dgm:spPr/>
      <dgm:t>
        <a:bodyPr/>
        <a:lstStyle/>
        <a:p>
          <a:r>
            <a:rPr lang="es-DO" b="1" dirty="0" smtClean="0">
              <a:solidFill>
                <a:schemeClr val="tx1"/>
              </a:solidFill>
            </a:rPr>
            <a:t>Recuperación</a:t>
          </a:r>
          <a:endParaRPr lang="es-DO" b="1" dirty="0">
            <a:solidFill>
              <a:schemeClr val="tx1"/>
            </a:solidFill>
          </a:endParaRPr>
        </a:p>
      </dgm:t>
    </dgm:pt>
    <dgm:pt modelId="{26A76282-0792-494C-A92A-7B10E2124CC3}" type="parTrans" cxnId="{3AFB24A3-2B6A-4E42-8874-FB1D1EB3E4D5}">
      <dgm:prSet/>
      <dgm:spPr/>
      <dgm:t>
        <a:bodyPr/>
        <a:lstStyle/>
        <a:p>
          <a:endParaRPr lang="es-DO"/>
        </a:p>
      </dgm:t>
    </dgm:pt>
    <dgm:pt modelId="{36C6E758-2992-42B3-8291-84D36EFC811B}" type="sibTrans" cxnId="{3AFB24A3-2B6A-4E42-8874-FB1D1EB3E4D5}">
      <dgm:prSet/>
      <dgm:spPr/>
      <dgm:t>
        <a:bodyPr/>
        <a:lstStyle/>
        <a:p>
          <a:endParaRPr lang="es-DO"/>
        </a:p>
      </dgm:t>
    </dgm:pt>
    <dgm:pt modelId="{0A52411F-46D6-4169-8E95-E3DB03F365AD}">
      <dgm:prSet phldrT="[Text]"/>
      <dgm:spPr/>
      <dgm:t>
        <a:bodyPr/>
        <a:lstStyle/>
        <a:p>
          <a:r>
            <a:rPr lang="es-DO" b="1" dirty="0" smtClean="0">
              <a:solidFill>
                <a:schemeClr val="tx1"/>
              </a:solidFill>
            </a:rPr>
            <a:t>Almacenamiento</a:t>
          </a:r>
          <a:endParaRPr lang="es-DO" b="1" dirty="0">
            <a:solidFill>
              <a:schemeClr val="tx1"/>
            </a:solidFill>
          </a:endParaRPr>
        </a:p>
      </dgm:t>
    </dgm:pt>
    <dgm:pt modelId="{70EC2C75-D643-4960-BCCB-ED9B0BCC1547}" type="parTrans" cxnId="{F7A0D3EE-1091-4D5E-84BA-FDB16319F505}">
      <dgm:prSet/>
      <dgm:spPr/>
      <dgm:t>
        <a:bodyPr/>
        <a:lstStyle/>
        <a:p>
          <a:endParaRPr lang="es-DO"/>
        </a:p>
      </dgm:t>
    </dgm:pt>
    <dgm:pt modelId="{1A100490-3970-4997-B72C-2F881BF21686}" type="sibTrans" cxnId="{F7A0D3EE-1091-4D5E-84BA-FDB16319F505}">
      <dgm:prSet/>
      <dgm:spPr/>
      <dgm:t>
        <a:bodyPr/>
        <a:lstStyle/>
        <a:p>
          <a:endParaRPr lang="es-DO"/>
        </a:p>
      </dgm:t>
    </dgm:pt>
    <dgm:pt modelId="{4579471E-B87D-412C-9020-8EDCD52208A2}" type="pres">
      <dgm:prSet presAssocID="{B79BF90C-B36B-4F02-9D9D-CFBEA4CBB73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DO"/>
        </a:p>
      </dgm:t>
    </dgm:pt>
    <dgm:pt modelId="{C464E67B-95BC-49DE-B39E-8D8DA179751F}" type="pres">
      <dgm:prSet presAssocID="{37180417-F343-4D00-B113-C9467E001628}" presName="node" presStyleLbl="node1" presStyleIdx="0" presStyleCnt="3" custRadScaleRad="65993" custRadScaleInc="8419">
        <dgm:presLayoutVars>
          <dgm:bulletEnabled val="1"/>
        </dgm:presLayoutVars>
      </dgm:prSet>
      <dgm:spPr/>
      <dgm:t>
        <a:bodyPr/>
        <a:lstStyle/>
        <a:p>
          <a:endParaRPr lang="es-DO"/>
        </a:p>
      </dgm:t>
    </dgm:pt>
    <dgm:pt modelId="{E5FBF1B0-7719-4888-B786-AD339892ED06}" type="pres">
      <dgm:prSet presAssocID="{48778E77-F0EC-4EC3-9C1D-9A72CC2C6B02}" presName="sibTrans" presStyleLbl="sibTrans2D1" presStyleIdx="0" presStyleCnt="3"/>
      <dgm:spPr/>
      <dgm:t>
        <a:bodyPr/>
        <a:lstStyle/>
        <a:p>
          <a:endParaRPr lang="es-DO"/>
        </a:p>
      </dgm:t>
    </dgm:pt>
    <dgm:pt modelId="{A912C5F6-FE8D-4959-A34C-E8A6D7A5382D}" type="pres">
      <dgm:prSet presAssocID="{48778E77-F0EC-4EC3-9C1D-9A72CC2C6B02}" presName="connectorText" presStyleLbl="sibTrans2D1" presStyleIdx="0" presStyleCnt="3"/>
      <dgm:spPr/>
      <dgm:t>
        <a:bodyPr/>
        <a:lstStyle/>
        <a:p>
          <a:endParaRPr lang="es-DO"/>
        </a:p>
      </dgm:t>
    </dgm:pt>
    <dgm:pt modelId="{1EFFE6A3-393D-4D07-8294-33079DED5D97}" type="pres">
      <dgm:prSet presAssocID="{90ED3AD9-DD84-45CD-8126-715623AD10B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DO"/>
        </a:p>
      </dgm:t>
    </dgm:pt>
    <dgm:pt modelId="{BBA407EC-7B36-43FB-93AE-F3745FE95218}" type="pres">
      <dgm:prSet presAssocID="{36C6E758-2992-42B3-8291-84D36EFC811B}" presName="sibTrans" presStyleLbl="sibTrans2D1" presStyleIdx="1" presStyleCnt="3"/>
      <dgm:spPr/>
      <dgm:t>
        <a:bodyPr/>
        <a:lstStyle/>
        <a:p>
          <a:endParaRPr lang="es-DO"/>
        </a:p>
      </dgm:t>
    </dgm:pt>
    <dgm:pt modelId="{FED403E5-FF74-400A-B1E5-8BBFCFA749B4}" type="pres">
      <dgm:prSet presAssocID="{36C6E758-2992-42B3-8291-84D36EFC811B}" presName="connectorText" presStyleLbl="sibTrans2D1" presStyleIdx="1" presStyleCnt="3"/>
      <dgm:spPr/>
      <dgm:t>
        <a:bodyPr/>
        <a:lstStyle/>
        <a:p>
          <a:endParaRPr lang="es-DO"/>
        </a:p>
      </dgm:t>
    </dgm:pt>
    <dgm:pt modelId="{D640FB24-C972-4D1C-B0EC-4884AB5F9CFE}" type="pres">
      <dgm:prSet presAssocID="{0A52411F-46D6-4169-8E95-E3DB03F365A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DO"/>
        </a:p>
      </dgm:t>
    </dgm:pt>
    <dgm:pt modelId="{5BEAD2C3-814F-4AD6-8A1F-B219F769E96A}" type="pres">
      <dgm:prSet presAssocID="{1A100490-3970-4997-B72C-2F881BF21686}" presName="sibTrans" presStyleLbl="sibTrans2D1" presStyleIdx="2" presStyleCnt="3"/>
      <dgm:spPr/>
      <dgm:t>
        <a:bodyPr/>
        <a:lstStyle/>
        <a:p>
          <a:endParaRPr lang="es-DO"/>
        </a:p>
      </dgm:t>
    </dgm:pt>
    <dgm:pt modelId="{4266B5F5-AE30-43B7-B2B4-BBE4E1BF6EF1}" type="pres">
      <dgm:prSet presAssocID="{1A100490-3970-4997-B72C-2F881BF21686}" presName="connectorText" presStyleLbl="sibTrans2D1" presStyleIdx="2" presStyleCnt="3"/>
      <dgm:spPr/>
      <dgm:t>
        <a:bodyPr/>
        <a:lstStyle/>
        <a:p>
          <a:endParaRPr lang="es-DO"/>
        </a:p>
      </dgm:t>
    </dgm:pt>
  </dgm:ptLst>
  <dgm:cxnLst>
    <dgm:cxn modelId="{84B133C0-C576-4428-ACF6-D606CB8B41E6}" type="presOf" srcId="{0A52411F-46D6-4169-8E95-E3DB03F365AD}" destId="{D640FB24-C972-4D1C-B0EC-4884AB5F9CFE}" srcOrd="0" destOrd="0" presId="urn:microsoft.com/office/officeart/2005/8/layout/cycle7"/>
    <dgm:cxn modelId="{D5F15742-7F45-442B-82B7-EF22025C46CA}" type="presOf" srcId="{90ED3AD9-DD84-45CD-8126-715623AD10B0}" destId="{1EFFE6A3-393D-4D07-8294-33079DED5D97}" srcOrd="0" destOrd="0" presId="urn:microsoft.com/office/officeart/2005/8/layout/cycle7"/>
    <dgm:cxn modelId="{80581906-5753-4BE3-86AB-9FF458E56D31}" type="presOf" srcId="{48778E77-F0EC-4EC3-9C1D-9A72CC2C6B02}" destId="{A912C5F6-FE8D-4959-A34C-E8A6D7A5382D}" srcOrd="1" destOrd="0" presId="urn:microsoft.com/office/officeart/2005/8/layout/cycle7"/>
    <dgm:cxn modelId="{B532D915-804C-40E2-AC57-40E68981B991}" type="presOf" srcId="{37180417-F343-4D00-B113-C9467E001628}" destId="{C464E67B-95BC-49DE-B39E-8D8DA179751F}" srcOrd="0" destOrd="0" presId="urn:microsoft.com/office/officeart/2005/8/layout/cycle7"/>
    <dgm:cxn modelId="{EBA9ADC4-BC37-4603-B62F-C4558B4BD8A0}" type="presOf" srcId="{36C6E758-2992-42B3-8291-84D36EFC811B}" destId="{FED403E5-FF74-400A-B1E5-8BBFCFA749B4}" srcOrd="1" destOrd="0" presId="urn:microsoft.com/office/officeart/2005/8/layout/cycle7"/>
    <dgm:cxn modelId="{B81F4C6A-DCEB-4F3B-84A8-695F37A3B1D4}" type="presOf" srcId="{36C6E758-2992-42B3-8291-84D36EFC811B}" destId="{BBA407EC-7B36-43FB-93AE-F3745FE95218}" srcOrd="0" destOrd="0" presId="urn:microsoft.com/office/officeart/2005/8/layout/cycle7"/>
    <dgm:cxn modelId="{CBBBC530-BCC7-4A44-ADB0-B52C0EEB5D18}" type="presOf" srcId="{48778E77-F0EC-4EC3-9C1D-9A72CC2C6B02}" destId="{E5FBF1B0-7719-4888-B786-AD339892ED06}" srcOrd="0" destOrd="0" presId="urn:microsoft.com/office/officeart/2005/8/layout/cycle7"/>
    <dgm:cxn modelId="{F7A0D3EE-1091-4D5E-84BA-FDB16319F505}" srcId="{B79BF90C-B36B-4F02-9D9D-CFBEA4CBB73E}" destId="{0A52411F-46D6-4169-8E95-E3DB03F365AD}" srcOrd="2" destOrd="0" parTransId="{70EC2C75-D643-4960-BCCB-ED9B0BCC1547}" sibTransId="{1A100490-3970-4997-B72C-2F881BF21686}"/>
    <dgm:cxn modelId="{3AFB24A3-2B6A-4E42-8874-FB1D1EB3E4D5}" srcId="{B79BF90C-B36B-4F02-9D9D-CFBEA4CBB73E}" destId="{90ED3AD9-DD84-45CD-8126-715623AD10B0}" srcOrd="1" destOrd="0" parTransId="{26A76282-0792-494C-A92A-7B10E2124CC3}" sibTransId="{36C6E758-2992-42B3-8291-84D36EFC811B}"/>
    <dgm:cxn modelId="{95371309-D5A2-41D1-A65E-CBE9B53D31BE}" srcId="{B79BF90C-B36B-4F02-9D9D-CFBEA4CBB73E}" destId="{37180417-F343-4D00-B113-C9467E001628}" srcOrd="0" destOrd="0" parTransId="{B3167BA6-A2F1-4F60-ABD1-A4D74DBA16EA}" sibTransId="{48778E77-F0EC-4EC3-9C1D-9A72CC2C6B02}"/>
    <dgm:cxn modelId="{63A4A6C9-C6B9-43A6-8741-C23678C8ADE3}" type="presOf" srcId="{1A100490-3970-4997-B72C-2F881BF21686}" destId="{4266B5F5-AE30-43B7-B2B4-BBE4E1BF6EF1}" srcOrd="1" destOrd="0" presId="urn:microsoft.com/office/officeart/2005/8/layout/cycle7"/>
    <dgm:cxn modelId="{F6DB07F0-DCFC-4D6C-AC4E-A7CF85B96055}" type="presOf" srcId="{1A100490-3970-4997-B72C-2F881BF21686}" destId="{5BEAD2C3-814F-4AD6-8A1F-B219F769E96A}" srcOrd="0" destOrd="0" presId="urn:microsoft.com/office/officeart/2005/8/layout/cycle7"/>
    <dgm:cxn modelId="{BEF397CB-43AD-4DFA-BB97-BDA15B1B4DD1}" type="presOf" srcId="{B79BF90C-B36B-4F02-9D9D-CFBEA4CBB73E}" destId="{4579471E-B87D-412C-9020-8EDCD52208A2}" srcOrd="0" destOrd="0" presId="urn:microsoft.com/office/officeart/2005/8/layout/cycle7"/>
    <dgm:cxn modelId="{9ABAEE1B-C7E1-4D8E-911E-1C2B45DC6677}" type="presParOf" srcId="{4579471E-B87D-412C-9020-8EDCD52208A2}" destId="{C464E67B-95BC-49DE-B39E-8D8DA179751F}" srcOrd="0" destOrd="0" presId="urn:microsoft.com/office/officeart/2005/8/layout/cycle7"/>
    <dgm:cxn modelId="{92A27EAD-244B-4978-A72F-0BA0B36E1F6B}" type="presParOf" srcId="{4579471E-B87D-412C-9020-8EDCD52208A2}" destId="{E5FBF1B0-7719-4888-B786-AD339892ED06}" srcOrd="1" destOrd="0" presId="urn:microsoft.com/office/officeart/2005/8/layout/cycle7"/>
    <dgm:cxn modelId="{66770042-DF73-4B5C-BC03-BF43C36B15CD}" type="presParOf" srcId="{E5FBF1B0-7719-4888-B786-AD339892ED06}" destId="{A912C5F6-FE8D-4959-A34C-E8A6D7A5382D}" srcOrd="0" destOrd="0" presId="urn:microsoft.com/office/officeart/2005/8/layout/cycle7"/>
    <dgm:cxn modelId="{80E30BEB-ECB4-44C5-A2DE-5E969953F894}" type="presParOf" srcId="{4579471E-B87D-412C-9020-8EDCD52208A2}" destId="{1EFFE6A3-393D-4D07-8294-33079DED5D97}" srcOrd="2" destOrd="0" presId="urn:microsoft.com/office/officeart/2005/8/layout/cycle7"/>
    <dgm:cxn modelId="{6B3FD460-06C9-4040-8C5A-607FEE18E08F}" type="presParOf" srcId="{4579471E-B87D-412C-9020-8EDCD52208A2}" destId="{BBA407EC-7B36-43FB-93AE-F3745FE95218}" srcOrd="3" destOrd="0" presId="urn:microsoft.com/office/officeart/2005/8/layout/cycle7"/>
    <dgm:cxn modelId="{EB4FF76C-F8E8-4773-81D8-9B8D7CE5B7D0}" type="presParOf" srcId="{BBA407EC-7B36-43FB-93AE-F3745FE95218}" destId="{FED403E5-FF74-400A-B1E5-8BBFCFA749B4}" srcOrd="0" destOrd="0" presId="urn:microsoft.com/office/officeart/2005/8/layout/cycle7"/>
    <dgm:cxn modelId="{82079D6C-0FBD-4BB3-A44C-D5DB23E36C73}" type="presParOf" srcId="{4579471E-B87D-412C-9020-8EDCD52208A2}" destId="{D640FB24-C972-4D1C-B0EC-4884AB5F9CFE}" srcOrd="4" destOrd="0" presId="urn:microsoft.com/office/officeart/2005/8/layout/cycle7"/>
    <dgm:cxn modelId="{082C31BD-759A-4728-A2F5-9F8A867B392F}" type="presParOf" srcId="{4579471E-B87D-412C-9020-8EDCD52208A2}" destId="{5BEAD2C3-814F-4AD6-8A1F-B219F769E96A}" srcOrd="5" destOrd="0" presId="urn:microsoft.com/office/officeart/2005/8/layout/cycle7"/>
    <dgm:cxn modelId="{57EAD3E2-7214-4DAB-B685-0A2DF5470B24}" type="presParOf" srcId="{5BEAD2C3-814F-4AD6-8A1F-B219F769E96A}" destId="{4266B5F5-AE30-43B7-B2B4-BBE4E1BF6EF1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9CD48BD-0296-4484-9683-CD2B950C6537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9D92E5ED-2AE7-4AA9-808C-68C21018A031}">
      <dgm:prSet phldrT="[Texto]" custT="1"/>
      <dgm:spPr>
        <a:solidFill>
          <a:schemeClr val="accent6">
            <a:lumMod val="75000"/>
          </a:schemeClr>
        </a:solidFill>
        <a:scene3d>
          <a:camera prst="orthographicFront"/>
          <a:lightRig rig="threePt" dir="t"/>
        </a:scene3d>
        <a:sp3d>
          <a:bevelT h="50800"/>
          <a:bevelB w="63500" h="44450"/>
        </a:sp3d>
      </dgm:spPr>
      <dgm:t>
        <a:bodyPr/>
        <a:lstStyle/>
        <a:p>
          <a:r>
            <a:rPr lang="es-CO" sz="2400" b="1" dirty="0" smtClean="0">
              <a:solidFill>
                <a:schemeClr val="tx1"/>
              </a:solidFill>
            </a:rPr>
            <a:t>CATEGORÍAS</a:t>
          </a:r>
          <a:endParaRPr lang="es-CO" sz="2400" b="1" dirty="0">
            <a:solidFill>
              <a:schemeClr val="tx1"/>
            </a:solidFill>
          </a:endParaRPr>
        </a:p>
      </dgm:t>
    </dgm:pt>
    <dgm:pt modelId="{9916A013-634F-48C7-A296-9FE060369CFF}" type="parTrans" cxnId="{441A0B87-2955-4267-AD38-D7FD9E13DA05}">
      <dgm:prSet/>
      <dgm:spPr/>
      <dgm:t>
        <a:bodyPr/>
        <a:lstStyle/>
        <a:p>
          <a:endParaRPr lang="es-CO"/>
        </a:p>
      </dgm:t>
    </dgm:pt>
    <dgm:pt modelId="{48D99058-85E7-4367-BE89-B94B1314FD3A}" type="sibTrans" cxnId="{441A0B87-2955-4267-AD38-D7FD9E13DA05}">
      <dgm:prSet/>
      <dgm:spPr/>
      <dgm:t>
        <a:bodyPr/>
        <a:lstStyle/>
        <a:p>
          <a:endParaRPr lang="es-CO"/>
        </a:p>
      </dgm:t>
    </dgm:pt>
    <dgm:pt modelId="{D1DAD02D-5614-47FD-B2A8-2DEB48EA5B04}">
      <dgm:prSet phldrT="[Texto]" custT="1"/>
      <dgm:spPr>
        <a:solidFill>
          <a:schemeClr val="accent6">
            <a:lumMod val="60000"/>
            <a:lumOff val="40000"/>
          </a:schemeClr>
        </a:solidFill>
        <a:scene3d>
          <a:camera prst="orthographicFront"/>
          <a:lightRig rig="threePt" dir="t"/>
        </a:scene3d>
        <a:sp3d>
          <a:bevelT h="44450"/>
          <a:bevelB w="50800" h="57150"/>
        </a:sp3d>
      </dgm:spPr>
      <dgm:t>
        <a:bodyPr/>
        <a:lstStyle/>
        <a:p>
          <a:r>
            <a:rPr lang="es-CO" sz="1800" b="1" dirty="0" smtClean="0">
              <a:solidFill>
                <a:schemeClr val="tx1"/>
              </a:solidFill>
            </a:rPr>
            <a:t>JUEGO FUNCIONAL</a:t>
          </a:r>
          <a:endParaRPr lang="es-CO" sz="1800" b="1" dirty="0">
            <a:solidFill>
              <a:schemeClr val="tx1"/>
            </a:solidFill>
          </a:endParaRPr>
        </a:p>
      </dgm:t>
    </dgm:pt>
    <dgm:pt modelId="{A818ECCF-1F36-4366-8BA3-5EC31AE8FD59}" type="parTrans" cxnId="{FBD49692-11C6-4548-92EB-B74131EDA8D3}">
      <dgm:prSet/>
      <dgm:spPr/>
      <dgm:t>
        <a:bodyPr/>
        <a:lstStyle/>
        <a:p>
          <a:endParaRPr lang="es-CO"/>
        </a:p>
      </dgm:t>
    </dgm:pt>
    <dgm:pt modelId="{223051D1-F000-473D-8079-7E49F820BE93}" type="sibTrans" cxnId="{FBD49692-11C6-4548-92EB-B74131EDA8D3}">
      <dgm:prSet/>
      <dgm:spPr/>
      <dgm:t>
        <a:bodyPr/>
        <a:lstStyle/>
        <a:p>
          <a:endParaRPr lang="es-CO"/>
        </a:p>
      </dgm:t>
    </dgm:pt>
    <dgm:pt modelId="{7F3640A6-5CF9-475D-BBFD-20CA799A5C62}">
      <dgm:prSet phldrT="[Texto]" custT="1"/>
      <dgm:spPr>
        <a:solidFill>
          <a:schemeClr val="accent6">
            <a:lumMod val="60000"/>
            <a:lumOff val="40000"/>
          </a:schemeClr>
        </a:solidFill>
        <a:scene3d>
          <a:camera prst="orthographicFront"/>
          <a:lightRig rig="threePt" dir="t"/>
        </a:scene3d>
        <a:sp3d>
          <a:bevelT h="44450"/>
          <a:bevelB w="44450" h="50800"/>
        </a:sp3d>
      </dgm:spPr>
      <dgm:t>
        <a:bodyPr/>
        <a:lstStyle/>
        <a:p>
          <a:r>
            <a:rPr lang="es-CO" sz="1800" b="1" dirty="0" smtClean="0">
              <a:solidFill>
                <a:schemeClr val="tx1"/>
              </a:solidFill>
            </a:rPr>
            <a:t>JUEGO CONSTRUCTIVO</a:t>
          </a:r>
          <a:endParaRPr lang="es-CO" sz="1800" b="1" dirty="0">
            <a:solidFill>
              <a:schemeClr val="tx1"/>
            </a:solidFill>
          </a:endParaRPr>
        </a:p>
      </dgm:t>
    </dgm:pt>
    <dgm:pt modelId="{CD49FB1F-BA36-464D-8455-A980CD8C8664}" type="parTrans" cxnId="{6B73CEEF-D40F-46F6-9FAA-F8BCB26C22FA}">
      <dgm:prSet/>
      <dgm:spPr/>
      <dgm:t>
        <a:bodyPr/>
        <a:lstStyle/>
        <a:p>
          <a:endParaRPr lang="es-CO"/>
        </a:p>
      </dgm:t>
    </dgm:pt>
    <dgm:pt modelId="{62405F2D-0BA7-462E-B72A-09974A581793}" type="sibTrans" cxnId="{6B73CEEF-D40F-46F6-9FAA-F8BCB26C22FA}">
      <dgm:prSet/>
      <dgm:spPr/>
      <dgm:t>
        <a:bodyPr/>
        <a:lstStyle/>
        <a:p>
          <a:endParaRPr lang="es-CO"/>
        </a:p>
      </dgm:t>
    </dgm:pt>
    <dgm:pt modelId="{0E6B0DF7-1762-4A02-9E73-D72A6043CF99}">
      <dgm:prSet phldrT="[Texto]" custT="1"/>
      <dgm:spPr>
        <a:solidFill>
          <a:schemeClr val="accent6">
            <a:lumMod val="60000"/>
            <a:lumOff val="40000"/>
          </a:schemeClr>
        </a:solidFill>
        <a:scene3d>
          <a:camera prst="orthographicFront"/>
          <a:lightRig rig="threePt" dir="t"/>
        </a:scene3d>
        <a:sp3d>
          <a:bevelT h="44450"/>
          <a:bevelB w="101600" h="44450"/>
        </a:sp3d>
      </dgm:spPr>
      <dgm:t>
        <a:bodyPr/>
        <a:lstStyle/>
        <a:p>
          <a:r>
            <a:rPr lang="es-CO" sz="1800" b="1" dirty="0" smtClean="0">
              <a:solidFill>
                <a:schemeClr val="tx1"/>
              </a:solidFill>
            </a:rPr>
            <a:t>JUEGO DRAMÁTICO</a:t>
          </a:r>
        </a:p>
      </dgm:t>
    </dgm:pt>
    <dgm:pt modelId="{3991CA0E-FD78-4546-BA21-FD5171063EC1}" type="parTrans" cxnId="{4FFCDC6E-109D-424E-A09B-0862FC5D4DC3}">
      <dgm:prSet/>
      <dgm:spPr/>
      <dgm:t>
        <a:bodyPr/>
        <a:lstStyle/>
        <a:p>
          <a:endParaRPr lang="es-CO"/>
        </a:p>
      </dgm:t>
    </dgm:pt>
    <dgm:pt modelId="{D60BA593-AC2E-48B8-9070-E2DF6C7E5A69}" type="sibTrans" cxnId="{4FFCDC6E-109D-424E-A09B-0862FC5D4DC3}">
      <dgm:prSet/>
      <dgm:spPr/>
      <dgm:t>
        <a:bodyPr/>
        <a:lstStyle/>
        <a:p>
          <a:endParaRPr lang="es-CO"/>
        </a:p>
      </dgm:t>
    </dgm:pt>
    <dgm:pt modelId="{0A6718CD-A9DA-48F4-AD0D-E17D34FBA45D}">
      <dgm:prSet phldrT="[Texto]" custT="1"/>
      <dgm:spPr>
        <a:solidFill>
          <a:schemeClr val="accent6">
            <a:lumMod val="60000"/>
            <a:lumOff val="40000"/>
          </a:schemeClr>
        </a:solidFill>
        <a:scene3d>
          <a:camera prst="orthographicFront"/>
          <a:lightRig rig="threePt" dir="t"/>
        </a:scene3d>
        <a:sp3d>
          <a:bevelT w="82550" h="101600"/>
          <a:bevelB w="114300" h="44450"/>
        </a:sp3d>
      </dgm:spPr>
      <dgm:t>
        <a:bodyPr/>
        <a:lstStyle/>
        <a:p>
          <a:r>
            <a:rPr lang="es-CO" sz="1800" b="1" dirty="0" smtClean="0">
              <a:solidFill>
                <a:schemeClr val="tx1"/>
              </a:solidFill>
            </a:rPr>
            <a:t>JUEGO CON REGLAS</a:t>
          </a:r>
          <a:endParaRPr lang="es-CO" sz="1800" b="1" dirty="0">
            <a:solidFill>
              <a:schemeClr val="tx1"/>
            </a:solidFill>
          </a:endParaRPr>
        </a:p>
      </dgm:t>
    </dgm:pt>
    <dgm:pt modelId="{364862FC-5C27-40C5-8902-510F79CB693B}" type="parTrans" cxnId="{66DCBB09-2442-4F78-B66E-F3C69EDABC75}">
      <dgm:prSet/>
      <dgm:spPr/>
      <dgm:t>
        <a:bodyPr/>
        <a:lstStyle/>
        <a:p>
          <a:endParaRPr lang="es-CO"/>
        </a:p>
      </dgm:t>
    </dgm:pt>
    <dgm:pt modelId="{6EE095A8-EE9C-443A-848E-F3AC9E30155D}" type="sibTrans" cxnId="{66DCBB09-2442-4F78-B66E-F3C69EDABC75}">
      <dgm:prSet/>
      <dgm:spPr/>
      <dgm:t>
        <a:bodyPr/>
        <a:lstStyle/>
        <a:p>
          <a:endParaRPr lang="es-CO"/>
        </a:p>
      </dgm:t>
    </dgm:pt>
    <dgm:pt modelId="{EA58FD49-AEC6-4032-A9D7-FA65601EE449}" type="pres">
      <dgm:prSet presAssocID="{29CD48BD-0296-4484-9683-CD2B950C653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195F358B-0B7C-49AA-BA73-6DFDE7B3FBBC}" type="pres">
      <dgm:prSet presAssocID="{9D92E5ED-2AE7-4AA9-808C-68C21018A031}" presName="centerShape" presStyleLbl="node0" presStyleIdx="0" presStyleCnt="1" custScaleX="158250" custScaleY="103209" custLinFactNeighborX="-8171" custLinFactNeighborY="-481"/>
      <dgm:spPr/>
      <dgm:t>
        <a:bodyPr/>
        <a:lstStyle/>
        <a:p>
          <a:endParaRPr lang="es-CO"/>
        </a:p>
      </dgm:t>
    </dgm:pt>
    <dgm:pt modelId="{12881763-4EB7-4108-B20E-84A1B314CCDF}" type="pres">
      <dgm:prSet presAssocID="{D1DAD02D-5614-47FD-B2A8-2DEB48EA5B04}" presName="node" presStyleLbl="node1" presStyleIdx="0" presStyleCnt="4" custScaleX="205065" custScaleY="106455" custRadScaleRad="97230" custRadScaleInc="-2842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41F74F2-089D-455D-83B3-8925F946B394}" type="pres">
      <dgm:prSet presAssocID="{D1DAD02D-5614-47FD-B2A8-2DEB48EA5B04}" presName="dummy" presStyleCnt="0"/>
      <dgm:spPr/>
    </dgm:pt>
    <dgm:pt modelId="{386A1CF1-E68B-4749-B1BD-C07CE29F5168}" type="pres">
      <dgm:prSet presAssocID="{223051D1-F000-473D-8079-7E49F820BE93}" presName="sibTrans" presStyleLbl="sibTrans2D1" presStyleIdx="0" presStyleCnt="4"/>
      <dgm:spPr/>
      <dgm:t>
        <a:bodyPr/>
        <a:lstStyle/>
        <a:p>
          <a:endParaRPr lang="es-CO"/>
        </a:p>
      </dgm:t>
    </dgm:pt>
    <dgm:pt modelId="{059FD80E-889E-4071-B427-5D1C292CFBBF}" type="pres">
      <dgm:prSet presAssocID="{7F3640A6-5CF9-475D-BBFD-20CA799A5C62}" presName="node" presStyleLbl="node1" presStyleIdx="1" presStyleCnt="4" custScaleX="185850" custScaleY="123508" custRadScaleRad="129355" custRadScaleInc="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7218372-128F-4159-ABC7-95AC1E8EE702}" type="pres">
      <dgm:prSet presAssocID="{7F3640A6-5CF9-475D-BBFD-20CA799A5C62}" presName="dummy" presStyleCnt="0"/>
      <dgm:spPr/>
    </dgm:pt>
    <dgm:pt modelId="{D612725F-0D72-40B2-B1EC-DF850C113F81}" type="pres">
      <dgm:prSet presAssocID="{62405F2D-0BA7-462E-B72A-09974A581793}" presName="sibTrans" presStyleLbl="sibTrans2D1" presStyleIdx="1" presStyleCnt="4"/>
      <dgm:spPr/>
      <dgm:t>
        <a:bodyPr/>
        <a:lstStyle/>
        <a:p>
          <a:endParaRPr lang="es-CO"/>
        </a:p>
      </dgm:t>
    </dgm:pt>
    <dgm:pt modelId="{C86E09C0-1896-4169-AEC9-770BC1F2060F}" type="pres">
      <dgm:prSet presAssocID="{0E6B0DF7-1762-4A02-9E73-D72A6043CF99}" presName="node" presStyleLbl="node1" presStyleIdx="2" presStyleCnt="4" custScaleX="170103" custRadScaleRad="104193" custRadScaleInc="1196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8342E8D-786C-48EF-8953-78ED23738E84}" type="pres">
      <dgm:prSet presAssocID="{0E6B0DF7-1762-4A02-9E73-D72A6043CF99}" presName="dummy" presStyleCnt="0"/>
      <dgm:spPr/>
    </dgm:pt>
    <dgm:pt modelId="{DCB89E28-0885-4C20-9C37-0590F58334D1}" type="pres">
      <dgm:prSet presAssocID="{D60BA593-AC2E-48B8-9070-E2DF6C7E5A69}" presName="sibTrans" presStyleLbl="sibTrans2D1" presStyleIdx="2" presStyleCnt="4"/>
      <dgm:spPr/>
      <dgm:t>
        <a:bodyPr/>
        <a:lstStyle/>
        <a:p>
          <a:endParaRPr lang="es-CO"/>
        </a:p>
      </dgm:t>
    </dgm:pt>
    <dgm:pt modelId="{19019024-B08C-4FA6-BF8B-8DB271D6B140}" type="pres">
      <dgm:prSet presAssocID="{0A6718CD-A9DA-48F4-AD0D-E17D34FBA45D}" presName="node" presStyleLbl="node1" presStyleIdx="3" presStyleCnt="4" custScaleX="170975" custScaleY="132550" custRadScaleRad="157701" custRadScaleInc="287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9E78847-E20E-4A60-BD44-260AE1D257EF}" type="pres">
      <dgm:prSet presAssocID="{0A6718CD-A9DA-48F4-AD0D-E17D34FBA45D}" presName="dummy" presStyleCnt="0"/>
      <dgm:spPr/>
    </dgm:pt>
    <dgm:pt modelId="{C7842F97-A1AD-4961-89E7-FA9D6B7D4BAF}" type="pres">
      <dgm:prSet presAssocID="{6EE095A8-EE9C-443A-848E-F3AC9E30155D}" presName="sibTrans" presStyleLbl="sibTrans2D1" presStyleIdx="3" presStyleCnt="4"/>
      <dgm:spPr/>
      <dgm:t>
        <a:bodyPr/>
        <a:lstStyle/>
        <a:p>
          <a:endParaRPr lang="es-CO"/>
        </a:p>
      </dgm:t>
    </dgm:pt>
  </dgm:ptLst>
  <dgm:cxnLst>
    <dgm:cxn modelId="{66DCBB09-2442-4F78-B66E-F3C69EDABC75}" srcId="{9D92E5ED-2AE7-4AA9-808C-68C21018A031}" destId="{0A6718CD-A9DA-48F4-AD0D-E17D34FBA45D}" srcOrd="3" destOrd="0" parTransId="{364862FC-5C27-40C5-8902-510F79CB693B}" sibTransId="{6EE095A8-EE9C-443A-848E-F3AC9E30155D}"/>
    <dgm:cxn modelId="{75838853-D69E-4501-92DA-8F4F153DAB67}" type="presOf" srcId="{7F3640A6-5CF9-475D-BBFD-20CA799A5C62}" destId="{059FD80E-889E-4071-B427-5D1C292CFBBF}" srcOrd="0" destOrd="0" presId="urn:microsoft.com/office/officeart/2005/8/layout/radial6"/>
    <dgm:cxn modelId="{4FFCDC6E-109D-424E-A09B-0862FC5D4DC3}" srcId="{9D92E5ED-2AE7-4AA9-808C-68C21018A031}" destId="{0E6B0DF7-1762-4A02-9E73-D72A6043CF99}" srcOrd="2" destOrd="0" parTransId="{3991CA0E-FD78-4546-BA21-FD5171063EC1}" sibTransId="{D60BA593-AC2E-48B8-9070-E2DF6C7E5A69}"/>
    <dgm:cxn modelId="{2E9A5641-8F9F-48D1-B9B0-C54D3FB57B97}" type="presOf" srcId="{223051D1-F000-473D-8079-7E49F820BE93}" destId="{386A1CF1-E68B-4749-B1BD-C07CE29F5168}" srcOrd="0" destOrd="0" presId="urn:microsoft.com/office/officeart/2005/8/layout/radial6"/>
    <dgm:cxn modelId="{8C784A9D-8038-4D66-A1FC-8944071BBE40}" type="presOf" srcId="{62405F2D-0BA7-462E-B72A-09974A581793}" destId="{D612725F-0D72-40B2-B1EC-DF850C113F81}" srcOrd="0" destOrd="0" presId="urn:microsoft.com/office/officeart/2005/8/layout/radial6"/>
    <dgm:cxn modelId="{441A0B87-2955-4267-AD38-D7FD9E13DA05}" srcId="{29CD48BD-0296-4484-9683-CD2B950C6537}" destId="{9D92E5ED-2AE7-4AA9-808C-68C21018A031}" srcOrd="0" destOrd="0" parTransId="{9916A013-634F-48C7-A296-9FE060369CFF}" sibTransId="{48D99058-85E7-4367-BE89-B94B1314FD3A}"/>
    <dgm:cxn modelId="{3CD88140-DE63-47EE-9D2F-7DBE1AA82173}" type="presOf" srcId="{9D92E5ED-2AE7-4AA9-808C-68C21018A031}" destId="{195F358B-0B7C-49AA-BA73-6DFDE7B3FBBC}" srcOrd="0" destOrd="0" presId="urn:microsoft.com/office/officeart/2005/8/layout/radial6"/>
    <dgm:cxn modelId="{FBD49692-11C6-4548-92EB-B74131EDA8D3}" srcId="{9D92E5ED-2AE7-4AA9-808C-68C21018A031}" destId="{D1DAD02D-5614-47FD-B2A8-2DEB48EA5B04}" srcOrd="0" destOrd="0" parTransId="{A818ECCF-1F36-4366-8BA3-5EC31AE8FD59}" sibTransId="{223051D1-F000-473D-8079-7E49F820BE93}"/>
    <dgm:cxn modelId="{12DED584-2AF2-4196-924F-564B5B8CA019}" type="presOf" srcId="{D60BA593-AC2E-48B8-9070-E2DF6C7E5A69}" destId="{DCB89E28-0885-4C20-9C37-0590F58334D1}" srcOrd="0" destOrd="0" presId="urn:microsoft.com/office/officeart/2005/8/layout/radial6"/>
    <dgm:cxn modelId="{A52965DB-ABA9-4667-AEFF-DD5A6E61D591}" type="presOf" srcId="{0E6B0DF7-1762-4A02-9E73-D72A6043CF99}" destId="{C86E09C0-1896-4169-AEC9-770BC1F2060F}" srcOrd="0" destOrd="0" presId="urn:microsoft.com/office/officeart/2005/8/layout/radial6"/>
    <dgm:cxn modelId="{35B66DCC-39F7-43E0-92C2-8BDAF27CAFB1}" type="presOf" srcId="{29CD48BD-0296-4484-9683-CD2B950C6537}" destId="{EA58FD49-AEC6-4032-A9D7-FA65601EE449}" srcOrd="0" destOrd="0" presId="urn:microsoft.com/office/officeart/2005/8/layout/radial6"/>
    <dgm:cxn modelId="{06FC2C95-6FC0-4BAF-B470-9D7BC56B2179}" type="presOf" srcId="{6EE095A8-EE9C-443A-848E-F3AC9E30155D}" destId="{C7842F97-A1AD-4961-89E7-FA9D6B7D4BAF}" srcOrd="0" destOrd="0" presId="urn:microsoft.com/office/officeart/2005/8/layout/radial6"/>
    <dgm:cxn modelId="{6B73CEEF-D40F-46F6-9FAA-F8BCB26C22FA}" srcId="{9D92E5ED-2AE7-4AA9-808C-68C21018A031}" destId="{7F3640A6-5CF9-475D-BBFD-20CA799A5C62}" srcOrd="1" destOrd="0" parTransId="{CD49FB1F-BA36-464D-8455-A980CD8C8664}" sibTransId="{62405F2D-0BA7-462E-B72A-09974A581793}"/>
    <dgm:cxn modelId="{AD7E4267-D581-41C9-B919-B7F2B44107E4}" type="presOf" srcId="{D1DAD02D-5614-47FD-B2A8-2DEB48EA5B04}" destId="{12881763-4EB7-4108-B20E-84A1B314CCDF}" srcOrd="0" destOrd="0" presId="urn:microsoft.com/office/officeart/2005/8/layout/radial6"/>
    <dgm:cxn modelId="{5AC2FE67-9D52-4B93-8BC5-4A25F425617E}" type="presOf" srcId="{0A6718CD-A9DA-48F4-AD0D-E17D34FBA45D}" destId="{19019024-B08C-4FA6-BF8B-8DB271D6B140}" srcOrd="0" destOrd="0" presId="urn:microsoft.com/office/officeart/2005/8/layout/radial6"/>
    <dgm:cxn modelId="{8FF6C9F8-66E7-4775-A4F6-EE9B61490C04}" type="presParOf" srcId="{EA58FD49-AEC6-4032-A9D7-FA65601EE449}" destId="{195F358B-0B7C-49AA-BA73-6DFDE7B3FBBC}" srcOrd="0" destOrd="0" presId="urn:microsoft.com/office/officeart/2005/8/layout/radial6"/>
    <dgm:cxn modelId="{F938F0F0-35D1-4964-A996-2EB5391EFEB9}" type="presParOf" srcId="{EA58FD49-AEC6-4032-A9D7-FA65601EE449}" destId="{12881763-4EB7-4108-B20E-84A1B314CCDF}" srcOrd="1" destOrd="0" presId="urn:microsoft.com/office/officeart/2005/8/layout/radial6"/>
    <dgm:cxn modelId="{E8434BC7-6DC4-4BAD-88D6-9CB1749DCA17}" type="presParOf" srcId="{EA58FD49-AEC6-4032-A9D7-FA65601EE449}" destId="{241F74F2-089D-455D-83B3-8925F946B394}" srcOrd="2" destOrd="0" presId="urn:microsoft.com/office/officeart/2005/8/layout/radial6"/>
    <dgm:cxn modelId="{28022180-413F-4BB2-90A3-1C2B24D0EC54}" type="presParOf" srcId="{EA58FD49-AEC6-4032-A9D7-FA65601EE449}" destId="{386A1CF1-E68B-4749-B1BD-C07CE29F5168}" srcOrd="3" destOrd="0" presId="urn:microsoft.com/office/officeart/2005/8/layout/radial6"/>
    <dgm:cxn modelId="{05B451A8-E6B6-4DE6-8519-82F81FDCCA3D}" type="presParOf" srcId="{EA58FD49-AEC6-4032-A9D7-FA65601EE449}" destId="{059FD80E-889E-4071-B427-5D1C292CFBBF}" srcOrd="4" destOrd="0" presId="urn:microsoft.com/office/officeart/2005/8/layout/radial6"/>
    <dgm:cxn modelId="{C89F8EE7-7F67-4828-8F3C-B7543B0D7633}" type="presParOf" srcId="{EA58FD49-AEC6-4032-A9D7-FA65601EE449}" destId="{E7218372-128F-4159-ABC7-95AC1E8EE702}" srcOrd="5" destOrd="0" presId="urn:microsoft.com/office/officeart/2005/8/layout/radial6"/>
    <dgm:cxn modelId="{AA4C360B-7D15-4F2B-8A3D-85D33F765D13}" type="presParOf" srcId="{EA58FD49-AEC6-4032-A9D7-FA65601EE449}" destId="{D612725F-0D72-40B2-B1EC-DF850C113F81}" srcOrd="6" destOrd="0" presId="urn:microsoft.com/office/officeart/2005/8/layout/radial6"/>
    <dgm:cxn modelId="{B372BF77-BB3F-4CF1-992B-EF406A383DFA}" type="presParOf" srcId="{EA58FD49-AEC6-4032-A9D7-FA65601EE449}" destId="{C86E09C0-1896-4169-AEC9-770BC1F2060F}" srcOrd="7" destOrd="0" presId="urn:microsoft.com/office/officeart/2005/8/layout/radial6"/>
    <dgm:cxn modelId="{5D49BE21-DEC4-4C20-9AF5-8115A41118F9}" type="presParOf" srcId="{EA58FD49-AEC6-4032-A9D7-FA65601EE449}" destId="{38342E8D-786C-48EF-8953-78ED23738E84}" srcOrd="8" destOrd="0" presId="urn:microsoft.com/office/officeart/2005/8/layout/radial6"/>
    <dgm:cxn modelId="{FFAC80EB-3A11-4960-98D5-3938A894D305}" type="presParOf" srcId="{EA58FD49-AEC6-4032-A9D7-FA65601EE449}" destId="{DCB89E28-0885-4C20-9C37-0590F58334D1}" srcOrd="9" destOrd="0" presId="urn:microsoft.com/office/officeart/2005/8/layout/radial6"/>
    <dgm:cxn modelId="{43E1BFF4-67D6-4089-B440-B33F8F9B85DD}" type="presParOf" srcId="{EA58FD49-AEC6-4032-A9D7-FA65601EE449}" destId="{19019024-B08C-4FA6-BF8B-8DB271D6B140}" srcOrd="10" destOrd="0" presId="urn:microsoft.com/office/officeart/2005/8/layout/radial6"/>
    <dgm:cxn modelId="{E3B98B8F-C860-42F2-A8F9-AD477788BF5D}" type="presParOf" srcId="{EA58FD49-AEC6-4032-A9D7-FA65601EE449}" destId="{99E78847-E20E-4A60-BD44-260AE1D257EF}" srcOrd="11" destOrd="0" presId="urn:microsoft.com/office/officeart/2005/8/layout/radial6"/>
    <dgm:cxn modelId="{9FCA3C2A-D982-4D8A-8961-DF1B880B4540}" type="presParOf" srcId="{EA58FD49-AEC6-4032-A9D7-FA65601EE449}" destId="{C7842F97-A1AD-4961-89E7-FA9D6B7D4BA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1C7A8C-C2F3-4AC0-A906-2D343CFDB9B8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s-DO"/>
        </a:p>
      </dgm:t>
    </dgm:pt>
    <dgm:pt modelId="{D72FFE29-33A5-4BAA-A951-21DA7C529B86}">
      <dgm:prSet phldrT="[Text]"/>
      <dgm:spPr/>
      <dgm:t>
        <a:bodyPr/>
        <a:lstStyle/>
        <a:p>
          <a:r>
            <a:rPr lang="es-DO" b="1" smtClean="0"/>
            <a:t>RECONOMIEMIENTO</a:t>
          </a:r>
          <a:endParaRPr lang="es-DO" b="1" dirty="0"/>
        </a:p>
      </dgm:t>
    </dgm:pt>
    <dgm:pt modelId="{3AF81473-82E6-4D1E-822B-071E6C208F5D}" type="parTrans" cxnId="{E4462D8B-1390-41EC-BD52-346966072B01}">
      <dgm:prSet/>
      <dgm:spPr/>
      <dgm:t>
        <a:bodyPr/>
        <a:lstStyle/>
        <a:p>
          <a:endParaRPr lang="es-DO"/>
        </a:p>
      </dgm:t>
    </dgm:pt>
    <dgm:pt modelId="{D3E187B9-52F7-4710-BAC2-51BBC40566BE}" type="sibTrans" cxnId="{E4462D8B-1390-41EC-BD52-346966072B01}">
      <dgm:prSet/>
      <dgm:spPr/>
      <dgm:t>
        <a:bodyPr/>
        <a:lstStyle/>
        <a:p>
          <a:endParaRPr lang="es-DO"/>
        </a:p>
      </dgm:t>
    </dgm:pt>
    <dgm:pt modelId="{46D8184C-3819-40E9-8074-290C161C6928}">
      <dgm:prSet phldrT="[Text]"/>
      <dgm:spPr/>
      <dgm:t>
        <a:bodyPr/>
        <a:lstStyle/>
        <a:p>
          <a:r>
            <a:rPr lang="es-DO" dirty="0" smtClean="0"/>
            <a:t>Es la capacidad de identificar algo que se encontró antes.</a:t>
          </a:r>
          <a:endParaRPr lang="es-DO" dirty="0"/>
        </a:p>
      </dgm:t>
    </dgm:pt>
    <dgm:pt modelId="{EC997805-6098-4796-A360-E17A3DC3559A}" type="parTrans" cxnId="{72FAF42D-829A-414E-A2FA-8F2A9080F480}">
      <dgm:prSet/>
      <dgm:spPr/>
      <dgm:t>
        <a:bodyPr/>
        <a:lstStyle/>
        <a:p>
          <a:endParaRPr lang="es-DO"/>
        </a:p>
      </dgm:t>
    </dgm:pt>
    <dgm:pt modelId="{85DD0223-1544-4BD5-AA65-80539F7B3E74}" type="sibTrans" cxnId="{72FAF42D-829A-414E-A2FA-8F2A9080F480}">
      <dgm:prSet/>
      <dgm:spPr/>
      <dgm:t>
        <a:bodyPr/>
        <a:lstStyle/>
        <a:p>
          <a:endParaRPr lang="es-DO"/>
        </a:p>
      </dgm:t>
    </dgm:pt>
    <dgm:pt modelId="{8BD72514-4D3D-4319-B033-6A77CCD95A28}">
      <dgm:prSet phldrT="[Text]"/>
      <dgm:spPr/>
      <dgm:t>
        <a:bodyPr/>
        <a:lstStyle/>
        <a:p>
          <a:r>
            <a:rPr lang="es-DO" b="1" smtClean="0"/>
            <a:t>RECUERDO</a:t>
          </a:r>
          <a:endParaRPr lang="es-DO" b="1" dirty="0"/>
        </a:p>
      </dgm:t>
    </dgm:pt>
    <dgm:pt modelId="{F76F2B48-8CF5-4F71-95BF-75431ED649BD}" type="parTrans" cxnId="{8DD0915C-DD3F-46AB-89ED-C41D387848EB}">
      <dgm:prSet/>
      <dgm:spPr/>
      <dgm:t>
        <a:bodyPr/>
        <a:lstStyle/>
        <a:p>
          <a:endParaRPr lang="es-DO"/>
        </a:p>
      </dgm:t>
    </dgm:pt>
    <dgm:pt modelId="{6FCFDB49-FA74-4798-AE39-928F405DEE95}" type="sibTrans" cxnId="{8DD0915C-DD3F-46AB-89ED-C41D387848EB}">
      <dgm:prSet/>
      <dgm:spPr/>
      <dgm:t>
        <a:bodyPr/>
        <a:lstStyle/>
        <a:p>
          <a:endParaRPr lang="es-DO"/>
        </a:p>
      </dgm:t>
    </dgm:pt>
    <dgm:pt modelId="{4CB9D0F9-FEBF-47DA-99B9-2569D30E61C2}">
      <dgm:prSet phldrT="[Text]"/>
      <dgm:spPr/>
      <dgm:t>
        <a:bodyPr/>
        <a:lstStyle/>
        <a:p>
          <a:r>
            <a:rPr lang="es-DO" dirty="0" smtClean="0"/>
            <a:t>Es la capacidad de reproducir el conocimiento de la memoria. </a:t>
          </a:r>
          <a:endParaRPr lang="es-DO" dirty="0"/>
        </a:p>
      </dgm:t>
    </dgm:pt>
    <dgm:pt modelId="{C0FD6194-7373-4B0E-BBF4-42EDA1E8AB93}" type="parTrans" cxnId="{3B4C3EDF-AFF8-4292-A7B1-D9D862E7D69C}">
      <dgm:prSet/>
      <dgm:spPr/>
      <dgm:t>
        <a:bodyPr/>
        <a:lstStyle/>
        <a:p>
          <a:endParaRPr lang="es-DO"/>
        </a:p>
      </dgm:t>
    </dgm:pt>
    <dgm:pt modelId="{4BA14921-ADC0-480D-9393-66419858C542}" type="sibTrans" cxnId="{3B4C3EDF-AFF8-4292-A7B1-D9D862E7D69C}">
      <dgm:prSet/>
      <dgm:spPr/>
      <dgm:t>
        <a:bodyPr/>
        <a:lstStyle/>
        <a:p>
          <a:endParaRPr lang="es-DO"/>
        </a:p>
      </dgm:t>
    </dgm:pt>
    <dgm:pt modelId="{6046B8F5-D503-4D91-B7BB-5797744B1CCD}">
      <dgm:prSet phldrT="[Text]"/>
      <dgm:spPr/>
      <dgm:t>
        <a:bodyPr/>
        <a:lstStyle/>
        <a:p>
          <a:endParaRPr lang="es-DO" dirty="0"/>
        </a:p>
      </dgm:t>
    </dgm:pt>
    <dgm:pt modelId="{B7C7B6DE-9F31-4FBA-9E3C-0B25F85C2EF5}" type="parTrans" cxnId="{A4E9B0D3-1D3B-410A-9076-5D67A14B0F96}">
      <dgm:prSet/>
      <dgm:spPr/>
    </dgm:pt>
    <dgm:pt modelId="{4A8E33A2-9BEC-411C-8A16-801090399984}" type="sibTrans" cxnId="{A4E9B0D3-1D3B-410A-9076-5D67A14B0F96}">
      <dgm:prSet/>
      <dgm:spPr/>
    </dgm:pt>
    <dgm:pt modelId="{5F9A1446-102D-4424-B418-66350D448E43}">
      <dgm:prSet phldrT="[Text]"/>
      <dgm:spPr/>
      <dgm:t>
        <a:bodyPr/>
        <a:lstStyle/>
        <a:p>
          <a:endParaRPr lang="es-DO" dirty="0"/>
        </a:p>
      </dgm:t>
    </dgm:pt>
    <dgm:pt modelId="{514B4753-59D2-4FED-8811-DA3C150D6FFD}" type="parTrans" cxnId="{CB514B0F-5B1A-4985-88FF-A20F663D6A35}">
      <dgm:prSet/>
      <dgm:spPr/>
    </dgm:pt>
    <dgm:pt modelId="{CC88A76E-7EC8-44F2-BAC0-A34B7F4620BC}" type="sibTrans" cxnId="{CB514B0F-5B1A-4985-88FF-A20F663D6A35}">
      <dgm:prSet/>
      <dgm:spPr/>
    </dgm:pt>
    <dgm:pt modelId="{AD003F8F-2A4C-4B25-9D28-A22CB6410166}">
      <dgm:prSet phldrT="[Text]"/>
      <dgm:spPr/>
      <dgm:t>
        <a:bodyPr/>
        <a:lstStyle/>
        <a:p>
          <a:endParaRPr lang="es-DO" dirty="0"/>
        </a:p>
      </dgm:t>
    </dgm:pt>
    <dgm:pt modelId="{7FFB741A-008D-4DE5-BFAD-F51DA51058FA}" type="parTrans" cxnId="{4698E4F2-6439-4545-9FB8-742996067004}">
      <dgm:prSet/>
      <dgm:spPr/>
    </dgm:pt>
    <dgm:pt modelId="{747EFBB4-36FD-41C3-B291-81EB59BD162A}" type="sibTrans" cxnId="{4698E4F2-6439-4545-9FB8-742996067004}">
      <dgm:prSet/>
      <dgm:spPr/>
    </dgm:pt>
    <dgm:pt modelId="{EFA454DC-24F3-4F8A-A828-04CF111C7B78}" type="pres">
      <dgm:prSet presAssocID="{B61C7A8C-C2F3-4AC0-A906-2D343CFDB9B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DO"/>
        </a:p>
      </dgm:t>
    </dgm:pt>
    <dgm:pt modelId="{FA552248-976B-4B05-AF45-B41782A81FB3}" type="pres">
      <dgm:prSet presAssocID="{D72FFE29-33A5-4BAA-A951-21DA7C529B8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DO"/>
        </a:p>
      </dgm:t>
    </dgm:pt>
    <dgm:pt modelId="{E0805566-91F0-47B7-B98D-25DD9154F7D6}" type="pres">
      <dgm:prSet presAssocID="{D72FFE29-33A5-4BAA-A951-21DA7C529B86}" presName="childText" presStyleLbl="revTx" presStyleIdx="0" presStyleCnt="2" custLinFactNeighborX="0" custLinFactNeighborY="-4180">
        <dgm:presLayoutVars>
          <dgm:bulletEnabled val="1"/>
        </dgm:presLayoutVars>
      </dgm:prSet>
      <dgm:spPr/>
      <dgm:t>
        <a:bodyPr/>
        <a:lstStyle/>
        <a:p>
          <a:endParaRPr lang="es-DO"/>
        </a:p>
      </dgm:t>
    </dgm:pt>
    <dgm:pt modelId="{CAF001F7-CC23-4E4A-B08E-B3BAF77FF49E}" type="pres">
      <dgm:prSet presAssocID="{8BD72514-4D3D-4319-B033-6A77CCD95A2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DO"/>
        </a:p>
      </dgm:t>
    </dgm:pt>
    <dgm:pt modelId="{546CBDCA-8C62-4C23-AE8F-115103D281A7}" type="pres">
      <dgm:prSet presAssocID="{8BD72514-4D3D-4319-B033-6A77CCD95A2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DO"/>
        </a:p>
      </dgm:t>
    </dgm:pt>
  </dgm:ptLst>
  <dgm:cxnLst>
    <dgm:cxn modelId="{4A3EFCCC-4601-448D-90E6-43DE609AD2CD}" type="presOf" srcId="{4CB9D0F9-FEBF-47DA-99B9-2569D30E61C2}" destId="{546CBDCA-8C62-4C23-AE8F-115103D281A7}" srcOrd="0" destOrd="0" presId="urn:microsoft.com/office/officeart/2005/8/layout/vList2"/>
    <dgm:cxn modelId="{3B4C3EDF-AFF8-4292-A7B1-D9D862E7D69C}" srcId="{8BD72514-4D3D-4319-B033-6A77CCD95A28}" destId="{4CB9D0F9-FEBF-47DA-99B9-2569D30E61C2}" srcOrd="0" destOrd="0" parTransId="{C0FD6194-7373-4B0E-BBF4-42EDA1E8AB93}" sibTransId="{4BA14921-ADC0-480D-9393-66419858C542}"/>
    <dgm:cxn modelId="{3367EA13-A14C-4FB6-8AC0-B8C7A45261E0}" type="presOf" srcId="{AD003F8F-2A4C-4B25-9D28-A22CB6410166}" destId="{E0805566-91F0-47B7-B98D-25DD9154F7D6}" srcOrd="0" destOrd="2" presId="urn:microsoft.com/office/officeart/2005/8/layout/vList2"/>
    <dgm:cxn modelId="{4698E4F2-6439-4545-9FB8-742996067004}" srcId="{D72FFE29-33A5-4BAA-A951-21DA7C529B86}" destId="{AD003F8F-2A4C-4B25-9D28-A22CB6410166}" srcOrd="2" destOrd="0" parTransId="{7FFB741A-008D-4DE5-BFAD-F51DA51058FA}" sibTransId="{747EFBB4-36FD-41C3-B291-81EB59BD162A}"/>
    <dgm:cxn modelId="{180A022C-FB4B-4C26-9E7B-F21D51E5C142}" type="presOf" srcId="{8BD72514-4D3D-4319-B033-6A77CCD95A28}" destId="{CAF001F7-CC23-4E4A-B08E-B3BAF77FF49E}" srcOrd="0" destOrd="0" presId="urn:microsoft.com/office/officeart/2005/8/layout/vList2"/>
    <dgm:cxn modelId="{CD27DDF5-43B2-423F-A47A-DFFC0ADDA4D0}" type="presOf" srcId="{6046B8F5-D503-4D91-B7BB-5797744B1CCD}" destId="{E0805566-91F0-47B7-B98D-25DD9154F7D6}" srcOrd="0" destOrd="3" presId="urn:microsoft.com/office/officeart/2005/8/layout/vList2"/>
    <dgm:cxn modelId="{CB514B0F-5B1A-4985-88FF-A20F663D6A35}" srcId="{D72FFE29-33A5-4BAA-A951-21DA7C529B86}" destId="{5F9A1446-102D-4424-B418-66350D448E43}" srcOrd="1" destOrd="0" parTransId="{514B4753-59D2-4FED-8811-DA3C150D6FFD}" sibTransId="{CC88A76E-7EC8-44F2-BAC0-A34B7F4620BC}"/>
    <dgm:cxn modelId="{6DAADBF9-6F02-4D7C-B51F-5649632690F9}" type="presOf" srcId="{46D8184C-3819-40E9-8074-290C161C6928}" destId="{E0805566-91F0-47B7-B98D-25DD9154F7D6}" srcOrd="0" destOrd="0" presId="urn:microsoft.com/office/officeart/2005/8/layout/vList2"/>
    <dgm:cxn modelId="{E4462D8B-1390-41EC-BD52-346966072B01}" srcId="{B61C7A8C-C2F3-4AC0-A906-2D343CFDB9B8}" destId="{D72FFE29-33A5-4BAA-A951-21DA7C529B86}" srcOrd="0" destOrd="0" parTransId="{3AF81473-82E6-4D1E-822B-071E6C208F5D}" sibTransId="{D3E187B9-52F7-4710-BAC2-51BBC40566BE}"/>
    <dgm:cxn modelId="{72FAF42D-829A-414E-A2FA-8F2A9080F480}" srcId="{D72FFE29-33A5-4BAA-A951-21DA7C529B86}" destId="{46D8184C-3819-40E9-8074-290C161C6928}" srcOrd="0" destOrd="0" parTransId="{EC997805-6098-4796-A360-E17A3DC3559A}" sibTransId="{85DD0223-1544-4BD5-AA65-80539F7B3E74}"/>
    <dgm:cxn modelId="{C2C59DEA-8EC7-40CE-B333-3DA03481FA42}" type="presOf" srcId="{5F9A1446-102D-4424-B418-66350D448E43}" destId="{E0805566-91F0-47B7-B98D-25DD9154F7D6}" srcOrd="0" destOrd="1" presId="urn:microsoft.com/office/officeart/2005/8/layout/vList2"/>
    <dgm:cxn modelId="{44F1B029-F6C9-411E-9553-EDA26F3008D7}" type="presOf" srcId="{D72FFE29-33A5-4BAA-A951-21DA7C529B86}" destId="{FA552248-976B-4B05-AF45-B41782A81FB3}" srcOrd="0" destOrd="0" presId="urn:microsoft.com/office/officeart/2005/8/layout/vList2"/>
    <dgm:cxn modelId="{B5F808F6-BAA6-481E-B6FA-8C12A86F8CEA}" type="presOf" srcId="{B61C7A8C-C2F3-4AC0-A906-2D343CFDB9B8}" destId="{EFA454DC-24F3-4F8A-A828-04CF111C7B78}" srcOrd="0" destOrd="0" presId="urn:microsoft.com/office/officeart/2005/8/layout/vList2"/>
    <dgm:cxn modelId="{8DD0915C-DD3F-46AB-89ED-C41D387848EB}" srcId="{B61C7A8C-C2F3-4AC0-A906-2D343CFDB9B8}" destId="{8BD72514-4D3D-4319-B033-6A77CCD95A28}" srcOrd="1" destOrd="0" parTransId="{F76F2B48-8CF5-4F71-95BF-75431ED649BD}" sibTransId="{6FCFDB49-FA74-4798-AE39-928F405DEE95}"/>
    <dgm:cxn modelId="{A4E9B0D3-1D3B-410A-9076-5D67A14B0F96}" srcId="{D72FFE29-33A5-4BAA-A951-21DA7C529B86}" destId="{6046B8F5-D503-4D91-B7BB-5797744B1CCD}" srcOrd="3" destOrd="0" parTransId="{B7C7B6DE-9F31-4FBA-9E3C-0B25F85C2EF5}" sibTransId="{4A8E33A2-9BEC-411C-8A16-801090399984}"/>
    <dgm:cxn modelId="{9CFA1F08-732E-4961-9C47-A2C8F62A6A13}" type="presParOf" srcId="{EFA454DC-24F3-4F8A-A828-04CF111C7B78}" destId="{FA552248-976B-4B05-AF45-B41782A81FB3}" srcOrd="0" destOrd="0" presId="urn:microsoft.com/office/officeart/2005/8/layout/vList2"/>
    <dgm:cxn modelId="{4C90554D-1681-4333-BA76-68D17A6FAB58}" type="presParOf" srcId="{EFA454DC-24F3-4F8A-A828-04CF111C7B78}" destId="{E0805566-91F0-47B7-B98D-25DD9154F7D6}" srcOrd="1" destOrd="0" presId="urn:microsoft.com/office/officeart/2005/8/layout/vList2"/>
    <dgm:cxn modelId="{6A38E8E0-1FD5-47B0-8E66-2A5565E95F22}" type="presParOf" srcId="{EFA454DC-24F3-4F8A-A828-04CF111C7B78}" destId="{CAF001F7-CC23-4E4A-B08E-B3BAF77FF49E}" srcOrd="2" destOrd="0" presId="urn:microsoft.com/office/officeart/2005/8/layout/vList2"/>
    <dgm:cxn modelId="{7767D9E0-35CE-43B9-B584-3C732C0D64B6}" type="presParOf" srcId="{EFA454DC-24F3-4F8A-A828-04CF111C7B78}" destId="{546CBDCA-8C62-4C23-AE8F-115103D281A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BFAD35-248E-479D-A957-B2B732289F9C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</dgm:pt>
    <dgm:pt modelId="{367B2869-F1D6-41BC-843F-57D4DC896AAD}">
      <dgm:prSet phldrT="[Text]"/>
      <dgm:spPr/>
      <dgm:t>
        <a:bodyPr/>
        <a:lstStyle/>
        <a:p>
          <a:r>
            <a:rPr lang="es-DO" b="1" dirty="0" smtClean="0">
              <a:solidFill>
                <a:schemeClr val="tx1"/>
              </a:solidFill>
            </a:rPr>
            <a:t>Genérica </a:t>
          </a:r>
          <a:endParaRPr lang="es-DO" b="1" dirty="0">
            <a:solidFill>
              <a:schemeClr val="tx1"/>
            </a:solidFill>
          </a:endParaRPr>
        </a:p>
      </dgm:t>
    </dgm:pt>
    <dgm:pt modelId="{A7AEFCD5-58A7-4863-87DA-12E3CDD819D2}" type="parTrans" cxnId="{1CF70F73-FE65-4BDE-A01A-731F374048A5}">
      <dgm:prSet/>
      <dgm:spPr/>
      <dgm:t>
        <a:bodyPr/>
        <a:lstStyle/>
        <a:p>
          <a:endParaRPr lang="es-DO"/>
        </a:p>
      </dgm:t>
    </dgm:pt>
    <dgm:pt modelId="{2F64249F-71D3-481B-9B9B-CF718A3A0F5F}" type="sibTrans" cxnId="{1CF70F73-FE65-4BDE-A01A-731F374048A5}">
      <dgm:prSet/>
      <dgm:spPr/>
      <dgm:t>
        <a:bodyPr/>
        <a:lstStyle/>
        <a:p>
          <a:endParaRPr lang="es-DO"/>
        </a:p>
      </dgm:t>
    </dgm:pt>
    <dgm:pt modelId="{4807C3F2-A2C8-4291-8CC5-86D44BF35A72}">
      <dgm:prSet phldrT="[Text]"/>
      <dgm:spPr/>
      <dgm:t>
        <a:bodyPr/>
        <a:lstStyle/>
        <a:p>
          <a:r>
            <a:rPr lang="es-DO" b="1" dirty="0" smtClean="0">
              <a:solidFill>
                <a:schemeClr val="tx1"/>
              </a:solidFill>
            </a:rPr>
            <a:t>Episódica</a:t>
          </a:r>
          <a:endParaRPr lang="es-DO" b="1" dirty="0">
            <a:solidFill>
              <a:schemeClr val="tx1"/>
            </a:solidFill>
          </a:endParaRPr>
        </a:p>
      </dgm:t>
    </dgm:pt>
    <dgm:pt modelId="{36DE01FA-F9C0-423E-B332-208D83013519}" type="parTrans" cxnId="{FAE29029-0928-491F-8005-BCFE48736614}">
      <dgm:prSet/>
      <dgm:spPr/>
      <dgm:t>
        <a:bodyPr/>
        <a:lstStyle/>
        <a:p>
          <a:endParaRPr lang="es-DO"/>
        </a:p>
      </dgm:t>
    </dgm:pt>
    <dgm:pt modelId="{C7A9A077-CCC4-481E-A32E-B3E93C7DFB41}" type="sibTrans" cxnId="{FAE29029-0928-491F-8005-BCFE48736614}">
      <dgm:prSet/>
      <dgm:spPr/>
      <dgm:t>
        <a:bodyPr/>
        <a:lstStyle/>
        <a:p>
          <a:endParaRPr lang="es-DO"/>
        </a:p>
      </dgm:t>
    </dgm:pt>
    <dgm:pt modelId="{C1F6C5EE-AB4C-4563-BF59-746E6814C509}">
      <dgm:prSet phldrT="[Text]"/>
      <dgm:spPr/>
      <dgm:t>
        <a:bodyPr/>
        <a:lstStyle/>
        <a:p>
          <a:r>
            <a:rPr lang="es-DO" b="1" dirty="0" smtClean="0">
              <a:solidFill>
                <a:schemeClr val="tx1"/>
              </a:solidFill>
            </a:rPr>
            <a:t>Autobiográfica</a:t>
          </a:r>
          <a:r>
            <a:rPr lang="es-DO" dirty="0" smtClean="0">
              <a:solidFill>
                <a:schemeClr val="tx1"/>
              </a:solidFill>
            </a:rPr>
            <a:t> </a:t>
          </a:r>
          <a:endParaRPr lang="es-DO" dirty="0">
            <a:solidFill>
              <a:schemeClr val="tx1"/>
            </a:solidFill>
          </a:endParaRPr>
        </a:p>
      </dgm:t>
    </dgm:pt>
    <dgm:pt modelId="{C5886771-37D0-48D3-8F6A-BF09BA15B734}" type="parTrans" cxnId="{AAF7D1EE-52E7-4A47-A941-72F2D85DFC6B}">
      <dgm:prSet/>
      <dgm:spPr/>
      <dgm:t>
        <a:bodyPr/>
        <a:lstStyle/>
        <a:p>
          <a:endParaRPr lang="es-DO"/>
        </a:p>
      </dgm:t>
    </dgm:pt>
    <dgm:pt modelId="{DB620140-BACE-4024-83B8-B43215709850}" type="sibTrans" cxnId="{AAF7D1EE-52E7-4A47-A941-72F2D85DFC6B}">
      <dgm:prSet/>
      <dgm:spPr/>
      <dgm:t>
        <a:bodyPr/>
        <a:lstStyle/>
        <a:p>
          <a:endParaRPr lang="es-DO"/>
        </a:p>
      </dgm:t>
    </dgm:pt>
    <dgm:pt modelId="{16299806-A104-4DEE-A74B-A94B4BCE8688}" type="pres">
      <dgm:prSet presAssocID="{89BFAD35-248E-479D-A957-B2B732289F9C}" presName="CompostProcess" presStyleCnt="0">
        <dgm:presLayoutVars>
          <dgm:dir/>
          <dgm:resizeHandles val="exact"/>
        </dgm:presLayoutVars>
      </dgm:prSet>
      <dgm:spPr/>
    </dgm:pt>
    <dgm:pt modelId="{0F126D10-2038-4C1C-808B-9710742D60C4}" type="pres">
      <dgm:prSet presAssocID="{89BFAD35-248E-479D-A957-B2B732289F9C}" presName="arrow" presStyleLbl="bgShp" presStyleIdx="0" presStyleCnt="1" custLinFactNeighborX="14361" custLinFactNeighborY="-4694"/>
      <dgm:spPr/>
    </dgm:pt>
    <dgm:pt modelId="{90186C30-8F49-474A-A31B-BD82C2C0EDEC}" type="pres">
      <dgm:prSet presAssocID="{89BFAD35-248E-479D-A957-B2B732289F9C}" presName="linearProcess" presStyleCnt="0"/>
      <dgm:spPr/>
    </dgm:pt>
    <dgm:pt modelId="{E949B660-70B6-4E4C-BD03-00173D54CBD0}" type="pres">
      <dgm:prSet presAssocID="{367B2869-F1D6-41BC-843F-57D4DC896AAD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DO"/>
        </a:p>
      </dgm:t>
    </dgm:pt>
    <dgm:pt modelId="{FD4D5B3E-EBB8-4D4E-83AC-DF596AE67D70}" type="pres">
      <dgm:prSet presAssocID="{2F64249F-71D3-481B-9B9B-CF718A3A0F5F}" presName="sibTrans" presStyleCnt="0"/>
      <dgm:spPr/>
    </dgm:pt>
    <dgm:pt modelId="{8A9EAC3C-CFFF-4E48-A84B-E15F651D63EC}" type="pres">
      <dgm:prSet presAssocID="{4807C3F2-A2C8-4291-8CC5-86D44BF35A72}" presName="textNode" presStyleLbl="node1" presStyleIdx="1" presStyleCnt="3" custLinFactNeighborX="34846" custLinFactNeighborY="-4267">
        <dgm:presLayoutVars>
          <dgm:bulletEnabled val="1"/>
        </dgm:presLayoutVars>
      </dgm:prSet>
      <dgm:spPr/>
      <dgm:t>
        <a:bodyPr/>
        <a:lstStyle/>
        <a:p>
          <a:endParaRPr lang="es-DO"/>
        </a:p>
      </dgm:t>
    </dgm:pt>
    <dgm:pt modelId="{0328C28D-C503-44F7-AABD-318010217648}" type="pres">
      <dgm:prSet presAssocID="{C7A9A077-CCC4-481E-A32E-B3E93C7DFB41}" presName="sibTrans" presStyleCnt="0"/>
      <dgm:spPr/>
    </dgm:pt>
    <dgm:pt modelId="{F4451FDB-EA04-4524-824A-CD9FCD3AD2BD}" type="pres">
      <dgm:prSet presAssocID="{C1F6C5EE-AB4C-4563-BF59-746E6814C509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DO"/>
        </a:p>
      </dgm:t>
    </dgm:pt>
  </dgm:ptLst>
  <dgm:cxnLst>
    <dgm:cxn modelId="{2086DCB9-5C57-4AB9-A8ED-FAF8C9EE62FF}" type="presOf" srcId="{C1F6C5EE-AB4C-4563-BF59-746E6814C509}" destId="{F4451FDB-EA04-4524-824A-CD9FCD3AD2BD}" srcOrd="0" destOrd="0" presId="urn:microsoft.com/office/officeart/2005/8/layout/hProcess9"/>
    <dgm:cxn modelId="{85F1B75B-CD97-42EB-AA1B-D8F0C1D5A80D}" type="presOf" srcId="{4807C3F2-A2C8-4291-8CC5-86D44BF35A72}" destId="{8A9EAC3C-CFFF-4E48-A84B-E15F651D63EC}" srcOrd="0" destOrd="0" presId="urn:microsoft.com/office/officeart/2005/8/layout/hProcess9"/>
    <dgm:cxn modelId="{AAF7D1EE-52E7-4A47-A941-72F2D85DFC6B}" srcId="{89BFAD35-248E-479D-A957-B2B732289F9C}" destId="{C1F6C5EE-AB4C-4563-BF59-746E6814C509}" srcOrd="2" destOrd="0" parTransId="{C5886771-37D0-48D3-8F6A-BF09BA15B734}" sibTransId="{DB620140-BACE-4024-83B8-B43215709850}"/>
    <dgm:cxn modelId="{1CF70F73-FE65-4BDE-A01A-731F374048A5}" srcId="{89BFAD35-248E-479D-A957-B2B732289F9C}" destId="{367B2869-F1D6-41BC-843F-57D4DC896AAD}" srcOrd="0" destOrd="0" parTransId="{A7AEFCD5-58A7-4863-87DA-12E3CDD819D2}" sibTransId="{2F64249F-71D3-481B-9B9B-CF718A3A0F5F}"/>
    <dgm:cxn modelId="{105B42F9-32EB-460B-BD15-0A555994BA7B}" type="presOf" srcId="{367B2869-F1D6-41BC-843F-57D4DC896AAD}" destId="{E949B660-70B6-4E4C-BD03-00173D54CBD0}" srcOrd="0" destOrd="0" presId="urn:microsoft.com/office/officeart/2005/8/layout/hProcess9"/>
    <dgm:cxn modelId="{25B95A27-7113-48C6-85E6-F860C509134F}" type="presOf" srcId="{89BFAD35-248E-479D-A957-B2B732289F9C}" destId="{16299806-A104-4DEE-A74B-A94B4BCE8688}" srcOrd="0" destOrd="0" presId="urn:microsoft.com/office/officeart/2005/8/layout/hProcess9"/>
    <dgm:cxn modelId="{FAE29029-0928-491F-8005-BCFE48736614}" srcId="{89BFAD35-248E-479D-A957-B2B732289F9C}" destId="{4807C3F2-A2C8-4291-8CC5-86D44BF35A72}" srcOrd="1" destOrd="0" parTransId="{36DE01FA-F9C0-423E-B332-208D83013519}" sibTransId="{C7A9A077-CCC4-481E-A32E-B3E93C7DFB41}"/>
    <dgm:cxn modelId="{6252AD88-6179-413F-B922-B6BB7D412F6D}" type="presParOf" srcId="{16299806-A104-4DEE-A74B-A94B4BCE8688}" destId="{0F126D10-2038-4C1C-808B-9710742D60C4}" srcOrd="0" destOrd="0" presId="urn:microsoft.com/office/officeart/2005/8/layout/hProcess9"/>
    <dgm:cxn modelId="{FBCA8B87-9B79-4DF8-BBDF-E50F7BEB4E15}" type="presParOf" srcId="{16299806-A104-4DEE-A74B-A94B4BCE8688}" destId="{90186C30-8F49-474A-A31B-BD82C2C0EDEC}" srcOrd="1" destOrd="0" presId="urn:microsoft.com/office/officeart/2005/8/layout/hProcess9"/>
    <dgm:cxn modelId="{9C9CF305-65AE-4F93-BEDC-E938BBED2619}" type="presParOf" srcId="{90186C30-8F49-474A-A31B-BD82C2C0EDEC}" destId="{E949B660-70B6-4E4C-BD03-00173D54CBD0}" srcOrd="0" destOrd="0" presId="urn:microsoft.com/office/officeart/2005/8/layout/hProcess9"/>
    <dgm:cxn modelId="{8FCAA08A-3BB5-48FD-ABEC-4840C838A06B}" type="presParOf" srcId="{90186C30-8F49-474A-A31B-BD82C2C0EDEC}" destId="{FD4D5B3E-EBB8-4D4E-83AC-DF596AE67D70}" srcOrd="1" destOrd="0" presId="urn:microsoft.com/office/officeart/2005/8/layout/hProcess9"/>
    <dgm:cxn modelId="{3C19F408-B94A-4D4A-B3BA-BC6CD047788C}" type="presParOf" srcId="{90186C30-8F49-474A-A31B-BD82C2C0EDEC}" destId="{8A9EAC3C-CFFF-4E48-A84B-E15F651D63EC}" srcOrd="2" destOrd="0" presId="urn:microsoft.com/office/officeart/2005/8/layout/hProcess9"/>
    <dgm:cxn modelId="{63F87651-6CDE-467E-BB6B-169D3FC431D3}" type="presParOf" srcId="{90186C30-8F49-474A-A31B-BD82C2C0EDEC}" destId="{0328C28D-C503-44F7-AABD-318010217648}" srcOrd="3" destOrd="0" presId="urn:microsoft.com/office/officeart/2005/8/layout/hProcess9"/>
    <dgm:cxn modelId="{F2A7575F-F5ED-4198-A716-8ECB21680FEF}" type="presParOf" srcId="{90186C30-8F49-474A-A31B-BD82C2C0EDEC}" destId="{F4451FDB-EA04-4524-824A-CD9FCD3AD2B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6E8386-5C2A-4421-BD16-FEC783369F3C}" type="doc">
      <dgm:prSet loTypeId="urn:diagrams.loki3.com/Bracke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DO"/>
        </a:p>
      </dgm:t>
    </dgm:pt>
    <dgm:pt modelId="{E5E759F9-B070-48BC-9F18-D8B85F81A9AA}">
      <dgm:prSet phldrT="[Text]" phldr="1"/>
      <dgm:spPr/>
      <dgm:t>
        <a:bodyPr/>
        <a:lstStyle/>
        <a:p>
          <a:endParaRPr lang="es-DO" dirty="0"/>
        </a:p>
      </dgm:t>
    </dgm:pt>
    <dgm:pt modelId="{D2756C7C-63BA-44E7-BB34-322305C43528}" type="parTrans" cxnId="{14BC6954-DEA6-44F5-ADA4-2FECEF7B6806}">
      <dgm:prSet/>
      <dgm:spPr/>
      <dgm:t>
        <a:bodyPr/>
        <a:lstStyle/>
        <a:p>
          <a:endParaRPr lang="es-DO"/>
        </a:p>
      </dgm:t>
    </dgm:pt>
    <dgm:pt modelId="{51793E31-180F-41DE-96C7-AC155DCCF716}" type="sibTrans" cxnId="{14BC6954-DEA6-44F5-ADA4-2FECEF7B6806}">
      <dgm:prSet/>
      <dgm:spPr/>
      <dgm:t>
        <a:bodyPr/>
        <a:lstStyle/>
        <a:p>
          <a:endParaRPr lang="es-DO"/>
        </a:p>
      </dgm:t>
    </dgm:pt>
    <dgm:pt modelId="{FE0338B7-0500-4B21-B7C2-BA56B823C132}">
      <dgm:prSet phldrT="[Text]"/>
      <dgm:spPr/>
      <dgm:t>
        <a:bodyPr/>
        <a:lstStyle/>
        <a:p>
          <a:r>
            <a:rPr lang="es-DO" b="0" dirty="0" smtClean="0">
              <a:solidFill>
                <a:schemeClr val="tx1"/>
              </a:solidFill>
            </a:rPr>
            <a:t>Escala de inteligencia de </a:t>
          </a:r>
          <a:r>
            <a:rPr lang="es-DO" b="0" dirty="0" err="1" smtClean="0">
              <a:solidFill>
                <a:schemeClr val="tx1"/>
              </a:solidFill>
            </a:rPr>
            <a:t>stanfor-Binet</a:t>
          </a:r>
          <a:r>
            <a:rPr lang="es-DO" b="0" dirty="0" smtClean="0">
              <a:solidFill>
                <a:schemeClr val="tx1"/>
              </a:solidFill>
            </a:rPr>
            <a:t> </a:t>
          </a:r>
          <a:endParaRPr lang="es-DO" b="0" dirty="0">
            <a:solidFill>
              <a:schemeClr val="tx1"/>
            </a:solidFill>
          </a:endParaRPr>
        </a:p>
      </dgm:t>
    </dgm:pt>
    <dgm:pt modelId="{B718D394-8CE7-43B3-9A5F-4CEE98407ACE}" type="parTrans" cxnId="{049CEE19-8B00-46F3-996A-BFCA403B7230}">
      <dgm:prSet/>
      <dgm:spPr/>
      <dgm:t>
        <a:bodyPr/>
        <a:lstStyle/>
        <a:p>
          <a:endParaRPr lang="es-DO"/>
        </a:p>
      </dgm:t>
    </dgm:pt>
    <dgm:pt modelId="{A70443A4-0EFF-4C29-B06C-E0CBE5C65EF3}" type="sibTrans" cxnId="{049CEE19-8B00-46F3-996A-BFCA403B7230}">
      <dgm:prSet/>
      <dgm:spPr/>
      <dgm:t>
        <a:bodyPr/>
        <a:lstStyle/>
        <a:p>
          <a:endParaRPr lang="es-DO"/>
        </a:p>
      </dgm:t>
    </dgm:pt>
    <dgm:pt modelId="{E1CA8557-2252-441D-AFA3-D7E856B50E23}">
      <dgm:prSet phldrT="[Text]" phldr="1"/>
      <dgm:spPr/>
      <dgm:t>
        <a:bodyPr/>
        <a:lstStyle/>
        <a:p>
          <a:endParaRPr lang="es-DO"/>
        </a:p>
      </dgm:t>
    </dgm:pt>
    <dgm:pt modelId="{C76BE5A4-9BA8-4BCA-9E2C-6F8F7EFDF6B5}" type="parTrans" cxnId="{E85F0DED-775C-475B-ABFE-BBAE03344A0A}">
      <dgm:prSet/>
      <dgm:spPr/>
      <dgm:t>
        <a:bodyPr/>
        <a:lstStyle/>
        <a:p>
          <a:endParaRPr lang="es-DO"/>
        </a:p>
      </dgm:t>
    </dgm:pt>
    <dgm:pt modelId="{171C50A6-570D-4E23-9C7B-73DC92A15C6C}" type="sibTrans" cxnId="{E85F0DED-775C-475B-ABFE-BBAE03344A0A}">
      <dgm:prSet/>
      <dgm:spPr/>
      <dgm:t>
        <a:bodyPr/>
        <a:lstStyle/>
        <a:p>
          <a:endParaRPr lang="es-DO"/>
        </a:p>
      </dgm:t>
    </dgm:pt>
    <dgm:pt modelId="{FE51FE2A-A5B7-46E7-A225-BC256750C830}">
      <dgm:prSet phldrT="[Text]"/>
      <dgm:spPr/>
      <dgm:t>
        <a:bodyPr/>
        <a:lstStyle/>
        <a:p>
          <a:r>
            <a:rPr lang="es-DO" b="0" dirty="0" smtClean="0">
              <a:solidFill>
                <a:schemeClr val="tx1"/>
              </a:solidFill>
            </a:rPr>
            <a:t>Escala de inteligencia de </a:t>
          </a:r>
          <a:r>
            <a:rPr lang="es-DO" b="0" dirty="0" err="1" smtClean="0">
              <a:solidFill>
                <a:schemeClr val="tx1"/>
              </a:solidFill>
            </a:rPr>
            <a:t>Wachsler</a:t>
          </a:r>
          <a:r>
            <a:rPr lang="es-DO" b="0" dirty="0" smtClean="0">
              <a:solidFill>
                <a:schemeClr val="tx1"/>
              </a:solidFill>
            </a:rPr>
            <a:t> para preescolar y primaria</a:t>
          </a:r>
          <a:endParaRPr lang="es-DO" b="0" dirty="0">
            <a:solidFill>
              <a:schemeClr val="tx1"/>
            </a:solidFill>
          </a:endParaRPr>
        </a:p>
      </dgm:t>
    </dgm:pt>
    <dgm:pt modelId="{2E899F6D-BB62-4F2C-B254-9843B74DC470}" type="parTrans" cxnId="{18CBFD57-DC35-4A78-A60C-E4023752E0BD}">
      <dgm:prSet/>
      <dgm:spPr/>
      <dgm:t>
        <a:bodyPr/>
        <a:lstStyle/>
        <a:p>
          <a:endParaRPr lang="es-DO"/>
        </a:p>
      </dgm:t>
    </dgm:pt>
    <dgm:pt modelId="{36BE76CC-06B3-40E6-82EE-FC628E9121ED}" type="sibTrans" cxnId="{18CBFD57-DC35-4A78-A60C-E4023752E0BD}">
      <dgm:prSet/>
      <dgm:spPr/>
      <dgm:t>
        <a:bodyPr/>
        <a:lstStyle/>
        <a:p>
          <a:endParaRPr lang="es-DO"/>
        </a:p>
      </dgm:t>
    </dgm:pt>
    <dgm:pt modelId="{90FED688-2E6D-4685-BE0F-EA2D353A5F19}" type="pres">
      <dgm:prSet presAssocID="{246E8386-5C2A-4421-BD16-FEC783369F3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DO"/>
        </a:p>
      </dgm:t>
    </dgm:pt>
    <dgm:pt modelId="{08FBBAF4-A99F-4B9A-BF2D-6B1C0CF95584}" type="pres">
      <dgm:prSet presAssocID="{E5E759F9-B070-48BC-9F18-D8B85F81A9AA}" presName="linNode" presStyleCnt="0"/>
      <dgm:spPr/>
    </dgm:pt>
    <dgm:pt modelId="{00CB58C1-2ED7-4162-9404-DA3CEA9E322B}" type="pres">
      <dgm:prSet presAssocID="{E5E759F9-B070-48BC-9F18-D8B85F81A9AA}" presName="parTx" presStyleLbl="revTx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DO"/>
        </a:p>
      </dgm:t>
    </dgm:pt>
    <dgm:pt modelId="{0ABB0BC0-0561-4336-8332-DDF7E5E26D08}" type="pres">
      <dgm:prSet presAssocID="{E5E759F9-B070-48BC-9F18-D8B85F81A9AA}" presName="bracket" presStyleLbl="parChTrans1D1" presStyleIdx="0" presStyleCnt="2"/>
      <dgm:spPr/>
    </dgm:pt>
    <dgm:pt modelId="{6EA77AFC-2DCB-4CB3-92E5-66E2A3D4AB2F}" type="pres">
      <dgm:prSet presAssocID="{E5E759F9-B070-48BC-9F18-D8B85F81A9AA}" presName="spH" presStyleCnt="0"/>
      <dgm:spPr/>
    </dgm:pt>
    <dgm:pt modelId="{F21133C7-8BBC-4883-B974-40AB2981C116}" type="pres">
      <dgm:prSet presAssocID="{E5E759F9-B070-48BC-9F18-D8B85F81A9AA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DO"/>
        </a:p>
      </dgm:t>
    </dgm:pt>
    <dgm:pt modelId="{D108E1BA-8573-4C98-B577-621096938B50}" type="pres">
      <dgm:prSet presAssocID="{51793E31-180F-41DE-96C7-AC155DCCF716}" presName="spV" presStyleCnt="0"/>
      <dgm:spPr/>
    </dgm:pt>
    <dgm:pt modelId="{29ECD7EB-DD9F-4FAC-9417-7321E8D23982}" type="pres">
      <dgm:prSet presAssocID="{E1CA8557-2252-441D-AFA3-D7E856B50E23}" presName="linNode" presStyleCnt="0"/>
      <dgm:spPr/>
    </dgm:pt>
    <dgm:pt modelId="{20AC4737-E398-41B8-ADC4-AECDA6A7813B}" type="pres">
      <dgm:prSet presAssocID="{E1CA8557-2252-441D-AFA3-D7E856B50E23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DO"/>
        </a:p>
      </dgm:t>
    </dgm:pt>
    <dgm:pt modelId="{42F58AF1-17EE-457F-85EC-054297A7E739}" type="pres">
      <dgm:prSet presAssocID="{E1CA8557-2252-441D-AFA3-D7E856B50E23}" presName="bracket" presStyleLbl="parChTrans1D1" presStyleIdx="1" presStyleCnt="2"/>
      <dgm:spPr/>
    </dgm:pt>
    <dgm:pt modelId="{32CCAE81-F7BC-4770-A058-0DC0110344F0}" type="pres">
      <dgm:prSet presAssocID="{E1CA8557-2252-441D-AFA3-D7E856B50E23}" presName="spH" presStyleCnt="0"/>
      <dgm:spPr/>
    </dgm:pt>
    <dgm:pt modelId="{5FDE7702-43A6-4D7B-979E-55EC1D0A35CD}" type="pres">
      <dgm:prSet presAssocID="{E1CA8557-2252-441D-AFA3-D7E856B50E23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DO"/>
        </a:p>
      </dgm:t>
    </dgm:pt>
  </dgm:ptLst>
  <dgm:cxnLst>
    <dgm:cxn modelId="{049CEE19-8B00-46F3-996A-BFCA403B7230}" srcId="{E5E759F9-B070-48BC-9F18-D8B85F81A9AA}" destId="{FE0338B7-0500-4B21-B7C2-BA56B823C132}" srcOrd="0" destOrd="0" parTransId="{B718D394-8CE7-43B3-9A5F-4CEE98407ACE}" sibTransId="{A70443A4-0EFF-4C29-B06C-E0CBE5C65EF3}"/>
    <dgm:cxn modelId="{4DF75438-53CE-4394-A4C9-249A6255518E}" type="presOf" srcId="{246E8386-5C2A-4421-BD16-FEC783369F3C}" destId="{90FED688-2E6D-4685-BE0F-EA2D353A5F19}" srcOrd="0" destOrd="0" presId="urn:diagrams.loki3.com/BracketList"/>
    <dgm:cxn modelId="{9013FF70-512B-4759-B76B-DBDA1601FD9D}" type="presOf" srcId="{FE0338B7-0500-4B21-B7C2-BA56B823C132}" destId="{F21133C7-8BBC-4883-B974-40AB2981C116}" srcOrd="0" destOrd="0" presId="urn:diagrams.loki3.com/BracketList"/>
    <dgm:cxn modelId="{14BC6954-DEA6-44F5-ADA4-2FECEF7B6806}" srcId="{246E8386-5C2A-4421-BD16-FEC783369F3C}" destId="{E5E759F9-B070-48BC-9F18-D8B85F81A9AA}" srcOrd="0" destOrd="0" parTransId="{D2756C7C-63BA-44E7-BB34-322305C43528}" sibTransId="{51793E31-180F-41DE-96C7-AC155DCCF716}"/>
    <dgm:cxn modelId="{8BB7DC02-3CB4-4613-B18C-8E2691F6A87D}" type="presOf" srcId="{E1CA8557-2252-441D-AFA3-D7E856B50E23}" destId="{20AC4737-E398-41B8-ADC4-AECDA6A7813B}" srcOrd="0" destOrd="0" presId="urn:diagrams.loki3.com/BracketList"/>
    <dgm:cxn modelId="{57745303-C4CA-4C80-8F1C-F42D277364E9}" type="presOf" srcId="{FE51FE2A-A5B7-46E7-A225-BC256750C830}" destId="{5FDE7702-43A6-4D7B-979E-55EC1D0A35CD}" srcOrd="0" destOrd="0" presId="urn:diagrams.loki3.com/BracketList"/>
    <dgm:cxn modelId="{E85F0DED-775C-475B-ABFE-BBAE03344A0A}" srcId="{246E8386-5C2A-4421-BD16-FEC783369F3C}" destId="{E1CA8557-2252-441D-AFA3-D7E856B50E23}" srcOrd="1" destOrd="0" parTransId="{C76BE5A4-9BA8-4BCA-9E2C-6F8F7EFDF6B5}" sibTransId="{171C50A6-570D-4E23-9C7B-73DC92A15C6C}"/>
    <dgm:cxn modelId="{18CBFD57-DC35-4A78-A60C-E4023752E0BD}" srcId="{E1CA8557-2252-441D-AFA3-D7E856B50E23}" destId="{FE51FE2A-A5B7-46E7-A225-BC256750C830}" srcOrd="0" destOrd="0" parTransId="{2E899F6D-BB62-4F2C-B254-9843B74DC470}" sibTransId="{36BE76CC-06B3-40E6-82EE-FC628E9121ED}"/>
    <dgm:cxn modelId="{5C3766C2-A22D-48FD-9907-9A00D39953D2}" type="presOf" srcId="{E5E759F9-B070-48BC-9F18-D8B85F81A9AA}" destId="{00CB58C1-2ED7-4162-9404-DA3CEA9E322B}" srcOrd="0" destOrd="0" presId="urn:diagrams.loki3.com/BracketList"/>
    <dgm:cxn modelId="{ABC40080-A230-4031-BDCB-E82D99DB8896}" type="presParOf" srcId="{90FED688-2E6D-4685-BE0F-EA2D353A5F19}" destId="{08FBBAF4-A99F-4B9A-BF2D-6B1C0CF95584}" srcOrd="0" destOrd="0" presId="urn:diagrams.loki3.com/BracketList"/>
    <dgm:cxn modelId="{337FBDFB-F0F9-4E2E-A2EC-F10F747DE810}" type="presParOf" srcId="{08FBBAF4-A99F-4B9A-BF2D-6B1C0CF95584}" destId="{00CB58C1-2ED7-4162-9404-DA3CEA9E322B}" srcOrd="0" destOrd="0" presId="urn:diagrams.loki3.com/BracketList"/>
    <dgm:cxn modelId="{F597501A-0559-4B84-9253-EC3E4E7C436A}" type="presParOf" srcId="{08FBBAF4-A99F-4B9A-BF2D-6B1C0CF95584}" destId="{0ABB0BC0-0561-4336-8332-DDF7E5E26D08}" srcOrd="1" destOrd="0" presId="urn:diagrams.loki3.com/BracketList"/>
    <dgm:cxn modelId="{EE5F68D3-27AC-437B-974B-C20456914336}" type="presParOf" srcId="{08FBBAF4-A99F-4B9A-BF2D-6B1C0CF95584}" destId="{6EA77AFC-2DCB-4CB3-92E5-66E2A3D4AB2F}" srcOrd="2" destOrd="0" presId="urn:diagrams.loki3.com/BracketList"/>
    <dgm:cxn modelId="{44F8CEC2-0A82-43BA-A1DD-AD81B02228B1}" type="presParOf" srcId="{08FBBAF4-A99F-4B9A-BF2D-6B1C0CF95584}" destId="{F21133C7-8BBC-4883-B974-40AB2981C116}" srcOrd="3" destOrd="0" presId="urn:diagrams.loki3.com/BracketList"/>
    <dgm:cxn modelId="{96086300-D401-4C90-8F64-635B42BF353B}" type="presParOf" srcId="{90FED688-2E6D-4685-BE0F-EA2D353A5F19}" destId="{D108E1BA-8573-4C98-B577-621096938B50}" srcOrd="1" destOrd="0" presId="urn:diagrams.loki3.com/BracketList"/>
    <dgm:cxn modelId="{E0D221F5-CD9F-4FFF-92D5-DE7B06480B2A}" type="presParOf" srcId="{90FED688-2E6D-4685-BE0F-EA2D353A5F19}" destId="{29ECD7EB-DD9F-4FAC-9417-7321E8D23982}" srcOrd="2" destOrd="0" presId="urn:diagrams.loki3.com/BracketList"/>
    <dgm:cxn modelId="{1B978E20-846E-47DA-BB9C-27344C164BB3}" type="presParOf" srcId="{29ECD7EB-DD9F-4FAC-9417-7321E8D23982}" destId="{20AC4737-E398-41B8-ADC4-AECDA6A7813B}" srcOrd="0" destOrd="0" presId="urn:diagrams.loki3.com/BracketList"/>
    <dgm:cxn modelId="{47CBCA88-397F-4F4C-9FFD-83884308B025}" type="presParOf" srcId="{29ECD7EB-DD9F-4FAC-9417-7321E8D23982}" destId="{42F58AF1-17EE-457F-85EC-054297A7E739}" srcOrd="1" destOrd="0" presId="urn:diagrams.loki3.com/BracketList"/>
    <dgm:cxn modelId="{773A879C-182B-4025-A461-559810734DF2}" type="presParOf" srcId="{29ECD7EB-DD9F-4FAC-9417-7321E8D23982}" destId="{32CCAE81-F7BC-4770-A058-0DC0110344F0}" srcOrd="2" destOrd="0" presId="urn:diagrams.loki3.com/BracketList"/>
    <dgm:cxn modelId="{27480C8D-14AE-42E3-A82C-0110223FE471}" type="presParOf" srcId="{29ECD7EB-DD9F-4FAC-9417-7321E8D23982}" destId="{5FDE7702-43A6-4D7B-979E-55EC1D0A35CD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8DC371-A324-478C-99D8-B660BEA09422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E34DBE88-491F-49F1-BB01-E666087E63A9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CO" sz="2000" b="1" dirty="0" smtClean="0">
              <a:solidFill>
                <a:schemeClr val="tx1"/>
              </a:solidFill>
            </a:rPr>
            <a:t>AUTOESTIMA</a:t>
          </a:r>
        </a:p>
      </dgm:t>
    </dgm:pt>
    <dgm:pt modelId="{AE7FC6C2-8B1C-47DF-A25C-08237ADF9377}" type="parTrans" cxnId="{6B2FE73E-6E22-42D7-8D0F-A2D3E1E19F9A}">
      <dgm:prSet/>
      <dgm:spPr/>
      <dgm:t>
        <a:bodyPr/>
        <a:lstStyle/>
        <a:p>
          <a:endParaRPr lang="es-CO"/>
        </a:p>
      </dgm:t>
    </dgm:pt>
    <dgm:pt modelId="{2CD7FFB8-7529-4C85-9902-003D95D57BA3}" type="sibTrans" cxnId="{6B2FE73E-6E22-42D7-8D0F-A2D3E1E19F9A}">
      <dgm:prSet/>
      <dgm:spPr/>
      <dgm:t>
        <a:bodyPr/>
        <a:lstStyle/>
        <a:p>
          <a:endParaRPr lang="es-CO"/>
        </a:p>
      </dgm:t>
    </dgm:pt>
    <dgm:pt modelId="{A053E2A8-DC10-43F2-BE58-2B4A2D4C4E27}">
      <dgm:prSet phldrT="[Texto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CO" sz="1800" b="1" dirty="0" smtClean="0">
              <a:solidFill>
                <a:schemeClr val="tx1"/>
              </a:solidFill>
            </a:rPr>
            <a:t>AUTODEFINICION</a:t>
          </a:r>
          <a:endParaRPr lang="es-CO" sz="1800" b="1" dirty="0">
            <a:solidFill>
              <a:schemeClr val="tx1"/>
            </a:solidFill>
          </a:endParaRPr>
        </a:p>
      </dgm:t>
    </dgm:pt>
    <dgm:pt modelId="{0A850427-053F-4663-9F98-CA839BC63F86}" type="parTrans" cxnId="{C493E7BC-F37B-4B3F-A220-5FE9770D4694}">
      <dgm:prSet/>
      <dgm:spPr/>
      <dgm:t>
        <a:bodyPr/>
        <a:lstStyle/>
        <a:p>
          <a:endParaRPr lang="es-CO"/>
        </a:p>
      </dgm:t>
    </dgm:pt>
    <dgm:pt modelId="{155167D6-97FF-443E-A2C0-ACE0A42856F1}" type="sibTrans" cxnId="{C493E7BC-F37B-4B3F-A220-5FE9770D4694}">
      <dgm:prSet/>
      <dgm:spPr/>
      <dgm:t>
        <a:bodyPr/>
        <a:lstStyle/>
        <a:p>
          <a:endParaRPr lang="es-CO"/>
        </a:p>
      </dgm:t>
    </dgm:pt>
    <dgm:pt modelId="{2266BE66-F60A-4523-9F6F-1FB06FAE7FF9}">
      <dgm:prSet phldrT="[Texto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s-CO" sz="1800" b="1" dirty="0" smtClean="0">
              <a:solidFill>
                <a:schemeClr val="tx1"/>
              </a:solidFill>
            </a:rPr>
            <a:t>AUTOCONCEPTO</a:t>
          </a:r>
          <a:r>
            <a:rPr lang="es-CO" sz="1800" b="1" baseline="0" dirty="0" smtClean="0">
              <a:solidFill>
                <a:schemeClr val="tx1"/>
              </a:solidFill>
            </a:rPr>
            <a:t> </a:t>
          </a:r>
          <a:endParaRPr lang="es-CO" sz="1800" b="1" dirty="0" smtClean="0">
            <a:solidFill>
              <a:schemeClr val="tx1"/>
            </a:solidFill>
          </a:endParaRPr>
        </a:p>
      </dgm:t>
    </dgm:pt>
    <dgm:pt modelId="{C3853018-EB4F-46CB-907D-0A0EA7A65470}" type="parTrans" cxnId="{4A351BC9-1310-4755-B595-DA96BC84B62A}">
      <dgm:prSet/>
      <dgm:spPr/>
      <dgm:t>
        <a:bodyPr/>
        <a:lstStyle/>
        <a:p>
          <a:endParaRPr lang="es-CO"/>
        </a:p>
      </dgm:t>
    </dgm:pt>
    <dgm:pt modelId="{35606FD8-466D-49FF-ACAC-5E0C5C692E47}" type="sibTrans" cxnId="{4A351BC9-1310-4755-B595-DA96BC84B62A}">
      <dgm:prSet/>
      <dgm:spPr/>
      <dgm:t>
        <a:bodyPr/>
        <a:lstStyle/>
        <a:p>
          <a:endParaRPr lang="es-CO"/>
        </a:p>
      </dgm:t>
    </dgm:pt>
    <dgm:pt modelId="{E52553DD-9582-4FA0-92AA-ACCFC52F52B7}" type="pres">
      <dgm:prSet presAssocID="{938DC371-A324-478C-99D8-B660BEA0942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35FEF1B-DD32-4000-A63B-185D4A48793D}" type="pres">
      <dgm:prSet presAssocID="{E34DBE88-491F-49F1-BB01-E666087E63A9}" presName="gear1" presStyleLbl="node1" presStyleIdx="0" presStyleCnt="3" custLinFactNeighborX="9091" custLinFactNeighborY="327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BD9C41D-D53D-4C04-8BD0-6EF32C7CA5D7}" type="pres">
      <dgm:prSet presAssocID="{E34DBE88-491F-49F1-BB01-E666087E63A9}" presName="gear1srcNode" presStyleLbl="node1" presStyleIdx="0" presStyleCnt="3"/>
      <dgm:spPr/>
      <dgm:t>
        <a:bodyPr/>
        <a:lstStyle/>
        <a:p>
          <a:endParaRPr lang="es-CO"/>
        </a:p>
      </dgm:t>
    </dgm:pt>
    <dgm:pt modelId="{16CB480F-3E0F-42E1-9737-3B40811B2D25}" type="pres">
      <dgm:prSet presAssocID="{E34DBE88-491F-49F1-BB01-E666087E63A9}" presName="gear1dstNode" presStyleLbl="node1" presStyleIdx="0" presStyleCnt="3"/>
      <dgm:spPr/>
      <dgm:t>
        <a:bodyPr/>
        <a:lstStyle/>
        <a:p>
          <a:endParaRPr lang="es-CO"/>
        </a:p>
      </dgm:t>
    </dgm:pt>
    <dgm:pt modelId="{4B67CE38-DE9C-4A62-916E-C52FDB7F3798}" type="pres">
      <dgm:prSet presAssocID="{A053E2A8-DC10-43F2-BE58-2B4A2D4C4E27}" presName="gear2" presStyleLbl="node1" presStyleIdx="1" presStyleCnt="3" custScaleX="180940" custScaleY="122741" custLinFactNeighborX="-17605" custLinFactNeighborY="20022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93CEB16-9796-4076-A5C3-BC3D9C0D9E4F}" type="pres">
      <dgm:prSet presAssocID="{A053E2A8-DC10-43F2-BE58-2B4A2D4C4E27}" presName="gear2srcNode" presStyleLbl="node1" presStyleIdx="1" presStyleCnt="3"/>
      <dgm:spPr/>
      <dgm:t>
        <a:bodyPr/>
        <a:lstStyle/>
        <a:p>
          <a:endParaRPr lang="es-CO"/>
        </a:p>
      </dgm:t>
    </dgm:pt>
    <dgm:pt modelId="{910AECF0-6C11-48BA-B69D-D958E20080EB}" type="pres">
      <dgm:prSet presAssocID="{A053E2A8-DC10-43F2-BE58-2B4A2D4C4E27}" presName="gear2dstNode" presStyleLbl="node1" presStyleIdx="1" presStyleCnt="3"/>
      <dgm:spPr/>
      <dgm:t>
        <a:bodyPr/>
        <a:lstStyle/>
        <a:p>
          <a:endParaRPr lang="es-CO"/>
        </a:p>
      </dgm:t>
    </dgm:pt>
    <dgm:pt modelId="{74901FFC-20E5-4417-BB75-6A4602B4E9B4}" type="pres">
      <dgm:prSet presAssocID="{2266BE66-F60A-4523-9F6F-1FB06FAE7FF9}" presName="gear3" presStyleLbl="node1" presStyleIdx="2" presStyleCnt="3" custScaleX="162615" custScaleY="141452" custLinFactNeighborX="430" custLinFactNeighborY="1317"/>
      <dgm:spPr/>
      <dgm:t>
        <a:bodyPr/>
        <a:lstStyle/>
        <a:p>
          <a:endParaRPr lang="es-CO"/>
        </a:p>
      </dgm:t>
    </dgm:pt>
    <dgm:pt modelId="{DC4944F7-46FE-47CE-A7D4-5E601357F986}" type="pres">
      <dgm:prSet presAssocID="{2266BE66-F60A-4523-9F6F-1FB06FAE7FF9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9298FB3-49C9-4279-912B-C2918F436B0E}" type="pres">
      <dgm:prSet presAssocID="{2266BE66-F60A-4523-9F6F-1FB06FAE7FF9}" presName="gear3srcNode" presStyleLbl="node1" presStyleIdx="2" presStyleCnt="3"/>
      <dgm:spPr/>
      <dgm:t>
        <a:bodyPr/>
        <a:lstStyle/>
        <a:p>
          <a:endParaRPr lang="es-CO"/>
        </a:p>
      </dgm:t>
    </dgm:pt>
    <dgm:pt modelId="{E31CFDA4-07C1-43AF-9C42-6AE3AA185940}" type="pres">
      <dgm:prSet presAssocID="{2266BE66-F60A-4523-9F6F-1FB06FAE7FF9}" presName="gear3dstNode" presStyleLbl="node1" presStyleIdx="2" presStyleCnt="3"/>
      <dgm:spPr/>
      <dgm:t>
        <a:bodyPr/>
        <a:lstStyle/>
        <a:p>
          <a:endParaRPr lang="es-CO"/>
        </a:p>
      </dgm:t>
    </dgm:pt>
    <dgm:pt modelId="{57D64C66-FC79-4556-8A98-5B4EC3ADCE5F}" type="pres">
      <dgm:prSet presAssocID="{2CD7FFB8-7529-4C85-9902-003D95D57BA3}" presName="connector1" presStyleLbl="sibTrans2D1" presStyleIdx="0" presStyleCnt="3"/>
      <dgm:spPr/>
      <dgm:t>
        <a:bodyPr/>
        <a:lstStyle/>
        <a:p>
          <a:endParaRPr lang="es-CO"/>
        </a:p>
      </dgm:t>
    </dgm:pt>
    <dgm:pt modelId="{BB9371D2-385B-4725-988E-59ADDA061B21}" type="pres">
      <dgm:prSet presAssocID="{155167D6-97FF-443E-A2C0-ACE0A42856F1}" presName="connector2" presStyleLbl="sibTrans2D1" presStyleIdx="1" presStyleCnt="3" custScaleX="139140" custLinFactNeighborX="-6523" custLinFactNeighborY="4005"/>
      <dgm:spPr/>
      <dgm:t>
        <a:bodyPr/>
        <a:lstStyle/>
        <a:p>
          <a:endParaRPr lang="es-CO"/>
        </a:p>
      </dgm:t>
    </dgm:pt>
    <dgm:pt modelId="{DA7910FA-79EF-4E03-9489-6EFC32E09CA9}" type="pres">
      <dgm:prSet presAssocID="{35606FD8-466D-49FF-ACAC-5E0C5C692E47}" presName="connector3" presStyleLbl="sibTrans2D1" presStyleIdx="2" presStyleCnt="3" custAng="1285300" custLinFactNeighborX="806" custLinFactNeighborY="-5665"/>
      <dgm:spPr/>
      <dgm:t>
        <a:bodyPr/>
        <a:lstStyle/>
        <a:p>
          <a:endParaRPr lang="es-CO"/>
        </a:p>
      </dgm:t>
    </dgm:pt>
  </dgm:ptLst>
  <dgm:cxnLst>
    <dgm:cxn modelId="{6B2FE73E-6E22-42D7-8D0F-A2D3E1E19F9A}" srcId="{938DC371-A324-478C-99D8-B660BEA09422}" destId="{E34DBE88-491F-49F1-BB01-E666087E63A9}" srcOrd="0" destOrd="0" parTransId="{AE7FC6C2-8B1C-47DF-A25C-08237ADF9377}" sibTransId="{2CD7FFB8-7529-4C85-9902-003D95D57BA3}"/>
    <dgm:cxn modelId="{17E1933B-E279-46F6-94D9-87376AEC20EC}" type="presOf" srcId="{E34DBE88-491F-49F1-BB01-E666087E63A9}" destId="{8BD9C41D-D53D-4C04-8BD0-6EF32C7CA5D7}" srcOrd="1" destOrd="0" presId="urn:microsoft.com/office/officeart/2005/8/layout/gear1"/>
    <dgm:cxn modelId="{141595FF-FDAA-47B4-BE02-25A2FBE11A02}" type="presOf" srcId="{155167D6-97FF-443E-A2C0-ACE0A42856F1}" destId="{BB9371D2-385B-4725-988E-59ADDA061B21}" srcOrd="0" destOrd="0" presId="urn:microsoft.com/office/officeart/2005/8/layout/gear1"/>
    <dgm:cxn modelId="{E9CE143D-4288-4F8F-9F5A-576406B30F62}" type="presOf" srcId="{938DC371-A324-478C-99D8-B660BEA09422}" destId="{E52553DD-9582-4FA0-92AA-ACCFC52F52B7}" srcOrd="0" destOrd="0" presId="urn:microsoft.com/office/officeart/2005/8/layout/gear1"/>
    <dgm:cxn modelId="{C52D004D-5D71-440B-AC95-CD4017713F56}" type="presOf" srcId="{2266BE66-F60A-4523-9F6F-1FB06FAE7FF9}" destId="{DC4944F7-46FE-47CE-A7D4-5E601357F986}" srcOrd="1" destOrd="0" presId="urn:microsoft.com/office/officeart/2005/8/layout/gear1"/>
    <dgm:cxn modelId="{287C9FC8-1F80-47F5-81CB-C4D0DF7FF9F4}" type="presOf" srcId="{2266BE66-F60A-4523-9F6F-1FB06FAE7FF9}" destId="{E31CFDA4-07C1-43AF-9C42-6AE3AA185940}" srcOrd="3" destOrd="0" presId="urn:microsoft.com/office/officeart/2005/8/layout/gear1"/>
    <dgm:cxn modelId="{6905E2AB-F2A7-4B0D-8819-9876EA098456}" type="presOf" srcId="{A053E2A8-DC10-43F2-BE58-2B4A2D4C4E27}" destId="{4B67CE38-DE9C-4A62-916E-C52FDB7F3798}" srcOrd="0" destOrd="0" presId="urn:microsoft.com/office/officeart/2005/8/layout/gear1"/>
    <dgm:cxn modelId="{271CCD46-535E-48B7-8397-9041F0DDBD87}" type="presOf" srcId="{2266BE66-F60A-4523-9F6F-1FB06FAE7FF9}" destId="{D9298FB3-49C9-4279-912B-C2918F436B0E}" srcOrd="2" destOrd="0" presId="urn:microsoft.com/office/officeart/2005/8/layout/gear1"/>
    <dgm:cxn modelId="{CC340B5A-B71E-4C42-A5BF-FB1A77CF0A98}" type="presOf" srcId="{2CD7FFB8-7529-4C85-9902-003D95D57BA3}" destId="{57D64C66-FC79-4556-8A98-5B4EC3ADCE5F}" srcOrd="0" destOrd="0" presId="urn:microsoft.com/office/officeart/2005/8/layout/gear1"/>
    <dgm:cxn modelId="{59FBB255-3181-4D7E-A7C9-56B6FACD12D9}" type="presOf" srcId="{2266BE66-F60A-4523-9F6F-1FB06FAE7FF9}" destId="{74901FFC-20E5-4417-BB75-6A4602B4E9B4}" srcOrd="0" destOrd="0" presId="urn:microsoft.com/office/officeart/2005/8/layout/gear1"/>
    <dgm:cxn modelId="{4A351BC9-1310-4755-B595-DA96BC84B62A}" srcId="{938DC371-A324-478C-99D8-B660BEA09422}" destId="{2266BE66-F60A-4523-9F6F-1FB06FAE7FF9}" srcOrd="2" destOrd="0" parTransId="{C3853018-EB4F-46CB-907D-0A0EA7A65470}" sibTransId="{35606FD8-466D-49FF-ACAC-5E0C5C692E47}"/>
    <dgm:cxn modelId="{421C39D3-AB55-49B7-A2F9-29340B7A0A13}" type="presOf" srcId="{35606FD8-466D-49FF-ACAC-5E0C5C692E47}" destId="{DA7910FA-79EF-4E03-9489-6EFC32E09CA9}" srcOrd="0" destOrd="0" presId="urn:microsoft.com/office/officeart/2005/8/layout/gear1"/>
    <dgm:cxn modelId="{89973312-9AA7-4A55-8B2F-F9D404516BA1}" type="presOf" srcId="{E34DBE88-491F-49F1-BB01-E666087E63A9}" destId="{335FEF1B-DD32-4000-A63B-185D4A48793D}" srcOrd="0" destOrd="0" presId="urn:microsoft.com/office/officeart/2005/8/layout/gear1"/>
    <dgm:cxn modelId="{73E5AA45-F005-4938-892D-0B6C1F145469}" type="presOf" srcId="{A053E2A8-DC10-43F2-BE58-2B4A2D4C4E27}" destId="{910AECF0-6C11-48BA-B69D-D958E20080EB}" srcOrd="2" destOrd="0" presId="urn:microsoft.com/office/officeart/2005/8/layout/gear1"/>
    <dgm:cxn modelId="{CC8F491F-4DB8-4DF3-8FFB-2C5018B755B8}" type="presOf" srcId="{E34DBE88-491F-49F1-BB01-E666087E63A9}" destId="{16CB480F-3E0F-42E1-9737-3B40811B2D25}" srcOrd="2" destOrd="0" presId="urn:microsoft.com/office/officeart/2005/8/layout/gear1"/>
    <dgm:cxn modelId="{C493E7BC-F37B-4B3F-A220-5FE9770D4694}" srcId="{938DC371-A324-478C-99D8-B660BEA09422}" destId="{A053E2A8-DC10-43F2-BE58-2B4A2D4C4E27}" srcOrd="1" destOrd="0" parTransId="{0A850427-053F-4663-9F98-CA839BC63F86}" sibTransId="{155167D6-97FF-443E-A2C0-ACE0A42856F1}"/>
    <dgm:cxn modelId="{5DDAF915-6698-40E0-970A-34D484AB96EA}" type="presOf" srcId="{A053E2A8-DC10-43F2-BE58-2B4A2D4C4E27}" destId="{593CEB16-9796-4076-A5C3-BC3D9C0D9E4F}" srcOrd="1" destOrd="0" presId="urn:microsoft.com/office/officeart/2005/8/layout/gear1"/>
    <dgm:cxn modelId="{F9FE376F-6EB9-4D4C-8702-409E2A096E29}" type="presParOf" srcId="{E52553DD-9582-4FA0-92AA-ACCFC52F52B7}" destId="{335FEF1B-DD32-4000-A63B-185D4A48793D}" srcOrd="0" destOrd="0" presId="urn:microsoft.com/office/officeart/2005/8/layout/gear1"/>
    <dgm:cxn modelId="{FD32D4F1-61CE-4489-8CB9-665A3C22F88A}" type="presParOf" srcId="{E52553DD-9582-4FA0-92AA-ACCFC52F52B7}" destId="{8BD9C41D-D53D-4C04-8BD0-6EF32C7CA5D7}" srcOrd="1" destOrd="0" presId="urn:microsoft.com/office/officeart/2005/8/layout/gear1"/>
    <dgm:cxn modelId="{079DBBBB-F31A-4628-AFCB-62512E7BCB3F}" type="presParOf" srcId="{E52553DD-9582-4FA0-92AA-ACCFC52F52B7}" destId="{16CB480F-3E0F-42E1-9737-3B40811B2D25}" srcOrd="2" destOrd="0" presId="urn:microsoft.com/office/officeart/2005/8/layout/gear1"/>
    <dgm:cxn modelId="{2C0DB43E-C30C-40B0-9697-42948035D50B}" type="presParOf" srcId="{E52553DD-9582-4FA0-92AA-ACCFC52F52B7}" destId="{4B67CE38-DE9C-4A62-916E-C52FDB7F3798}" srcOrd="3" destOrd="0" presId="urn:microsoft.com/office/officeart/2005/8/layout/gear1"/>
    <dgm:cxn modelId="{EC4FB8D9-E515-4E68-94A8-B671A6186EF3}" type="presParOf" srcId="{E52553DD-9582-4FA0-92AA-ACCFC52F52B7}" destId="{593CEB16-9796-4076-A5C3-BC3D9C0D9E4F}" srcOrd="4" destOrd="0" presId="urn:microsoft.com/office/officeart/2005/8/layout/gear1"/>
    <dgm:cxn modelId="{DA14EFD5-9EB5-4F83-8FA4-8F5B4E612688}" type="presParOf" srcId="{E52553DD-9582-4FA0-92AA-ACCFC52F52B7}" destId="{910AECF0-6C11-48BA-B69D-D958E20080EB}" srcOrd="5" destOrd="0" presId="urn:microsoft.com/office/officeart/2005/8/layout/gear1"/>
    <dgm:cxn modelId="{19C388EA-5D3A-4954-83A6-848808FB50CD}" type="presParOf" srcId="{E52553DD-9582-4FA0-92AA-ACCFC52F52B7}" destId="{74901FFC-20E5-4417-BB75-6A4602B4E9B4}" srcOrd="6" destOrd="0" presId="urn:microsoft.com/office/officeart/2005/8/layout/gear1"/>
    <dgm:cxn modelId="{EA570C46-79C9-4167-85F0-E06F9D85C519}" type="presParOf" srcId="{E52553DD-9582-4FA0-92AA-ACCFC52F52B7}" destId="{DC4944F7-46FE-47CE-A7D4-5E601357F986}" srcOrd="7" destOrd="0" presId="urn:microsoft.com/office/officeart/2005/8/layout/gear1"/>
    <dgm:cxn modelId="{3F8C4B7C-38CE-408D-905A-18C5EA1DCC04}" type="presParOf" srcId="{E52553DD-9582-4FA0-92AA-ACCFC52F52B7}" destId="{D9298FB3-49C9-4279-912B-C2918F436B0E}" srcOrd="8" destOrd="0" presId="urn:microsoft.com/office/officeart/2005/8/layout/gear1"/>
    <dgm:cxn modelId="{066756E3-1692-41B8-A095-890269D28324}" type="presParOf" srcId="{E52553DD-9582-4FA0-92AA-ACCFC52F52B7}" destId="{E31CFDA4-07C1-43AF-9C42-6AE3AA185940}" srcOrd="9" destOrd="0" presId="urn:microsoft.com/office/officeart/2005/8/layout/gear1"/>
    <dgm:cxn modelId="{4905132A-C497-4E28-AA28-9DC99A8D6B94}" type="presParOf" srcId="{E52553DD-9582-4FA0-92AA-ACCFC52F52B7}" destId="{57D64C66-FC79-4556-8A98-5B4EC3ADCE5F}" srcOrd="10" destOrd="0" presId="urn:microsoft.com/office/officeart/2005/8/layout/gear1"/>
    <dgm:cxn modelId="{0F77BCAD-5CD3-4430-9DB4-3EA497ACFE2A}" type="presParOf" srcId="{E52553DD-9582-4FA0-92AA-ACCFC52F52B7}" destId="{BB9371D2-385B-4725-988E-59ADDA061B21}" srcOrd="11" destOrd="0" presId="urn:microsoft.com/office/officeart/2005/8/layout/gear1"/>
    <dgm:cxn modelId="{8BB0ED18-C0B5-40FA-A77B-1F4B66A5BF39}" type="presParOf" srcId="{E52553DD-9582-4FA0-92AA-ACCFC52F52B7}" destId="{DA7910FA-79EF-4E03-9489-6EFC32E09CA9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914029-A672-4022-ACEB-944F59B653E5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16CD5766-DC6B-4552-AEFB-FD7FE5067CB4}">
      <dgm:prSet phldrT="[Texto]" custT="1"/>
      <dgm:spPr>
        <a:solidFill>
          <a:schemeClr val="accent6">
            <a:lumMod val="75000"/>
          </a:schemeClr>
        </a:solidFill>
        <a:scene3d>
          <a:camera prst="orthographicFront"/>
          <a:lightRig rig="threePt" dir="t"/>
        </a:scene3d>
        <a:sp3d>
          <a:bevelT w="82550" h="82550"/>
          <a:bevelB w="95250" h="69850"/>
        </a:sp3d>
      </dgm:spPr>
      <dgm:t>
        <a:bodyPr/>
        <a:lstStyle/>
        <a:p>
          <a:r>
            <a:rPr lang="es-CO" sz="2000" b="1" dirty="0" smtClean="0">
              <a:solidFill>
                <a:schemeClr val="tx1"/>
              </a:solidFill>
            </a:rPr>
            <a:t>A MAYOR COMPRENSIÓN EMOCIONAL</a:t>
          </a:r>
          <a:endParaRPr lang="es-CO" sz="2000" b="1" dirty="0">
            <a:solidFill>
              <a:schemeClr val="tx1"/>
            </a:solidFill>
          </a:endParaRPr>
        </a:p>
      </dgm:t>
    </dgm:pt>
    <dgm:pt modelId="{4C9E5DF7-391C-434C-A089-C3CF35720869}" type="parTrans" cxnId="{73A2A6FA-719D-42E1-A2D0-AF1002BA4B62}">
      <dgm:prSet/>
      <dgm:spPr/>
      <dgm:t>
        <a:bodyPr/>
        <a:lstStyle/>
        <a:p>
          <a:endParaRPr lang="es-CO"/>
        </a:p>
      </dgm:t>
    </dgm:pt>
    <dgm:pt modelId="{ED39F25E-22E0-44A5-91A9-78309BBA2314}" type="sibTrans" cxnId="{73A2A6FA-719D-42E1-A2D0-AF1002BA4B62}">
      <dgm:prSet/>
      <dgm:spPr/>
      <dgm:t>
        <a:bodyPr/>
        <a:lstStyle/>
        <a:p>
          <a:endParaRPr lang="es-CO"/>
        </a:p>
      </dgm:t>
    </dgm:pt>
    <dgm:pt modelId="{B9BF46D0-D824-4C16-AE50-8EFB444E3909}">
      <dgm:prSet phldrT="[Texto]" custT="1"/>
      <dgm:spPr>
        <a:solidFill>
          <a:schemeClr val="accent6">
            <a:lumMod val="60000"/>
            <a:lumOff val="40000"/>
          </a:schemeClr>
        </a:solidFill>
        <a:scene3d>
          <a:camera prst="orthographicFront"/>
          <a:lightRig rig="threePt" dir="t"/>
        </a:scene3d>
        <a:sp3d>
          <a:bevelT w="82550" h="57150"/>
          <a:bevelB w="139700" h="50800"/>
        </a:sp3d>
      </dgm:spPr>
      <dgm:t>
        <a:bodyPr/>
        <a:lstStyle/>
        <a:p>
          <a:r>
            <a:rPr lang="es-CO" sz="2000" b="1" dirty="0" smtClean="0">
              <a:solidFill>
                <a:schemeClr val="tx1"/>
              </a:solidFill>
            </a:rPr>
            <a:t>MEJORES RELACIONES SOCIALES</a:t>
          </a:r>
          <a:endParaRPr lang="es-CO" sz="2000" b="1" dirty="0">
            <a:solidFill>
              <a:schemeClr val="tx1"/>
            </a:solidFill>
          </a:endParaRPr>
        </a:p>
      </dgm:t>
    </dgm:pt>
    <dgm:pt modelId="{A8B8B665-A20D-415A-96C6-06D838CD2445}" type="parTrans" cxnId="{062BD7EB-0FD4-4F53-A2D2-A33CBBFFE006}">
      <dgm:prSet/>
      <dgm:spPr/>
      <dgm:t>
        <a:bodyPr/>
        <a:lstStyle/>
        <a:p>
          <a:endParaRPr lang="es-CO"/>
        </a:p>
      </dgm:t>
    </dgm:pt>
    <dgm:pt modelId="{ED837512-6E01-4AEA-BDBD-4354336D58BF}" type="sibTrans" cxnId="{062BD7EB-0FD4-4F53-A2D2-A33CBBFFE006}">
      <dgm:prSet/>
      <dgm:spPr/>
      <dgm:t>
        <a:bodyPr/>
        <a:lstStyle/>
        <a:p>
          <a:endParaRPr lang="es-CO"/>
        </a:p>
      </dgm:t>
    </dgm:pt>
    <dgm:pt modelId="{7C10C416-AD69-4402-B4C0-DDE30340FA4D}">
      <dgm:prSet phldrT="[Texto]" custT="1"/>
      <dgm:spPr>
        <a:solidFill>
          <a:schemeClr val="accent6">
            <a:lumMod val="60000"/>
            <a:lumOff val="40000"/>
          </a:schemeClr>
        </a:solidFill>
        <a:scene3d>
          <a:camera prst="orthographicFront"/>
          <a:lightRig rig="threePt" dir="t"/>
        </a:scene3d>
        <a:sp3d>
          <a:bevelT w="82550" h="50800"/>
          <a:bevelB w="139700" h="50800"/>
        </a:sp3d>
      </dgm:spPr>
      <dgm:t>
        <a:bodyPr/>
        <a:lstStyle/>
        <a:p>
          <a:r>
            <a:rPr lang="es-CO" sz="2000" b="1" dirty="0" smtClean="0">
              <a:solidFill>
                <a:schemeClr val="tx1"/>
              </a:solidFill>
            </a:rPr>
            <a:t>CONDUCTAS AUTORREGULADAS</a:t>
          </a:r>
          <a:endParaRPr lang="es-CO" sz="2000" b="1" dirty="0">
            <a:solidFill>
              <a:schemeClr val="tx1"/>
            </a:solidFill>
          </a:endParaRPr>
        </a:p>
      </dgm:t>
    </dgm:pt>
    <dgm:pt modelId="{062EFDB4-1FB4-4974-9E0F-B7A2A36D7D9E}" type="parTrans" cxnId="{DD335034-FAFA-4D82-B5F5-1F63B4590073}">
      <dgm:prSet/>
      <dgm:spPr/>
      <dgm:t>
        <a:bodyPr/>
        <a:lstStyle/>
        <a:p>
          <a:endParaRPr lang="es-CO"/>
        </a:p>
      </dgm:t>
    </dgm:pt>
    <dgm:pt modelId="{ABD64D49-8459-4100-830C-88AD0A14AC30}" type="sibTrans" cxnId="{DD335034-FAFA-4D82-B5F5-1F63B4590073}">
      <dgm:prSet/>
      <dgm:spPr/>
      <dgm:t>
        <a:bodyPr/>
        <a:lstStyle/>
        <a:p>
          <a:endParaRPr lang="es-CO"/>
        </a:p>
      </dgm:t>
    </dgm:pt>
    <dgm:pt modelId="{82127554-50B7-4EC9-99EB-496842F6A361}">
      <dgm:prSet phldrT="[Texto]" custT="1"/>
      <dgm:spPr>
        <a:solidFill>
          <a:schemeClr val="accent6">
            <a:lumMod val="60000"/>
            <a:lumOff val="40000"/>
          </a:schemeClr>
        </a:solidFill>
        <a:scene3d>
          <a:camera prst="orthographicFront"/>
          <a:lightRig rig="threePt" dir="t"/>
        </a:scene3d>
        <a:sp3d>
          <a:bevelT w="82550" h="57150"/>
          <a:bevelB w="139700" h="50800"/>
        </a:sp3d>
      </dgm:spPr>
      <dgm:t>
        <a:bodyPr/>
        <a:lstStyle/>
        <a:p>
          <a:r>
            <a:rPr lang="es-CO" sz="2000" b="1" dirty="0" smtClean="0">
              <a:solidFill>
                <a:schemeClr val="tx1"/>
              </a:solidFill>
            </a:rPr>
            <a:t>MAYOR EMPATÍA</a:t>
          </a:r>
          <a:endParaRPr lang="es-CO" sz="2000" b="1" dirty="0">
            <a:solidFill>
              <a:schemeClr val="tx1"/>
            </a:solidFill>
          </a:endParaRPr>
        </a:p>
      </dgm:t>
    </dgm:pt>
    <dgm:pt modelId="{A40F08EC-DA83-4F0A-988B-827E65DA12DC}" type="parTrans" cxnId="{8CE90A0A-A6EA-462F-8EA4-28F3C42E87A5}">
      <dgm:prSet/>
      <dgm:spPr/>
      <dgm:t>
        <a:bodyPr/>
        <a:lstStyle/>
        <a:p>
          <a:endParaRPr lang="es-CO"/>
        </a:p>
      </dgm:t>
    </dgm:pt>
    <dgm:pt modelId="{929272D1-D1C8-4545-A869-20937274581A}" type="sibTrans" cxnId="{8CE90A0A-A6EA-462F-8EA4-28F3C42E87A5}">
      <dgm:prSet/>
      <dgm:spPr/>
      <dgm:t>
        <a:bodyPr/>
        <a:lstStyle/>
        <a:p>
          <a:endParaRPr lang="es-CO"/>
        </a:p>
      </dgm:t>
    </dgm:pt>
    <dgm:pt modelId="{02E2F12F-147E-4007-BFE1-A749FC94B536}" type="pres">
      <dgm:prSet presAssocID="{19914029-A672-4022-ACEB-944F59B653E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50CEC0A8-F5FB-4E5B-975C-FC319753F696}" type="pres">
      <dgm:prSet presAssocID="{16CD5766-DC6B-4552-AEFB-FD7FE5067CB4}" presName="centerShape" presStyleLbl="node0" presStyleIdx="0" presStyleCnt="1" custScaleX="132484"/>
      <dgm:spPr/>
      <dgm:t>
        <a:bodyPr/>
        <a:lstStyle/>
        <a:p>
          <a:endParaRPr lang="es-CO"/>
        </a:p>
      </dgm:t>
    </dgm:pt>
    <dgm:pt modelId="{D17D78E4-9803-4289-9BA3-DB48CA483D82}" type="pres">
      <dgm:prSet presAssocID="{A8B8B665-A20D-415A-96C6-06D838CD2445}" presName="parTrans" presStyleLbl="bgSibTrans2D1" presStyleIdx="0" presStyleCnt="3"/>
      <dgm:spPr/>
      <dgm:t>
        <a:bodyPr/>
        <a:lstStyle/>
        <a:p>
          <a:endParaRPr lang="es-CO"/>
        </a:p>
      </dgm:t>
    </dgm:pt>
    <dgm:pt modelId="{724D8440-4AB5-4DBF-9F4D-E313130E481E}" type="pres">
      <dgm:prSet presAssocID="{B9BF46D0-D824-4C16-AE50-8EFB444E3909}" presName="node" presStyleLbl="node1" presStyleIdx="0" presStyleCnt="3" custRadScaleRad="100742" custRadScaleInc="-155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93C7663-6A48-4C56-8B43-8E36A86F6533}" type="pres">
      <dgm:prSet presAssocID="{062EFDB4-1FB4-4974-9E0F-B7A2A36D7D9E}" presName="parTrans" presStyleLbl="bgSibTrans2D1" presStyleIdx="1" presStyleCnt="3"/>
      <dgm:spPr/>
      <dgm:t>
        <a:bodyPr/>
        <a:lstStyle/>
        <a:p>
          <a:endParaRPr lang="es-CO"/>
        </a:p>
      </dgm:t>
    </dgm:pt>
    <dgm:pt modelId="{9E87BF9B-2B76-4204-9D17-BB7F6592A4FD}" type="pres">
      <dgm:prSet presAssocID="{7C10C416-AD69-4402-B4C0-DDE30340FA4D}" presName="node" presStyleLbl="node1" presStyleIdx="1" presStyleCnt="3" custScaleX="130717" custRadScaleRad="98988" custRadScaleInc="157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A5506EF-838E-4BBB-8838-6D9D31FBC611}" type="pres">
      <dgm:prSet presAssocID="{A40F08EC-DA83-4F0A-988B-827E65DA12DC}" presName="parTrans" presStyleLbl="bgSibTrans2D1" presStyleIdx="2" presStyleCnt="3"/>
      <dgm:spPr/>
      <dgm:t>
        <a:bodyPr/>
        <a:lstStyle/>
        <a:p>
          <a:endParaRPr lang="es-CO"/>
        </a:p>
      </dgm:t>
    </dgm:pt>
    <dgm:pt modelId="{9B87E30D-1237-4ECA-A3EE-DE3F453942B9}" type="pres">
      <dgm:prSet presAssocID="{82127554-50B7-4EC9-99EB-496842F6A361}" presName="node" presStyleLbl="node1" presStyleIdx="2" presStyleCnt="3" custRadScaleRad="103718" custRadScaleInc="222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8CE90A0A-A6EA-462F-8EA4-28F3C42E87A5}" srcId="{16CD5766-DC6B-4552-AEFB-FD7FE5067CB4}" destId="{82127554-50B7-4EC9-99EB-496842F6A361}" srcOrd="2" destOrd="0" parTransId="{A40F08EC-DA83-4F0A-988B-827E65DA12DC}" sibTransId="{929272D1-D1C8-4545-A869-20937274581A}"/>
    <dgm:cxn modelId="{062BD7EB-0FD4-4F53-A2D2-A33CBBFFE006}" srcId="{16CD5766-DC6B-4552-AEFB-FD7FE5067CB4}" destId="{B9BF46D0-D824-4C16-AE50-8EFB444E3909}" srcOrd="0" destOrd="0" parTransId="{A8B8B665-A20D-415A-96C6-06D838CD2445}" sibTransId="{ED837512-6E01-4AEA-BDBD-4354336D58BF}"/>
    <dgm:cxn modelId="{B9729EA7-A61A-4700-82DF-1188C3363B37}" type="presOf" srcId="{16CD5766-DC6B-4552-AEFB-FD7FE5067CB4}" destId="{50CEC0A8-F5FB-4E5B-975C-FC319753F696}" srcOrd="0" destOrd="0" presId="urn:microsoft.com/office/officeart/2005/8/layout/radial4"/>
    <dgm:cxn modelId="{5EB65064-6548-489B-B8B3-E01FFC6149CF}" type="presOf" srcId="{19914029-A672-4022-ACEB-944F59B653E5}" destId="{02E2F12F-147E-4007-BFE1-A749FC94B536}" srcOrd="0" destOrd="0" presId="urn:microsoft.com/office/officeart/2005/8/layout/radial4"/>
    <dgm:cxn modelId="{DD335034-FAFA-4D82-B5F5-1F63B4590073}" srcId="{16CD5766-DC6B-4552-AEFB-FD7FE5067CB4}" destId="{7C10C416-AD69-4402-B4C0-DDE30340FA4D}" srcOrd="1" destOrd="0" parTransId="{062EFDB4-1FB4-4974-9E0F-B7A2A36D7D9E}" sibTransId="{ABD64D49-8459-4100-830C-88AD0A14AC30}"/>
    <dgm:cxn modelId="{8FD38ADF-076B-40DB-8CDF-BEB9EEAA0ACB}" type="presOf" srcId="{A8B8B665-A20D-415A-96C6-06D838CD2445}" destId="{D17D78E4-9803-4289-9BA3-DB48CA483D82}" srcOrd="0" destOrd="0" presId="urn:microsoft.com/office/officeart/2005/8/layout/radial4"/>
    <dgm:cxn modelId="{76E4A00C-B5D2-4957-BCA7-947F53B6B48C}" type="presOf" srcId="{062EFDB4-1FB4-4974-9E0F-B7A2A36D7D9E}" destId="{393C7663-6A48-4C56-8B43-8E36A86F6533}" srcOrd="0" destOrd="0" presId="urn:microsoft.com/office/officeart/2005/8/layout/radial4"/>
    <dgm:cxn modelId="{9A2C7A6A-FAF1-448D-8B47-5FF64B5196B4}" type="presOf" srcId="{B9BF46D0-D824-4C16-AE50-8EFB444E3909}" destId="{724D8440-4AB5-4DBF-9F4D-E313130E481E}" srcOrd="0" destOrd="0" presId="urn:microsoft.com/office/officeart/2005/8/layout/radial4"/>
    <dgm:cxn modelId="{1C231C23-0CAA-4B94-907C-4D88235F0D74}" type="presOf" srcId="{A40F08EC-DA83-4F0A-988B-827E65DA12DC}" destId="{EA5506EF-838E-4BBB-8838-6D9D31FBC611}" srcOrd="0" destOrd="0" presId="urn:microsoft.com/office/officeart/2005/8/layout/radial4"/>
    <dgm:cxn modelId="{CDCDD23A-884B-4FF3-84FD-A1BAAC97D909}" type="presOf" srcId="{7C10C416-AD69-4402-B4C0-DDE30340FA4D}" destId="{9E87BF9B-2B76-4204-9D17-BB7F6592A4FD}" srcOrd="0" destOrd="0" presId="urn:microsoft.com/office/officeart/2005/8/layout/radial4"/>
    <dgm:cxn modelId="{2CD78813-A84C-4304-97C1-0052D6640B96}" type="presOf" srcId="{82127554-50B7-4EC9-99EB-496842F6A361}" destId="{9B87E30D-1237-4ECA-A3EE-DE3F453942B9}" srcOrd="0" destOrd="0" presId="urn:microsoft.com/office/officeart/2005/8/layout/radial4"/>
    <dgm:cxn modelId="{73A2A6FA-719D-42E1-A2D0-AF1002BA4B62}" srcId="{19914029-A672-4022-ACEB-944F59B653E5}" destId="{16CD5766-DC6B-4552-AEFB-FD7FE5067CB4}" srcOrd="0" destOrd="0" parTransId="{4C9E5DF7-391C-434C-A089-C3CF35720869}" sibTransId="{ED39F25E-22E0-44A5-91A9-78309BBA2314}"/>
    <dgm:cxn modelId="{C933AED7-FA03-4A0E-B06F-69AE938EAA85}" type="presParOf" srcId="{02E2F12F-147E-4007-BFE1-A749FC94B536}" destId="{50CEC0A8-F5FB-4E5B-975C-FC319753F696}" srcOrd="0" destOrd="0" presId="urn:microsoft.com/office/officeart/2005/8/layout/radial4"/>
    <dgm:cxn modelId="{9CAB2B6F-28E6-4B55-B43F-A5125D3C7FD2}" type="presParOf" srcId="{02E2F12F-147E-4007-BFE1-A749FC94B536}" destId="{D17D78E4-9803-4289-9BA3-DB48CA483D82}" srcOrd="1" destOrd="0" presId="urn:microsoft.com/office/officeart/2005/8/layout/radial4"/>
    <dgm:cxn modelId="{CB89DBFC-AF20-44BF-9779-2542A07CAB3D}" type="presParOf" srcId="{02E2F12F-147E-4007-BFE1-A749FC94B536}" destId="{724D8440-4AB5-4DBF-9F4D-E313130E481E}" srcOrd="2" destOrd="0" presId="urn:microsoft.com/office/officeart/2005/8/layout/radial4"/>
    <dgm:cxn modelId="{A6CFA0D2-6B8B-4BBC-BDE5-EBDEE9DCC54B}" type="presParOf" srcId="{02E2F12F-147E-4007-BFE1-A749FC94B536}" destId="{393C7663-6A48-4C56-8B43-8E36A86F6533}" srcOrd="3" destOrd="0" presId="urn:microsoft.com/office/officeart/2005/8/layout/radial4"/>
    <dgm:cxn modelId="{F9AEBF78-C42E-4653-B802-D7218124E3CB}" type="presParOf" srcId="{02E2F12F-147E-4007-BFE1-A749FC94B536}" destId="{9E87BF9B-2B76-4204-9D17-BB7F6592A4FD}" srcOrd="4" destOrd="0" presId="urn:microsoft.com/office/officeart/2005/8/layout/radial4"/>
    <dgm:cxn modelId="{1A460796-899F-4696-8F59-823A9AD13669}" type="presParOf" srcId="{02E2F12F-147E-4007-BFE1-A749FC94B536}" destId="{EA5506EF-838E-4BBB-8838-6D9D31FBC611}" srcOrd="5" destOrd="0" presId="urn:microsoft.com/office/officeart/2005/8/layout/radial4"/>
    <dgm:cxn modelId="{08BAB61F-B1A4-4EF8-9184-5D5C4A9880B0}" type="presParOf" srcId="{02E2F12F-147E-4007-BFE1-A749FC94B536}" destId="{9B87E30D-1237-4ECA-A3EE-DE3F453942B9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9CD48BD-0296-4484-9683-CD2B950C6537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9D92E5ED-2AE7-4AA9-808C-68C21018A031}">
      <dgm:prSet phldrT="[Texto]" custT="1"/>
      <dgm:spPr>
        <a:solidFill>
          <a:schemeClr val="accent6">
            <a:lumMod val="75000"/>
          </a:schemeClr>
        </a:solidFill>
        <a:scene3d>
          <a:camera prst="orthographicFront"/>
          <a:lightRig rig="threePt" dir="t"/>
        </a:scene3d>
        <a:sp3d>
          <a:bevelT h="50800"/>
          <a:bevelB w="63500" h="44450"/>
        </a:sp3d>
      </dgm:spPr>
      <dgm:t>
        <a:bodyPr/>
        <a:lstStyle/>
        <a:p>
          <a:r>
            <a:rPr lang="es-CO" sz="2400" b="1" dirty="0" smtClean="0">
              <a:solidFill>
                <a:schemeClr val="tx1"/>
              </a:solidFill>
            </a:rPr>
            <a:t>CATEGORÍAS</a:t>
          </a:r>
          <a:endParaRPr lang="es-CO" sz="2400" b="1" dirty="0">
            <a:solidFill>
              <a:schemeClr val="tx1"/>
            </a:solidFill>
          </a:endParaRPr>
        </a:p>
      </dgm:t>
    </dgm:pt>
    <dgm:pt modelId="{9916A013-634F-48C7-A296-9FE060369CFF}" type="parTrans" cxnId="{441A0B87-2955-4267-AD38-D7FD9E13DA05}">
      <dgm:prSet/>
      <dgm:spPr/>
      <dgm:t>
        <a:bodyPr/>
        <a:lstStyle/>
        <a:p>
          <a:endParaRPr lang="es-CO"/>
        </a:p>
      </dgm:t>
    </dgm:pt>
    <dgm:pt modelId="{48D99058-85E7-4367-BE89-B94B1314FD3A}" type="sibTrans" cxnId="{441A0B87-2955-4267-AD38-D7FD9E13DA05}">
      <dgm:prSet/>
      <dgm:spPr/>
      <dgm:t>
        <a:bodyPr/>
        <a:lstStyle/>
        <a:p>
          <a:endParaRPr lang="es-CO"/>
        </a:p>
      </dgm:t>
    </dgm:pt>
    <dgm:pt modelId="{D1DAD02D-5614-47FD-B2A8-2DEB48EA5B04}">
      <dgm:prSet phldrT="[Texto]" custT="1"/>
      <dgm:spPr>
        <a:solidFill>
          <a:schemeClr val="accent6">
            <a:lumMod val="60000"/>
            <a:lumOff val="40000"/>
          </a:schemeClr>
        </a:solidFill>
        <a:scene3d>
          <a:camera prst="orthographicFront"/>
          <a:lightRig rig="threePt" dir="t"/>
        </a:scene3d>
        <a:sp3d>
          <a:bevelT h="44450"/>
          <a:bevelB w="50800" h="57150"/>
        </a:sp3d>
      </dgm:spPr>
      <dgm:t>
        <a:bodyPr/>
        <a:lstStyle/>
        <a:p>
          <a:r>
            <a:rPr lang="es-CO" sz="1800" b="1" dirty="0" smtClean="0">
              <a:solidFill>
                <a:schemeClr val="tx1"/>
              </a:solidFill>
            </a:rPr>
            <a:t>JUEGO FUNCIONAL</a:t>
          </a:r>
          <a:endParaRPr lang="es-CO" sz="1800" b="1" dirty="0">
            <a:solidFill>
              <a:schemeClr val="tx1"/>
            </a:solidFill>
          </a:endParaRPr>
        </a:p>
      </dgm:t>
    </dgm:pt>
    <dgm:pt modelId="{A818ECCF-1F36-4366-8BA3-5EC31AE8FD59}" type="parTrans" cxnId="{FBD49692-11C6-4548-92EB-B74131EDA8D3}">
      <dgm:prSet/>
      <dgm:spPr/>
      <dgm:t>
        <a:bodyPr/>
        <a:lstStyle/>
        <a:p>
          <a:endParaRPr lang="es-CO"/>
        </a:p>
      </dgm:t>
    </dgm:pt>
    <dgm:pt modelId="{223051D1-F000-473D-8079-7E49F820BE93}" type="sibTrans" cxnId="{FBD49692-11C6-4548-92EB-B74131EDA8D3}">
      <dgm:prSet/>
      <dgm:spPr/>
      <dgm:t>
        <a:bodyPr/>
        <a:lstStyle/>
        <a:p>
          <a:endParaRPr lang="es-CO"/>
        </a:p>
      </dgm:t>
    </dgm:pt>
    <dgm:pt modelId="{7F3640A6-5CF9-475D-BBFD-20CA799A5C62}">
      <dgm:prSet phldrT="[Texto]" custT="1"/>
      <dgm:spPr>
        <a:solidFill>
          <a:schemeClr val="accent6">
            <a:lumMod val="60000"/>
            <a:lumOff val="40000"/>
          </a:schemeClr>
        </a:solidFill>
        <a:scene3d>
          <a:camera prst="orthographicFront"/>
          <a:lightRig rig="threePt" dir="t"/>
        </a:scene3d>
        <a:sp3d>
          <a:bevelT h="44450"/>
          <a:bevelB w="44450" h="50800"/>
        </a:sp3d>
      </dgm:spPr>
      <dgm:t>
        <a:bodyPr/>
        <a:lstStyle/>
        <a:p>
          <a:r>
            <a:rPr lang="es-CO" sz="1800" b="1" dirty="0" smtClean="0">
              <a:solidFill>
                <a:schemeClr val="tx1"/>
              </a:solidFill>
            </a:rPr>
            <a:t>JUEGO CONSTRUCTIVO</a:t>
          </a:r>
          <a:endParaRPr lang="es-CO" sz="1800" b="1" dirty="0">
            <a:solidFill>
              <a:schemeClr val="tx1"/>
            </a:solidFill>
          </a:endParaRPr>
        </a:p>
      </dgm:t>
    </dgm:pt>
    <dgm:pt modelId="{CD49FB1F-BA36-464D-8455-A980CD8C8664}" type="parTrans" cxnId="{6B73CEEF-D40F-46F6-9FAA-F8BCB26C22FA}">
      <dgm:prSet/>
      <dgm:spPr/>
      <dgm:t>
        <a:bodyPr/>
        <a:lstStyle/>
        <a:p>
          <a:endParaRPr lang="es-CO"/>
        </a:p>
      </dgm:t>
    </dgm:pt>
    <dgm:pt modelId="{62405F2D-0BA7-462E-B72A-09974A581793}" type="sibTrans" cxnId="{6B73CEEF-D40F-46F6-9FAA-F8BCB26C22FA}">
      <dgm:prSet/>
      <dgm:spPr/>
      <dgm:t>
        <a:bodyPr/>
        <a:lstStyle/>
        <a:p>
          <a:endParaRPr lang="es-CO"/>
        </a:p>
      </dgm:t>
    </dgm:pt>
    <dgm:pt modelId="{0E6B0DF7-1762-4A02-9E73-D72A6043CF99}">
      <dgm:prSet phldrT="[Texto]" custT="1"/>
      <dgm:spPr>
        <a:solidFill>
          <a:schemeClr val="accent6">
            <a:lumMod val="60000"/>
            <a:lumOff val="40000"/>
          </a:schemeClr>
        </a:solidFill>
        <a:scene3d>
          <a:camera prst="orthographicFront"/>
          <a:lightRig rig="threePt" dir="t"/>
        </a:scene3d>
        <a:sp3d>
          <a:bevelT h="44450"/>
          <a:bevelB w="101600" h="44450"/>
        </a:sp3d>
      </dgm:spPr>
      <dgm:t>
        <a:bodyPr/>
        <a:lstStyle/>
        <a:p>
          <a:r>
            <a:rPr lang="es-CO" sz="1800" b="1" dirty="0" smtClean="0">
              <a:solidFill>
                <a:schemeClr val="tx1"/>
              </a:solidFill>
            </a:rPr>
            <a:t>JUEGO DRAMÁTICO</a:t>
          </a:r>
        </a:p>
      </dgm:t>
    </dgm:pt>
    <dgm:pt modelId="{3991CA0E-FD78-4546-BA21-FD5171063EC1}" type="parTrans" cxnId="{4FFCDC6E-109D-424E-A09B-0862FC5D4DC3}">
      <dgm:prSet/>
      <dgm:spPr/>
      <dgm:t>
        <a:bodyPr/>
        <a:lstStyle/>
        <a:p>
          <a:endParaRPr lang="es-CO"/>
        </a:p>
      </dgm:t>
    </dgm:pt>
    <dgm:pt modelId="{D60BA593-AC2E-48B8-9070-E2DF6C7E5A69}" type="sibTrans" cxnId="{4FFCDC6E-109D-424E-A09B-0862FC5D4DC3}">
      <dgm:prSet/>
      <dgm:spPr/>
      <dgm:t>
        <a:bodyPr/>
        <a:lstStyle/>
        <a:p>
          <a:endParaRPr lang="es-CO"/>
        </a:p>
      </dgm:t>
    </dgm:pt>
    <dgm:pt modelId="{0A6718CD-A9DA-48F4-AD0D-E17D34FBA45D}">
      <dgm:prSet phldrT="[Texto]" custT="1"/>
      <dgm:spPr>
        <a:solidFill>
          <a:schemeClr val="accent6">
            <a:lumMod val="60000"/>
            <a:lumOff val="40000"/>
          </a:schemeClr>
        </a:solidFill>
        <a:scene3d>
          <a:camera prst="orthographicFront"/>
          <a:lightRig rig="threePt" dir="t"/>
        </a:scene3d>
        <a:sp3d>
          <a:bevelT w="82550" h="101600"/>
          <a:bevelB w="114300" h="44450"/>
        </a:sp3d>
      </dgm:spPr>
      <dgm:t>
        <a:bodyPr/>
        <a:lstStyle/>
        <a:p>
          <a:r>
            <a:rPr lang="es-CO" sz="1800" b="1" dirty="0" smtClean="0">
              <a:solidFill>
                <a:schemeClr val="tx1"/>
              </a:solidFill>
            </a:rPr>
            <a:t>JUEGO CON REGLAS</a:t>
          </a:r>
          <a:endParaRPr lang="es-CO" sz="1800" b="1" dirty="0">
            <a:solidFill>
              <a:schemeClr val="tx1"/>
            </a:solidFill>
          </a:endParaRPr>
        </a:p>
      </dgm:t>
    </dgm:pt>
    <dgm:pt modelId="{364862FC-5C27-40C5-8902-510F79CB693B}" type="parTrans" cxnId="{66DCBB09-2442-4F78-B66E-F3C69EDABC75}">
      <dgm:prSet/>
      <dgm:spPr/>
      <dgm:t>
        <a:bodyPr/>
        <a:lstStyle/>
        <a:p>
          <a:endParaRPr lang="es-CO"/>
        </a:p>
      </dgm:t>
    </dgm:pt>
    <dgm:pt modelId="{6EE095A8-EE9C-443A-848E-F3AC9E30155D}" type="sibTrans" cxnId="{66DCBB09-2442-4F78-B66E-F3C69EDABC75}">
      <dgm:prSet/>
      <dgm:spPr/>
      <dgm:t>
        <a:bodyPr/>
        <a:lstStyle/>
        <a:p>
          <a:endParaRPr lang="es-CO"/>
        </a:p>
      </dgm:t>
    </dgm:pt>
    <dgm:pt modelId="{EA58FD49-AEC6-4032-A9D7-FA65601EE449}" type="pres">
      <dgm:prSet presAssocID="{29CD48BD-0296-4484-9683-CD2B950C653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195F358B-0B7C-49AA-BA73-6DFDE7B3FBBC}" type="pres">
      <dgm:prSet presAssocID="{9D92E5ED-2AE7-4AA9-808C-68C21018A031}" presName="centerShape" presStyleLbl="node0" presStyleIdx="0" presStyleCnt="1" custScaleX="158250" custScaleY="103209" custLinFactNeighborX="-8171" custLinFactNeighborY="-481"/>
      <dgm:spPr/>
      <dgm:t>
        <a:bodyPr/>
        <a:lstStyle/>
        <a:p>
          <a:endParaRPr lang="es-CO"/>
        </a:p>
      </dgm:t>
    </dgm:pt>
    <dgm:pt modelId="{12881763-4EB7-4108-B20E-84A1B314CCDF}" type="pres">
      <dgm:prSet presAssocID="{D1DAD02D-5614-47FD-B2A8-2DEB48EA5B04}" presName="node" presStyleLbl="node1" presStyleIdx="0" presStyleCnt="4" custScaleX="205065" custScaleY="106455" custRadScaleRad="97230" custRadScaleInc="-28426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41F74F2-089D-455D-83B3-8925F946B394}" type="pres">
      <dgm:prSet presAssocID="{D1DAD02D-5614-47FD-B2A8-2DEB48EA5B04}" presName="dummy" presStyleCnt="0"/>
      <dgm:spPr/>
    </dgm:pt>
    <dgm:pt modelId="{386A1CF1-E68B-4749-B1BD-C07CE29F5168}" type="pres">
      <dgm:prSet presAssocID="{223051D1-F000-473D-8079-7E49F820BE93}" presName="sibTrans" presStyleLbl="sibTrans2D1" presStyleIdx="0" presStyleCnt="4"/>
      <dgm:spPr/>
      <dgm:t>
        <a:bodyPr/>
        <a:lstStyle/>
        <a:p>
          <a:endParaRPr lang="es-CO"/>
        </a:p>
      </dgm:t>
    </dgm:pt>
    <dgm:pt modelId="{059FD80E-889E-4071-B427-5D1C292CFBBF}" type="pres">
      <dgm:prSet presAssocID="{7F3640A6-5CF9-475D-BBFD-20CA799A5C62}" presName="node" presStyleLbl="node1" presStyleIdx="1" presStyleCnt="4" custScaleX="185850" custScaleY="123508" custRadScaleRad="129355" custRadScaleInc="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7218372-128F-4159-ABC7-95AC1E8EE702}" type="pres">
      <dgm:prSet presAssocID="{7F3640A6-5CF9-475D-BBFD-20CA799A5C62}" presName="dummy" presStyleCnt="0"/>
      <dgm:spPr/>
    </dgm:pt>
    <dgm:pt modelId="{D612725F-0D72-40B2-B1EC-DF850C113F81}" type="pres">
      <dgm:prSet presAssocID="{62405F2D-0BA7-462E-B72A-09974A581793}" presName="sibTrans" presStyleLbl="sibTrans2D1" presStyleIdx="1" presStyleCnt="4"/>
      <dgm:spPr/>
      <dgm:t>
        <a:bodyPr/>
        <a:lstStyle/>
        <a:p>
          <a:endParaRPr lang="es-CO"/>
        </a:p>
      </dgm:t>
    </dgm:pt>
    <dgm:pt modelId="{C86E09C0-1896-4169-AEC9-770BC1F2060F}" type="pres">
      <dgm:prSet presAssocID="{0E6B0DF7-1762-4A02-9E73-D72A6043CF99}" presName="node" presStyleLbl="node1" presStyleIdx="2" presStyleCnt="4" custScaleX="170103" custRadScaleRad="104193" custRadScaleInc="1196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8342E8D-786C-48EF-8953-78ED23738E84}" type="pres">
      <dgm:prSet presAssocID="{0E6B0DF7-1762-4A02-9E73-D72A6043CF99}" presName="dummy" presStyleCnt="0"/>
      <dgm:spPr/>
    </dgm:pt>
    <dgm:pt modelId="{DCB89E28-0885-4C20-9C37-0590F58334D1}" type="pres">
      <dgm:prSet presAssocID="{D60BA593-AC2E-48B8-9070-E2DF6C7E5A69}" presName="sibTrans" presStyleLbl="sibTrans2D1" presStyleIdx="2" presStyleCnt="4"/>
      <dgm:spPr/>
      <dgm:t>
        <a:bodyPr/>
        <a:lstStyle/>
        <a:p>
          <a:endParaRPr lang="es-CO"/>
        </a:p>
      </dgm:t>
    </dgm:pt>
    <dgm:pt modelId="{19019024-B08C-4FA6-BF8B-8DB271D6B140}" type="pres">
      <dgm:prSet presAssocID="{0A6718CD-A9DA-48F4-AD0D-E17D34FBA45D}" presName="node" presStyleLbl="node1" presStyleIdx="3" presStyleCnt="4" custScaleX="170975" custScaleY="132550" custRadScaleRad="157701" custRadScaleInc="287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9E78847-E20E-4A60-BD44-260AE1D257EF}" type="pres">
      <dgm:prSet presAssocID="{0A6718CD-A9DA-48F4-AD0D-E17D34FBA45D}" presName="dummy" presStyleCnt="0"/>
      <dgm:spPr/>
    </dgm:pt>
    <dgm:pt modelId="{C7842F97-A1AD-4961-89E7-FA9D6B7D4BAF}" type="pres">
      <dgm:prSet presAssocID="{6EE095A8-EE9C-443A-848E-F3AC9E30155D}" presName="sibTrans" presStyleLbl="sibTrans2D1" presStyleIdx="3" presStyleCnt="4"/>
      <dgm:spPr/>
      <dgm:t>
        <a:bodyPr/>
        <a:lstStyle/>
        <a:p>
          <a:endParaRPr lang="es-CO"/>
        </a:p>
      </dgm:t>
    </dgm:pt>
  </dgm:ptLst>
  <dgm:cxnLst>
    <dgm:cxn modelId="{32DB0217-9B37-4F5F-AFBA-A6E2F30CEE92}" type="presOf" srcId="{6EE095A8-EE9C-443A-848E-F3AC9E30155D}" destId="{C7842F97-A1AD-4961-89E7-FA9D6B7D4BAF}" srcOrd="0" destOrd="0" presId="urn:microsoft.com/office/officeart/2005/8/layout/radial6"/>
    <dgm:cxn modelId="{C766449B-2E79-4FD3-B314-95805F02244D}" type="presOf" srcId="{0A6718CD-A9DA-48F4-AD0D-E17D34FBA45D}" destId="{19019024-B08C-4FA6-BF8B-8DB271D6B140}" srcOrd="0" destOrd="0" presId="urn:microsoft.com/office/officeart/2005/8/layout/radial6"/>
    <dgm:cxn modelId="{441A0B87-2955-4267-AD38-D7FD9E13DA05}" srcId="{29CD48BD-0296-4484-9683-CD2B950C6537}" destId="{9D92E5ED-2AE7-4AA9-808C-68C21018A031}" srcOrd="0" destOrd="0" parTransId="{9916A013-634F-48C7-A296-9FE060369CFF}" sibTransId="{48D99058-85E7-4367-BE89-B94B1314FD3A}"/>
    <dgm:cxn modelId="{887732B8-FA98-45C4-85DF-EC4A23D52E40}" type="presOf" srcId="{0E6B0DF7-1762-4A02-9E73-D72A6043CF99}" destId="{C86E09C0-1896-4169-AEC9-770BC1F2060F}" srcOrd="0" destOrd="0" presId="urn:microsoft.com/office/officeart/2005/8/layout/radial6"/>
    <dgm:cxn modelId="{4FFCDC6E-109D-424E-A09B-0862FC5D4DC3}" srcId="{9D92E5ED-2AE7-4AA9-808C-68C21018A031}" destId="{0E6B0DF7-1762-4A02-9E73-D72A6043CF99}" srcOrd="2" destOrd="0" parTransId="{3991CA0E-FD78-4546-BA21-FD5171063EC1}" sibTransId="{D60BA593-AC2E-48B8-9070-E2DF6C7E5A69}"/>
    <dgm:cxn modelId="{71111896-9AD0-4C75-A0EE-857EDAFAA180}" type="presOf" srcId="{D60BA593-AC2E-48B8-9070-E2DF6C7E5A69}" destId="{DCB89E28-0885-4C20-9C37-0590F58334D1}" srcOrd="0" destOrd="0" presId="urn:microsoft.com/office/officeart/2005/8/layout/radial6"/>
    <dgm:cxn modelId="{6B73CEEF-D40F-46F6-9FAA-F8BCB26C22FA}" srcId="{9D92E5ED-2AE7-4AA9-808C-68C21018A031}" destId="{7F3640A6-5CF9-475D-BBFD-20CA799A5C62}" srcOrd="1" destOrd="0" parTransId="{CD49FB1F-BA36-464D-8455-A980CD8C8664}" sibTransId="{62405F2D-0BA7-462E-B72A-09974A581793}"/>
    <dgm:cxn modelId="{66DCBB09-2442-4F78-B66E-F3C69EDABC75}" srcId="{9D92E5ED-2AE7-4AA9-808C-68C21018A031}" destId="{0A6718CD-A9DA-48F4-AD0D-E17D34FBA45D}" srcOrd="3" destOrd="0" parTransId="{364862FC-5C27-40C5-8902-510F79CB693B}" sibTransId="{6EE095A8-EE9C-443A-848E-F3AC9E30155D}"/>
    <dgm:cxn modelId="{8BFE4A32-F99C-4BB1-BB55-A14B70BC836D}" type="presOf" srcId="{9D92E5ED-2AE7-4AA9-808C-68C21018A031}" destId="{195F358B-0B7C-49AA-BA73-6DFDE7B3FBBC}" srcOrd="0" destOrd="0" presId="urn:microsoft.com/office/officeart/2005/8/layout/radial6"/>
    <dgm:cxn modelId="{DD84AAF8-2CBF-4E9B-8122-9471B57FA6D6}" type="presOf" srcId="{29CD48BD-0296-4484-9683-CD2B950C6537}" destId="{EA58FD49-AEC6-4032-A9D7-FA65601EE449}" srcOrd="0" destOrd="0" presId="urn:microsoft.com/office/officeart/2005/8/layout/radial6"/>
    <dgm:cxn modelId="{0CB21862-8B8F-4005-811A-C2118A6973F3}" type="presOf" srcId="{62405F2D-0BA7-462E-B72A-09974A581793}" destId="{D612725F-0D72-40B2-B1EC-DF850C113F81}" srcOrd="0" destOrd="0" presId="urn:microsoft.com/office/officeart/2005/8/layout/radial6"/>
    <dgm:cxn modelId="{FBD49692-11C6-4548-92EB-B74131EDA8D3}" srcId="{9D92E5ED-2AE7-4AA9-808C-68C21018A031}" destId="{D1DAD02D-5614-47FD-B2A8-2DEB48EA5B04}" srcOrd="0" destOrd="0" parTransId="{A818ECCF-1F36-4366-8BA3-5EC31AE8FD59}" sibTransId="{223051D1-F000-473D-8079-7E49F820BE93}"/>
    <dgm:cxn modelId="{A6D97CF2-2D55-417F-8AC0-1B3BF090552D}" type="presOf" srcId="{223051D1-F000-473D-8079-7E49F820BE93}" destId="{386A1CF1-E68B-4749-B1BD-C07CE29F5168}" srcOrd="0" destOrd="0" presId="urn:microsoft.com/office/officeart/2005/8/layout/radial6"/>
    <dgm:cxn modelId="{76D533A2-36FD-47FB-92BB-4F5115A741A4}" type="presOf" srcId="{7F3640A6-5CF9-475D-BBFD-20CA799A5C62}" destId="{059FD80E-889E-4071-B427-5D1C292CFBBF}" srcOrd="0" destOrd="0" presId="urn:microsoft.com/office/officeart/2005/8/layout/radial6"/>
    <dgm:cxn modelId="{E31754B3-40A6-430F-B851-860185A883D3}" type="presOf" srcId="{D1DAD02D-5614-47FD-B2A8-2DEB48EA5B04}" destId="{12881763-4EB7-4108-B20E-84A1B314CCDF}" srcOrd="0" destOrd="0" presId="urn:microsoft.com/office/officeart/2005/8/layout/radial6"/>
    <dgm:cxn modelId="{CDAC0DBE-AFC1-487F-B67F-4AD436A5088C}" type="presParOf" srcId="{EA58FD49-AEC6-4032-A9D7-FA65601EE449}" destId="{195F358B-0B7C-49AA-BA73-6DFDE7B3FBBC}" srcOrd="0" destOrd="0" presId="urn:microsoft.com/office/officeart/2005/8/layout/radial6"/>
    <dgm:cxn modelId="{C9AB313A-CC9F-438B-A150-8B35C57B0BC0}" type="presParOf" srcId="{EA58FD49-AEC6-4032-A9D7-FA65601EE449}" destId="{12881763-4EB7-4108-B20E-84A1B314CCDF}" srcOrd="1" destOrd="0" presId="urn:microsoft.com/office/officeart/2005/8/layout/radial6"/>
    <dgm:cxn modelId="{50D1B4AC-91F7-419B-8391-F31C9A1485D9}" type="presParOf" srcId="{EA58FD49-AEC6-4032-A9D7-FA65601EE449}" destId="{241F74F2-089D-455D-83B3-8925F946B394}" srcOrd="2" destOrd="0" presId="urn:microsoft.com/office/officeart/2005/8/layout/radial6"/>
    <dgm:cxn modelId="{FC12C875-6785-4820-B9E3-862EE7A37FD9}" type="presParOf" srcId="{EA58FD49-AEC6-4032-A9D7-FA65601EE449}" destId="{386A1CF1-E68B-4749-B1BD-C07CE29F5168}" srcOrd="3" destOrd="0" presId="urn:microsoft.com/office/officeart/2005/8/layout/radial6"/>
    <dgm:cxn modelId="{DE3BCA0F-53CB-498C-94DD-99D0941E97AF}" type="presParOf" srcId="{EA58FD49-AEC6-4032-A9D7-FA65601EE449}" destId="{059FD80E-889E-4071-B427-5D1C292CFBBF}" srcOrd="4" destOrd="0" presId="urn:microsoft.com/office/officeart/2005/8/layout/radial6"/>
    <dgm:cxn modelId="{89BD3C28-C03D-4F9C-996D-50294E9956E0}" type="presParOf" srcId="{EA58FD49-AEC6-4032-A9D7-FA65601EE449}" destId="{E7218372-128F-4159-ABC7-95AC1E8EE702}" srcOrd="5" destOrd="0" presId="urn:microsoft.com/office/officeart/2005/8/layout/radial6"/>
    <dgm:cxn modelId="{715053D9-0922-453F-820E-A75CE1C285C5}" type="presParOf" srcId="{EA58FD49-AEC6-4032-A9D7-FA65601EE449}" destId="{D612725F-0D72-40B2-B1EC-DF850C113F81}" srcOrd="6" destOrd="0" presId="urn:microsoft.com/office/officeart/2005/8/layout/radial6"/>
    <dgm:cxn modelId="{EBF301F2-35B1-4D40-8630-DF4B50AE68EF}" type="presParOf" srcId="{EA58FD49-AEC6-4032-A9D7-FA65601EE449}" destId="{C86E09C0-1896-4169-AEC9-770BC1F2060F}" srcOrd="7" destOrd="0" presId="urn:microsoft.com/office/officeart/2005/8/layout/radial6"/>
    <dgm:cxn modelId="{EDA95C1D-5FE3-4281-8247-010579959CCD}" type="presParOf" srcId="{EA58FD49-AEC6-4032-A9D7-FA65601EE449}" destId="{38342E8D-786C-48EF-8953-78ED23738E84}" srcOrd="8" destOrd="0" presId="urn:microsoft.com/office/officeart/2005/8/layout/radial6"/>
    <dgm:cxn modelId="{3914BF22-4B05-4A0D-ABAD-9A79D2BB32B7}" type="presParOf" srcId="{EA58FD49-AEC6-4032-A9D7-FA65601EE449}" destId="{DCB89E28-0885-4C20-9C37-0590F58334D1}" srcOrd="9" destOrd="0" presId="urn:microsoft.com/office/officeart/2005/8/layout/radial6"/>
    <dgm:cxn modelId="{C0A33293-306A-4868-B04B-5DCE970DC265}" type="presParOf" srcId="{EA58FD49-AEC6-4032-A9D7-FA65601EE449}" destId="{19019024-B08C-4FA6-BF8B-8DB271D6B140}" srcOrd="10" destOrd="0" presId="urn:microsoft.com/office/officeart/2005/8/layout/radial6"/>
    <dgm:cxn modelId="{5860411B-56E8-4D61-B65D-1C37AB0045B9}" type="presParOf" srcId="{EA58FD49-AEC6-4032-A9D7-FA65601EE449}" destId="{99E78847-E20E-4A60-BD44-260AE1D257EF}" srcOrd="11" destOrd="0" presId="urn:microsoft.com/office/officeart/2005/8/layout/radial6"/>
    <dgm:cxn modelId="{08F0D9EC-42E3-4DC9-8E9A-87A299D32275}" type="presParOf" srcId="{EA58FD49-AEC6-4032-A9D7-FA65601EE449}" destId="{C7842F97-A1AD-4961-89E7-FA9D6B7D4BA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38DC371-A324-478C-99D8-B660BEA09422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E34DBE88-491F-49F1-BB01-E666087E63A9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CO" sz="2000" b="1" dirty="0" smtClean="0">
              <a:solidFill>
                <a:schemeClr val="tx1"/>
              </a:solidFill>
            </a:rPr>
            <a:t>AUTOESTIMA</a:t>
          </a:r>
        </a:p>
      </dgm:t>
    </dgm:pt>
    <dgm:pt modelId="{AE7FC6C2-8B1C-47DF-A25C-08237ADF9377}" type="parTrans" cxnId="{6B2FE73E-6E22-42D7-8D0F-A2D3E1E19F9A}">
      <dgm:prSet/>
      <dgm:spPr/>
      <dgm:t>
        <a:bodyPr/>
        <a:lstStyle/>
        <a:p>
          <a:endParaRPr lang="es-CO"/>
        </a:p>
      </dgm:t>
    </dgm:pt>
    <dgm:pt modelId="{2CD7FFB8-7529-4C85-9902-003D95D57BA3}" type="sibTrans" cxnId="{6B2FE73E-6E22-42D7-8D0F-A2D3E1E19F9A}">
      <dgm:prSet/>
      <dgm:spPr/>
      <dgm:t>
        <a:bodyPr/>
        <a:lstStyle/>
        <a:p>
          <a:endParaRPr lang="es-CO"/>
        </a:p>
      </dgm:t>
    </dgm:pt>
    <dgm:pt modelId="{A053E2A8-DC10-43F2-BE58-2B4A2D4C4E27}">
      <dgm:prSet phldrT="[Texto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CO" sz="1800" b="1" dirty="0" smtClean="0">
              <a:solidFill>
                <a:schemeClr val="tx1"/>
              </a:solidFill>
            </a:rPr>
            <a:t>AUTODEFINICION</a:t>
          </a:r>
          <a:endParaRPr lang="es-CO" sz="1800" b="1" dirty="0">
            <a:solidFill>
              <a:schemeClr val="tx1"/>
            </a:solidFill>
          </a:endParaRPr>
        </a:p>
      </dgm:t>
    </dgm:pt>
    <dgm:pt modelId="{0A850427-053F-4663-9F98-CA839BC63F86}" type="parTrans" cxnId="{C493E7BC-F37B-4B3F-A220-5FE9770D4694}">
      <dgm:prSet/>
      <dgm:spPr/>
      <dgm:t>
        <a:bodyPr/>
        <a:lstStyle/>
        <a:p>
          <a:endParaRPr lang="es-CO"/>
        </a:p>
      </dgm:t>
    </dgm:pt>
    <dgm:pt modelId="{155167D6-97FF-443E-A2C0-ACE0A42856F1}" type="sibTrans" cxnId="{C493E7BC-F37B-4B3F-A220-5FE9770D4694}">
      <dgm:prSet/>
      <dgm:spPr/>
      <dgm:t>
        <a:bodyPr/>
        <a:lstStyle/>
        <a:p>
          <a:endParaRPr lang="es-CO"/>
        </a:p>
      </dgm:t>
    </dgm:pt>
    <dgm:pt modelId="{2266BE66-F60A-4523-9F6F-1FB06FAE7FF9}">
      <dgm:prSet phldrT="[Texto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s-CO" sz="1800" b="1" dirty="0" smtClean="0">
              <a:solidFill>
                <a:schemeClr val="tx1"/>
              </a:solidFill>
            </a:rPr>
            <a:t>AUTOCONCEPTO</a:t>
          </a:r>
          <a:r>
            <a:rPr lang="es-CO" sz="1800" b="1" baseline="0" dirty="0" smtClean="0">
              <a:solidFill>
                <a:schemeClr val="tx1"/>
              </a:solidFill>
            </a:rPr>
            <a:t> </a:t>
          </a:r>
          <a:endParaRPr lang="es-CO" sz="1800" b="1" dirty="0" smtClean="0">
            <a:solidFill>
              <a:schemeClr val="tx1"/>
            </a:solidFill>
          </a:endParaRPr>
        </a:p>
      </dgm:t>
    </dgm:pt>
    <dgm:pt modelId="{C3853018-EB4F-46CB-907D-0A0EA7A65470}" type="parTrans" cxnId="{4A351BC9-1310-4755-B595-DA96BC84B62A}">
      <dgm:prSet/>
      <dgm:spPr/>
      <dgm:t>
        <a:bodyPr/>
        <a:lstStyle/>
        <a:p>
          <a:endParaRPr lang="es-CO"/>
        </a:p>
      </dgm:t>
    </dgm:pt>
    <dgm:pt modelId="{35606FD8-466D-49FF-ACAC-5E0C5C692E47}" type="sibTrans" cxnId="{4A351BC9-1310-4755-B595-DA96BC84B62A}">
      <dgm:prSet/>
      <dgm:spPr/>
      <dgm:t>
        <a:bodyPr/>
        <a:lstStyle/>
        <a:p>
          <a:endParaRPr lang="es-CO"/>
        </a:p>
      </dgm:t>
    </dgm:pt>
    <dgm:pt modelId="{E52553DD-9582-4FA0-92AA-ACCFC52F52B7}" type="pres">
      <dgm:prSet presAssocID="{938DC371-A324-478C-99D8-B660BEA0942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35FEF1B-DD32-4000-A63B-185D4A48793D}" type="pres">
      <dgm:prSet presAssocID="{E34DBE88-491F-49F1-BB01-E666087E63A9}" presName="gear1" presStyleLbl="node1" presStyleIdx="0" presStyleCnt="3" custLinFactNeighborX="9091" custLinFactNeighborY="327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BD9C41D-D53D-4C04-8BD0-6EF32C7CA5D7}" type="pres">
      <dgm:prSet presAssocID="{E34DBE88-491F-49F1-BB01-E666087E63A9}" presName="gear1srcNode" presStyleLbl="node1" presStyleIdx="0" presStyleCnt="3"/>
      <dgm:spPr/>
      <dgm:t>
        <a:bodyPr/>
        <a:lstStyle/>
        <a:p>
          <a:endParaRPr lang="es-CO"/>
        </a:p>
      </dgm:t>
    </dgm:pt>
    <dgm:pt modelId="{16CB480F-3E0F-42E1-9737-3B40811B2D25}" type="pres">
      <dgm:prSet presAssocID="{E34DBE88-491F-49F1-BB01-E666087E63A9}" presName="gear1dstNode" presStyleLbl="node1" presStyleIdx="0" presStyleCnt="3"/>
      <dgm:spPr/>
      <dgm:t>
        <a:bodyPr/>
        <a:lstStyle/>
        <a:p>
          <a:endParaRPr lang="es-CO"/>
        </a:p>
      </dgm:t>
    </dgm:pt>
    <dgm:pt modelId="{4B67CE38-DE9C-4A62-916E-C52FDB7F3798}" type="pres">
      <dgm:prSet presAssocID="{A053E2A8-DC10-43F2-BE58-2B4A2D4C4E27}" presName="gear2" presStyleLbl="node1" presStyleIdx="1" presStyleCnt="3" custScaleX="180940" custScaleY="122741" custLinFactNeighborX="-17605" custLinFactNeighborY="20022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93CEB16-9796-4076-A5C3-BC3D9C0D9E4F}" type="pres">
      <dgm:prSet presAssocID="{A053E2A8-DC10-43F2-BE58-2B4A2D4C4E27}" presName="gear2srcNode" presStyleLbl="node1" presStyleIdx="1" presStyleCnt="3"/>
      <dgm:spPr/>
      <dgm:t>
        <a:bodyPr/>
        <a:lstStyle/>
        <a:p>
          <a:endParaRPr lang="es-CO"/>
        </a:p>
      </dgm:t>
    </dgm:pt>
    <dgm:pt modelId="{910AECF0-6C11-48BA-B69D-D958E20080EB}" type="pres">
      <dgm:prSet presAssocID="{A053E2A8-DC10-43F2-BE58-2B4A2D4C4E27}" presName="gear2dstNode" presStyleLbl="node1" presStyleIdx="1" presStyleCnt="3"/>
      <dgm:spPr/>
      <dgm:t>
        <a:bodyPr/>
        <a:lstStyle/>
        <a:p>
          <a:endParaRPr lang="es-CO"/>
        </a:p>
      </dgm:t>
    </dgm:pt>
    <dgm:pt modelId="{74901FFC-20E5-4417-BB75-6A4602B4E9B4}" type="pres">
      <dgm:prSet presAssocID="{2266BE66-F60A-4523-9F6F-1FB06FAE7FF9}" presName="gear3" presStyleLbl="node1" presStyleIdx="2" presStyleCnt="3" custScaleX="162615" custScaleY="141452" custLinFactNeighborX="430" custLinFactNeighborY="1317"/>
      <dgm:spPr/>
      <dgm:t>
        <a:bodyPr/>
        <a:lstStyle/>
        <a:p>
          <a:endParaRPr lang="es-CO"/>
        </a:p>
      </dgm:t>
    </dgm:pt>
    <dgm:pt modelId="{DC4944F7-46FE-47CE-A7D4-5E601357F986}" type="pres">
      <dgm:prSet presAssocID="{2266BE66-F60A-4523-9F6F-1FB06FAE7FF9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9298FB3-49C9-4279-912B-C2918F436B0E}" type="pres">
      <dgm:prSet presAssocID="{2266BE66-F60A-4523-9F6F-1FB06FAE7FF9}" presName="gear3srcNode" presStyleLbl="node1" presStyleIdx="2" presStyleCnt="3"/>
      <dgm:spPr/>
      <dgm:t>
        <a:bodyPr/>
        <a:lstStyle/>
        <a:p>
          <a:endParaRPr lang="es-CO"/>
        </a:p>
      </dgm:t>
    </dgm:pt>
    <dgm:pt modelId="{E31CFDA4-07C1-43AF-9C42-6AE3AA185940}" type="pres">
      <dgm:prSet presAssocID="{2266BE66-F60A-4523-9F6F-1FB06FAE7FF9}" presName="gear3dstNode" presStyleLbl="node1" presStyleIdx="2" presStyleCnt="3"/>
      <dgm:spPr/>
      <dgm:t>
        <a:bodyPr/>
        <a:lstStyle/>
        <a:p>
          <a:endParaRPr lang="es-CO"/>
        </a:p>
      </dgm:t>
    </dgm:pt>
    <dgm:pt modelId="{57D64C66-FC79-4556-8A98-5B4EC3ADCE5F}" type="pres">
      <dgm:prSet presAssocID="{2CD7FFB8-7529-4C85-9902-003D95D57BA3}" presName="connector1" presStyleLbl="sibTrans2D1" presStyleIdx="0" presStyleCnt="3"/>
      <dgm:spPr/>
      <dgm:t>
        <a:bodyPr/>
        <a:lstStyle/>
        <a:p>
          <a:endParaRPr lang="es-CO"/>
        </a:p>
      </dgm:t>
    </dgm:pt>
    <dgm:pt modelId="{BB9371D2-385B-4725-988E-59ADDA061B21}" type="pres">
      <dgm:prSet presAssocID="{155167D6-97FF-443E-A2C0-ACE0A42856F1}" presName="connector2" presStyleLbl="sibTrans2D1" presStyleIdx="1" presStyleCnt="3" custScaleX="139140" custLinFactNeighborX="-6523" custLinFactNeighborY="4005"/>
      <dgm:spPr/>
      <dgm:t>
        <a:bodyPr/>
        <a:lstStyle/>
        <a:p>
          <a:endParaRPr lang="es-CO"/>
        </a:p>
      </dgm:t>
    </dgm:pt>
    <dgm:pt modelId="{DA7910FA-79EF-4E03-9489-6EFC32E09CA9}" type="pres">
      <dgm:prSet presAssocID="{35606FD8-466D-49FF-ACAC-5E0C5C692E47}" presName="connector3" presStyleLbl="sibTrans2D1" presStyleIdx="2" presStyleCnt="3" custAng="1285300" custLinFactNeighborX="806" custLinFactNeighborY="-5665"/>
      <dgm:spPr/>
      <dgm:t>
        <a:bodyPr/>
        <a:lstStyle/>
        <a:p>
          <a:endParaRPr lang="es-CO"/>
        </a:p>
      </dgm:t>
    </dgm:pt>
  </dgm:ptLst>
  <dgm:cxnLst>
    <dgm:cxn modelId="{9503A5B1-71C5-4FA4-BBFC-57250A15EBE4}" type="presOf" srcId="{E34DBE88-491F-49F1-BB01-E666087E63A9}" destId="{335FEF1B-DD32-4000-A63B-185D4A48793D}" srcOrd="0" destOrd="0" presId="urn:microsoft.com/office/officeart/2005/8/layout/gear1"/>
    <dgm:cxn modelId="{CAA131D5-DD3A-4CA2-BF9F-945735E673C4}" type="presOf" srcId="{A053E2A8-DC10-43F2-BE58-2B4A2D4C4E27}" destId="{910AECF0-6C11-48BA-B69D-D958E20080EB}" srcOrd="2" destOrd="0" presId="urn:microsoft.com/office/officeart/2005/8/layout/gear1"/>
    <dgm:cxn modelId="{06323937-C0DF-47FF-A39A-27036F98540A}" type="presOf" srcId="{A053E2A8-DC10-43F2-BE58-2B4A2D4C4E27}" destId="{593CEB16-9796-4076-A5C3-BC3D9C0D9E4F}" srcOrd="1" destOrd="0" presId="urn:microsoft.com/office/officeart/2005/8/layout/gear1"/>
    <dgm:cxn modelId="{6B2FE73E-6E22-42D7-8D0F-A2D3E1E19F9A}" srcId="{938DC371-A324-478C-99D8-B660BEA09422}" destId="{E34DBE88-491F-49F1-BB01-E666087E63A9}" srcOrd="0" destOrd="0" parTransId="{AE7FC6C2-8B1C-47DF-A25C-08237ADF9377}" sibTransId="{2CD7FFB8-7529-4C85-9902-003D95D57BA3}"/>
    <dgm:cxn modelId="{AC02C129-0A95-4766-B396-EF6E8B0723F3}" type="presOf" srcId="{938DC371-A324-478C-99D8-B660BEA09422}" destId="{E52553DD-9582-4FA0-92AA-ACCFC52F52B7}" srcOrd="0" destOrd="0" presId="urn:microsoft.com/office/officeart/2005/8/layout/gear1"/>
    <dgm:cxn modelId="{5C881952-5D35-46AA-A58F-6C9B5E9B398A}" type="presOf" srcId="{2CD7FFB8-7529-4C85-9902-003D95D57BA3}" destId="{57D64C66-FC79-4556-8A98-5B4EC3ADCE5F}" srcOrd="0" destOrd="0" presId="urn:microsoft.com/office/officeart/2005/8/layout/gear1"/>
    <dgm:cxn modelId="{83B0E906-7765-40BD-A474-E03598A4C364}" type="presOf" srcId="{2266BE66-F60A-4523-9F6F-1FB06FAE7FF9}" destId="{DC4944F7-46FE-47CE-A7D4-5E601357F986}" srcOrd="1" destOrd="0" presId="urn:microsoft.com/office/officeart/2005/8/layout/gear1"/>
    <dgm:cxn modelId="{D06249BD-D3F4-4C26-85E3-A6AA520B8CB1}" type="presOf" srcId="{E34DBE88-491F-49F1-BB01-E666087E63A9}" destId="{8BD9C41D-D53D-4C04-8BD0-6EF32C7CA5D7}" srcOrd="1" destOrd="0" presId="urn:microsoft.com/office/officeart/2005/8/layout/gear1"/>
    <dgm:cxn modelId="{792A0B45-923E-47BC-9963-D0866AA423B8}" type="presOf" srcId="{2266BE66-F60A-4523-9F6F-1FB06FAE7FF9}" destId="{E31CFDA4-07C1-43AF-9C42-6AE3AA185940}" srcOrd="3" destOrd="0" presId="urn:microsoft.com/office/officeart/2005/8/layout/gear1"/>
    <dgm:cxn modelId="{AAC43741-E11E-45F9-A3D5-AFD442D5AEED}" type="presOf" srcId="{35606FD8-466D-49FF-ACAC-5E0C5C692E47}" destId="{DA7910FA-79EF-4E03-9489-6EFC32E09CA9}" srcOrd="0" destOrd="0" presId="urn:microsoft.com/office/officeart/2005/8/layout/gear1"/>
    <dgm:cxn modelId="{4A351BC9-1310-4755-B595-DA96BC84B62A}" srcId="{938DC371-A324-478C-99D8-B660BEA09422}" destId="{2266BE66-F60A-4523-9F6F-1FB06FAE7FF9}" srcOrd="2" destOrd="0" parTransId="{C3853018-EB4F-46CB-907D-0A0EA7A65470}" sibTransId="{35606FD8-466D-49FF-ACAC-5E0C5C692E47}"/>
    <dgm:cxn modelId="{7754DF63-47CF-4659-8A05-3D4FEA62867F}" type="presOf" srcId="{2266BE66-F60A-4523-9F6F-1FB06FAE7FF9}" destId="{74901FFC-20E5-4417-BB75-6A4602B4E9B4}" srcOrd="0" destOrd="0" presId="urn:microsoft.com/office/officeart/2005/8/layout/gear1"/>
    <dgm:cxn modelId="{EC19843E-E742-4739-A2CB-862C9B5FF4BA}" type="presOf" srcId="{155167D6-97FF-443E-A2C0-ACE0A42856F1}" destId="{BB9371D2-385B-4725-988E-59ADDA061B21}" srcOrd="0" destOrd="0" presId="urn:microsoft.com/office/officeart/2005/8/layout/gear1"/>
    <dgm:cxn modelId="{BF0BC63F-9CAE-4BDB-9A2C-DCC00D0B9FC0}" type="presOf" srcId="{A053E2A8-DC10-43F2-BE58-2B4A2D4C4E27}" destId="{4B67CE38-DE9C-4A62-916E-C52FDB7F3798}" srcOrd="0" destOrd="0" presId="urn:microsoft.com/office/officeart/2005/8/layout/gear1"/>
    <dgm:cxn modelId="{C493E7BC-F37B-4B3F-A220-5FE9770D4694}" srcId="{938DC371-A324-478C-99D8-B660BEA09422}" destId="{A053E2A8-DC10-43F2-BE58-2B4A2D4C4E27}" srcOrd="1" destOrd="0" parTransId="{0A850427-053F-4663-9F98-CA839BC63F86}" sibTransId="{155167D6-97FF-443E-A2C0-ACE0A42856F1}"/>
    <dgm:cxn modelId="{526193FF-E0F9-4092-B281-32AEC42E4533}" type="presOf" srcId="{E34DBE88-491F-49F1-BB01-E666087E63A9}" destId="{16CB480F-3E0F-42E1-9737-3B40811B2D25}" srcOrd="2" destOrd="0" presId="urn:microsoft.com/office/officeart/2005/8/layout/gear1"/>
    <dgm:cxn modelId="{5A436C3E-6A95-4042-9830-088EA11F5528}" type="presOf" srcId="{2266BE66-F60A-4523-9F6F-1FB06FAE7FF9}" destId="{D9298FB3-49C9-4279-912B-C2918F436B0E}" srcOrd="2" destOrd="0" presId="urn:microsoft.com/office/officeart/2005/8/layout/gear1"/>
    <dgm:cxn modelId="{E36440C3-F115-408B-BC89-F5F2DC92C4CE}" type="presParOf" srcId="{E52553DD-9582-4FA0-92AA-ACCFC52F52B7}" destId="{335FEF1B-DD32-4000-A63B-185D4A48793D}" srcOrd="0" destOrd="0" presId="urn:microsoft.com/office/officeart/2005/8/layout/gear1"/>
    <dgm:cxn modelId="{79FBE8B2-128D-42B1-8F03-38F96C2AC4BB}" type="presParOf" srcId="{E52553DD-9582-4FA0-92AA-ACCFC52F52B7}" destId="{8BD9C41D-D53D-4C04-8BD0-6EF32C7CA5D7}" srcOrd="1" destOrd="0" presId="urn:microsoft.com/office/officeart/2005/8/layout/gear1"/>
    <dgm:cxn modelId="{5A528801-9328-4FBA-AA62-0F291EDCA2C8}" type="presParOf" srcId="{E52553DD-9582-4FA0-92AA-ACCFC52F52B7}" destId="{16CB480F-3E0F-42E1-9737-3B40811B2D25}" srcOrd="2" destOrd="0" presId="urn:microsoft.com/office/officeart/2005/8/layout/gear1"/>
    <dgm:cxn modelId="{30F004A9-ACB3-4FCC-863D-7F6A37A01314}" type="presParOf" srcId="{E52553DD-9582-4FA0-92AA-ACCFC52F52B7}" destId="{4B67CE38-DE9C-4A62-916E-C52FDB7F3798}" srcOrd="3" destOrd="0" presId="urn:microsoft.com/office/officeart/2005/8/layout/gear1"/>
    <dgm:cxn modelId="{C97D5D07-7E34-4B71-B6A0-51BE8787A388}" type="presParOf" srcId="{E52553DD-9582-4FA0-92AA-ACCFC52F52B7}" destId="{593CEB16-9796-4076-A5C3-BC3D9C0D9E4F}" srcOrd="4" destOrd="0" presId="urn:microsoft.com/office/officeart/2005/8/layout/gear1"/>
    <dgm:cxn modelId="{AA73ACB6-71E7-422A-A096-30ACC04FAE0A}" type="presParOf" srcId="{E52553DD-9582-4FA0-92AA-ACCFC52F52B7}" destId="{910AECF0-6C11-48BA-B69D-D958E20080EB}" srcOrd="5" destOrd="0" presId="urn:microsoft.com/office/officeart/2005/8/layout/gear1"/>
    <dgm:cxn modelId="{B30F9FC1-B060-4180-A67E-EB896A0352FA}" type="presParOf" srcId="{E52553DD-9582-4FA0-92AA-ACCFC52F52B7}" destId="{74901FFC-20E5-4417-BB75-6A4602B4E9B4}" srcOrd="6" destOrd="0" presId="urn:microsoft.com/office/officeart/2005/8/layout/gear1"/>
    <dgm:cxn modelId="{95D7F1D8-93F0-4031-853C-6A46DB1DE3EB}" type="presParOf" srcId="{E52553DD-9582-4FA0-92AA-ACCFC52F52B7}" destId="{DC4944F7-46FE-47CE-A7D4-5E601357F986}" srcOrd="7" destOrd="0" presId="urn:microsoft.com/office/officeart/2005/8/layout/gear1"/>
    <dgm:cxn modelId="{558ECE81-A57F-4604-B519-5CCBCD647B6D}" type="presParOf" srcId="{E52553DD-9582-4FA0-92AA-ACCFC52F52B7}" destId="{D9298FB3-49C9-4279-912B-C2918F436B0E}" srcOrd="8" destOrd="0" presId="urn:microsoft.com/office/officeart/2005/8/layout/gear1"/>
    <dgm:cxn modelId="{9A3DF3FF-714F-4E5C-8339-6AC468F8FBBE}" type="presParOf" srcId="{E52553DD-9582-4FA0-92AA-ACCFC52F52B7}" destId="{E31CFDA4-07C1-43AF-9C42-6AE3AA185940}" srcOrd="9" destOrd="0" presId="urn:microsoft.com/office/officeart/2005/8/layout/gear1"/>
    <dgm:cxn modelId="{C59790DE-6EE3-4DA9-9D62-379237B8047E}" type="presParOf" srcId="{E52553DD-9582-4FA0-92AA-ACCFC52F52B7}" destId="{57D64C66-FC79-4556-8A98-5B4EC3ADCE5F}" srcOrd="10" destOrd="0" presId="urn:microsoft.com/office/officeart/2005/8/layout/gear1"/>
    <dgm:cxn modelId="{E815E4CE-F7E9-4192-8A6A-CBA269BC8F8B}" type="presParOf" srcId="{E52553DD-9582-4FA0-92AA-ACCFC52F52B7}" destId="{BB9371D2-385B-4725-988E-59ADDA061B21}" srcOrd="11" destOrd="0" presId="urn:microsoft.com/office/officeart/2005/8/layout/gear1"/>
    <dgm:cxn modelId="{E5387D1F-9BBF-43EB-B61E-B1CBFC059151}" type="presParOf" srcId="{E52553DD-9582-4FA0-92AA-ACCFC52F52B7}" destId="{DA7910FA-79EF-4E03-9489-6EFC32E09CA9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9914029-A672-4022-ACEB-944F59B653E5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16CD5766-DC6B-4552-AEFB-FD7FE5067CB4}">
      <dgm:prSet phldrT="[Texto]" custT="1"/>
      <dgm:spPr>
        <a:solidFill>
          <a:schemeClr val="accent6">
            <a:lumMod val="75000"/>
          </a:schemeClr>
        </a:solidFill>
        <a:scene3d>
          <a:camera prst="orthographicFront"/>
          <a:lightRig rig="threePt" dir="t"/>
        </a:scene3d>
        <a:sp3d>
          <a:bevelT w="82550" h="82550"/>
          <a:bevelB w="95250" h="69850"/>
        </a:sp3d>
      </dgm:spPr>
      <dgm:t>
        <a:bodyPr/>
        <a:lstStyle/>
        <a:p>
          <a:r>
            <a:rPr lang="es-CO" sz="2000" b="1" dirty="0" smtClean="0">
              <a:solidFill>
                <a:schemeClr val="tx1"/>
              </a:solidFill>
            </a:rPr>
            <a:t>A MAYOR COMPRENSIÓN EMOCIONAL</a:t>
          </a:r>
          <a:endParaRPr lang="es-CO" sz="2000" b="1" dirty="0">
            <a:solidFill>
              <a:schemeClr val="tx1"/>
            </a:solidFill>
          </a:endParaRPr>
        </a:p>
      </dgm:t>
    </dgm:pt>
    <dgm:pt modelId="{4C9E5DF7-391C-434C-A089-C3CF35720869}" type="parTrans" cxnId="{73A2A6FA-719D-42E1-A2D0-AF1002BA4B62}">
      <dgm:prSet/>
      <dgm:spPr/>
      <dgm:t>
        <a:bodyPr/>
        <a:lstStyle/>
        <a:p>
          <a:endParaRPr lang="es-CO"/>
        </a:p>
      </dgm:t>
    </dgm:pt>
    <dgm:pt modelId="{ED39F25E-22E0-44A5-91A9-78309BBA2314}" type="sibTrans" cxnId="{73A2A6FA-719D-42E1-A2D0-AF1002BA4B62}">
      <dgm:prSet/>
      <dgm:spPr/>
      <dgm:t>
        <a:bodyPr/>
        <a:lstStyle/>
        <a:p>
          <a:endParaRPr lang="es-CO"/>
        </a:p>
      </dgm:t>
    </dgm:pt>
    <dgm:pt modelId="{B9BF46D0-D824-4C16-AE50-8EFB444E3909}">
      <dgm:prSet phldrT="[Texto]" custT="1"/>
      <dgm:spPr>
        <a:solidFill>
          <a:schemeClr val="accent6">
            <a:lumMod val="60000"/>
            <a:lumOff val="40000"/>
          </a:schemeClr>
        </a:solidFill>
        <a:scene3d>
          <a:camera prst="orthographicFront"/>
          <a:lightRig rig="threePt" dir="t"/>
        </a:scene3d>
        <a:sp3d>
          <a:bevelT w="82550" h="57150"/>
          <a:bevelB w="139700" h="50800"/>
        </a:sp3d>
      </dgm:spPr>
      <dgm:t>
        <a:bodyPr/>
        <a:lstStyle/>
        <a:p>
          <a:r>
            <a:rPr lang="es-CO" sz="2000" b="1" dirty="0" smtClean="0">
              <a:solidFill>
                <a:schemeClr val="tx1"/>
              </a:solidFill>
            </a:rPr>
            <a:t>MEJORES RELACIONES SOCIALES</a:t>
          </a:r>
          <a:endParaRPr lang="es-CO" sz="2000" b="1" dirty="0">
            <a:solidFill>
              <a:schemeClr val="tx1"/>
            </a:solidFill>
          </a:endParaRPr>
        </a:p>
      </dgm:t>
    </dgm:pt>
    <dgm:pt modelId="{A8B8B665-A20D-415A-96C6-06D838CD2445}" type="parTrans" cxnId="{062BD7EB-0FD4-4F53-A2D2-A33CBBFFE006}">
      <dgm:prSet/>
      <dgm:spPr/>
      <dgm:t>
        <a:bodyPr/>
        <a:lstStyle/>
        <a:p>
          <a:endParaRPr lang="es-CO"/>
        </a:p>
      </dgm:t>
    </dgm:pt>
    <dgm:pt modelId="{ED837512-6E01-4AEA-BDBD-4354336D58BF}" type="sibTrans" cxnId="{062BD7EB-0FD4-4F53-A2D2-A33CBBFFE006}">
      <dgm:prSet/>
      <dgm:spPr/>
      <dgm:t>
        <a:bodyPr/>
        <a:lstStyle/>
        <a:p>
          <a:endParaRPr lang="es-CO"/>
        </a:p>
      </dgm:t>
    </dgm:pt>
    <dgm:pt modelId="{7C10C416-AD69-4402-B4C0-DDE30340FA4D}">
      <dgm:prSet phldrT="[Texto]" custT="1"/>
      <dgm:spPr>
        <a:solidFill>
          <a:schemeClr val="accent6">
            <a:lumMod val="60000"/>
            <a:lumOff val="40000"/>
          </a:schemeClr>
        </a:solidFill>
        <a:scene3d>
          <a:camera prst="orthographicFront"/>
          <a:lightRig rig="threePt" dir="t"/>
        </a:scene3d>
        <a:sp3d>
          <a:bevelT w="82550" h="50800"/>
          <a:bevelB w="139700" h="50800"/>
        </a:sp3d>
      </dgm:spPr>
      <dgm:t>
        <a:bodyPr/>
        <a:lstStyle/>
        <a:p>
          <a:r>
            <a:rPr lang="es-CO" sz="2000" b="1" dirty="0" smtClean="0">
              <a:solidFill>
                <a:schemeClr val="tx1"/>
              </a:solidFill>
            </a:rPr>
            <a:t>CONDUCTAS AUTORREGULADAS</a:t>
          </a:r>
          <a:endParaRPr lang="es-CO" sz="2000" b="1" dirty="0">
            <a:solidFill>
              <a:schemeClr val="tx1"/>
            </a:solidFill>
          </a:endParaRPr>
        </a:p>
      </dgm:t>
    </dgm:pt>
    <dgm:pt modelId="{062EFDB4-1FB4-4974-9E0F-B7A2A36D7D9E}" type="parTrans" cxnId="{DD335034-FAFA-4D82-B5F5-1F63B4590073}">
      <dgm:prSet/>
      <dgm:spPr/>
      <dgm:t>
        <a:bodyPr/>
        <a:lstStyle/>
        <a:p>
          <a:endParaRPr lang="es-CO"/>
        </a:p>
      </dgm:t>
    </dgm:pt>
    <dgm:pt modelId="{ABD64D49-8459-4100-830C-88AD0A14AC30}" type="sibTrans" cxnId="{DD335034-FAFA-4D82-B5F5-1F63B4590073}">
      <dgm:prSet/>
      <dgm:spPr/>
      <dgm:t>
        <a:bodyPr/>
        <a:lstStyle/>
        <a:p>
          <a:endParaRPr lang="es-CO"/>
        </a:p>
      </dgm:t>
    </dgm:pt>
    <dgm:pt modelId="{82127554-50B7-4EC9-99EB-496842F6A361}">
      <dgm:prSet phldrT="[Texto]" custT="1"/>
      <dgm:spPr>
        <a:solidFill>
          <a:schemeClr val="accent6">
            <a:lumMod val="60000"/>
            <a:lumOff val="40000"/>
          </a:schemeClr>
        </a:solidFill>
        <a:scene3d>
          <a:camera prst="orthographicFront"/>
          <a:lightRig rig="threePt" dir="t"/>
        </a:scene3d>
        <a:sp3d>
          <a:bevelT w="82550" h="57150"/>
          <a:bevelB w="139700" h="50800"/>
        </a:sp3d>
      </dgm:spPr>
      <dgm:t>
        <a:bodyPr/>
        <a:lstStyle/>
        <a:p>
          <a:r>
            <a:rPr lang="es-CO" sz="2000" b="1" dirty="0" smtClean="0">
              <a:solidFill>
                <a:schemeClr val="tx1"/>
              </a:solidFill>
            </a:rPr>
            <a:t>MAYOR EMPATÍA</a:t>
          </a:r>
          <a:endParaRPr lang="es-CO" sz="2000" b="1" dirty="0">
            <a:solidFill>
              <a:schemeClr val="tx1"/>
            </a:solidFill>
          </a:endParaRPr>
        </a:p>
      </dgm:t>
    </dgm:pt>
    <dgm:pt modelId="{A40F08EC-DA83-4F0A-988B-827E65DA12DC}" type="parTrans" cxnId="{8CE90A0A-A6EA-462F-8EA4-28F3C42E87A5}">
      <dgm:prSet/>
      <dgm:spPr/>
      <dgm:t>
        <a:bodyPr/>
        <a:lstStyle/>
        <a:p>
          <a:endParaRPr lang="es-CO"/>
        </a:p>
      </dgm:t>
    </dgm:pt>
    <dgm:pt modelId="{929272D1-D1C8-4545-A869-20937274581A}" type="sibTrans" cxnId="{8CE90A0A-A6EA-462F-8EA4-28F3C42E87A5}">
      <dgm:prSet/>
      <dgm:spPr/>
      <dgm:t>
        <a:bodyPr/>
        <a:lstStyle/>
        <a:p>
          <a:endParaRPr lang="es-CO"/>
        </a:p>
      </dgm:t>
    </dgm:pt>
    <dgm:pt modelId="{02E2F12F-147E-4007-BFE1-A749FC94B536}" type="pres">
      <dgm:prSet presAssocID="{19914029-A672-4022-ACEB-944F59B653E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50CEC0A8-F5FB-4E5B-975C-FC319753F696}" type="pres">
      <dgm:prSet presAssocID="{16CD5766-DC6B-4552-AEFB-FD7FE5067CB4}" presName="centerShape" presStyleLbl="node0" presStyleIdx="0" presStyleCnt="1" custScaleX="118641"/>
      <dgm:spPr/>
      <dgm:t>
        <a:bodyPr/>
        <a:lstStyle/>
        <a:p>
          <a:endParaRPr lang="es-CO"/>
        </a:p>
      </dgm:t>
    </dgm:pt>
    <dgm:pt modelId="{D17D78E4-9803-4289-9BA3-DB48CA483D82}" type="pres">
      <dgm:prSet presAssocID="{A8B8B665-A20D-415A-96C6-06D838CD2445}" presName="parTrans" presStyleLbl="bgSibTrans2D1" presStyleIdx="0" presStyleCnt="3"/>
      <dgm:spPr/>
      <dgm:t>
        <a:bodyPr/>
        <a:lstStyle/>
        <a:p>
          <a:endParaRPr lang="es-CO"/>
        </a:p>
      </dgm:t>
    </dgm:pt>
    <dgm:pt modelId="{724D8440-4AB5-4DBF-9F4D-E313130E481E}" type="pres">
      <dgm:prSet presAssocID="{B9BF46D0-D824-4C16-AE50-8EFB444E3909}" presName="node" presStyleLbl="node1" presStyleIdx="0" presStyleCnt="3" custRadScaleRad="100742" custRadScaleInc="-155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93C7663-6A48-4C56-8B43-8E36A86F6533}" type="pres">
      <dgm:prSet presAssocID="{062EFDB4-1FB4-4974-9E0F-B7A2A36D7D9E}" presName="parTrans" presStyleLbl="bgSibTrans2D1" presStyleIdx="1" presStyleCnt="3"/>
      <dgm:spPr/>
      <dgm:t>
        <a:bodyPr/>
        <a:lstStyle/>
        <a:p>
          <a:endParaRPr lang="es-CO"/>
        </a:p>
      </dgm:t>
    </dgm:pt>
    <dgm:pt modelId="{9E87BF9B-2B76-4204-9D17-BB7F6592A4FD}" type="pres">
      <dgm:prSet presAssocID="{7C10C416-AD69-4402-B4C0-DDE30340FA4D}" presName="node" presStyleLbl="node1" presStyleIdx="1" presStyleCnt="3" custScaleX="123094" custRadScaleRad="98988" custRadScaleInc="157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A5506EF-838E-4BBB-8838-6D9D31FBC611}" type="pres">
      <dgm:prSet presAssocID="{A40F08EC-DA83-4F0A-988B-827E65DA12DC}" presName="parTrans" presStyleLbl="bgSibTrans2D1" presStyleIdx="2" presStyleCnt="3"/>
      <dgm:spPr/>
      <dgm:t>
        <a:bodyPr/>
        <a:lstStyle/>
        <a:p>
          <a:endParaRPr lang="es-CO"/>
        </a:p>
      </dgm:t>
    </dgm:pt>
    <dgm:pt modelId="{9B87E30D-1237-4ECA-A3EE-DE3F453942B9}" type="pres">
      <dgm:prSet presAssocID="{82127554-50B7-4EC9-99EB-496842F6A361}" presName="node" presStyleLbl="node1" presStyleIdx="2" presStyleCnt="3" custRadScaleRad="103718" custRadScaleInc="222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8CE90A0A-A6EA-462F-8EA4-28F3C42E87A5}" srcId="{16CD5766-DC6B-4552-AEFB-FD7FE5067CB4}" destId="{82127554-50B7-4EC9-99EB-496842F6A361}" srcOrd="2" destOrd="0" parTransId="{A40F08EC-DA83-4F0A-988B-827E65DA12DC}" sibTransId="{929272D1-D1C8-4545-A869-20937274581A}"/>
    <dgm:cxn modelId="{40B5D8D0-5186-4D37-9BA7-017BEC475C14}" type="presOf" srcId="{16CD5766-DC6B-4552-AEFB-FD7FE5067CB4}" destId="{50CEC0A8-F5FB-4E5B-975C-FC319753F696}" srcOrd="0" destOrd="0" presId="urn:microsoft.com/office/officeart/2005/8/layout/radial4"/>
    <dgm:cxn modelId="{062BD7EB-0FD4-4F53-A2D2-A33CBBFFE006}" srcId="{16CD5766-DC6B-4552-AEFB-FD7FE5067CB4}" destId="{B9BF46D0-D824-4C16-AE50-8EFB444E3909}" srcOrd="0" destOrd="0" parTransId="{A8B8B665-A20D-415A-96C6-06D838CD2445}" sibTransId="{ED837512-6E01-4AEA-BDBD-4354336D58BF}"/>
    <dgm:cxn modelId="{91DF8281-594F-441B-9B35-2FD2D4EFFBE9}" type="presOf" srcId="{A40F08EC-DA83-4F0A-988B-827E65DA12DC}" destId="{EA5506EF-838E-4BBB-8838-6D9D31FBC611}" srcOrd="0" destOrd="0" presId="urn:microsoft.com/office/officeart/2005/8/layout/radial4"/>
    <dgm:cxn modelId="{B0308F79-00D4-4FC9-A2C9-14FCE410F9F6}" type="presOf" srcId="{A8B8B665-A20D-415A-96C6-06D838CD2445}" destId="{D17D78E4-9803-4289-9BA3-DB48CA483D82}" srcOrd="0" destOrd="0" presId="urn:microsoft.com/office/officeart/2005/8/layout/radial4"/>
    <dgm:cxn modelId="{DD335034-FAFA-4D82-B5F5-1F63B4590073}" srcId="{16CD5766-DC6B-4552-AEFB-FD7FE5067CB4}" destId="{7C10C416-AD69-4402-B4C0-DDE30340FA4D}" srcOrd="1" destOrd="0" parTransId="{062EFDB4-1FB4-4974-9E0F-B7A2A36D7D9E}" sibTransId="{ABD64D49-8459-4100-830C-88AD0A14AC30}"/>
    <dgm:cxn modelId="{0F0FBF40-844F-403E-9FA0-D2DC03665310}" type="presOf" srcId="{B9BF46D0-D824-4C16-AE50-8EFB444E3909}" destId="{724D8440-4AB5-4DBF-9F4D-E313130E481E}" srcOrd="0" destOrd="0" presId="urn:microsoft.com/office/officeart/2005/8/layout/radial4"/>
    <dgm:cxn modelId="{4ECBA74C-B251-47F8-8EAB-C6862C416845}" type="presOf" srcId="{19914029-A672-4022-ACEB-944F59B653E5}" destId="{02E2F12F-147E-4007-BFE1-A749FC94B536}" srcOrd="0" destOrd="0" presId="urn:microsoft.com/office/officeart/2005/8/layout/radial4"/>
    <dgm:cxn modelId="{CEE3C6D0-E8F9-43DC-8BCE-B2D7E18221E6}" type="presOf" srcId="{7C10C416-AD69-4402-B4C0-DDE30340FA4D}" destId="{9E87BF9B-2B76-4204-9D17-BB7F6592A4FD}" srcOrd="0" destOrd="0" presId="urn:microsoft.com/office/officeart/2005/8/layout/radial4"/>
    <dgm:cxn modelId="{D035B331-B87D-4F31-9998-3CF3EFF3D066}" type="presOf" srcId="{82127554-50B7-4EC9-99EB-496842F6A361}" destId="{9B87E30D-1237-4ECA-A3EE-DE3F453942B9}" srcOrd="0" destOrd="0" presId="urn:microsoft.com/office/officeart/2005/8/layout/radial4"/>
    <dgm:cxn modelId="{73A2A6FA-719D-42E1-A2D0-AF1002BA4B62}" srcId="{19914029-A672-4022-ACEB-944F59B653E5}" destId="{16CD5766-DC6B-4552-AEFB-FD7FE5067CB4}" srcOrd="0" destOrd="0" parTransId="{4C9E5DF7-391C-434C-A089-C3CF35720869}" sibTransId="{ED39F25E-22E0-44A5-91A9-78309BBA2314}"/>
    <dgm:cxn modelId="{2ACC7D88-FCE3-412B-8CD9-BE7D880092DA}" type="presOf" srcId="{062EFDB4-1FB4-4974-9E0F-B7A2A36D7D9E}" destId="{393C7663-6A48-4C56-8B43-8E36A86F6533}" srcOrd="0" destOrd="0" presId="urn:microsoft.com/office/officeart/2005/8/layout/radial4"/>
    <dgm:cxn modelId="{3DEC80F8-F3C0-4A35-9990-1C8979449729}" type="presParOf" srcId="{02E2F12F-147E-4007-BFE1-A749FC94B536}" destId="{50CEC0A8-F5FB-4E5B-975C-FC319753F696}" srcOrd="0" destOrd="0" presId="urn:microsoft.com/office/officeart/2005/8/layout/radial4"/>
    <dgm:cxn modelId="{F30C25ED-8A6D-4FA3-B052-D6A1A8FAFDD8}" type="presParOf" srcId="{02E2F12F-147E-4007-BFE1-A749FC94B536}" destId="{D17D78E4-9803-4289-9BA3-DB48CA483D82}" srcOrd="1" destOrd="0" presId="urn:microsoft.com/office/officeart/2005/8/layout/radial4"/>
    <dgm:cxn modelId="{F89C041A-0A8D-42F0-BCE8-84E66BCD353F}" type="presParOf" srcId="{02E2F12F-147E-4007-BFE1-A749FC94B536}" destId="{724D8440-4AB5-4DBF-9F4D-E313130E481E}" srcOrd="2" destOrd="0" presId="urn:microsoft.com/office/officeart/2005/8/layout/radial4"/>
    <dgm:cxn modelId="{C8C743D9-B7D6-4093-9ED4-CB3B103B64DD}" type="presParOf" srcId="{02E2F12F-147E-4007-BFE1-A749FC94B536}" destId="{393C7663-6A48-4C56-8B43-8E36A86F6533}" srcOrd="3" destOrd="0" presId="urn:microsoft.com/office/officeart/2005/8/layout/radial4"/>
    <dgm:cxn modelId="{141DDBBB-B248-48A7-BDE5-81E5B13E3128}" type="presParOf" srcId="{02E2F12F-147E-4007-BFE1-A749FC94B536}" destId="{9E87BF9B-2B76-4204-9D17-BB7F6592A4FD}" srcOrd="4" destOrd="0" presId="urn:microsoft.com/office/officeart/2005/8/layout/radial4"/>
    <dgm:cxn modelId="{7BFEFD30-6CF0-444E-83C7-10A06880591B}" type="presParOf" srcId="{02E2F12F-147E-4007-BFE1-A749FC94B536}" destId="{EA5506EF-838E-4BBB-8838-6D9D31FBC611}" srcOrd="5" destOrd="0" presId="urn:microsoft.com/office/officeart/2005/8/layout/radial4"/>
    <dgm:cxn modelId="{4F7711A1-208C-4153-99F0-3B5058BE6909}" type="presParOf" srcId="{02E2F12F-147E-4007-BFE1-A749FC94B536}" destId="{9B87E30D-1237-4ECA-A3EE-DE3F453942B9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4E67B-95BC-49DE-B39E-8D8DA179751F}">
      <dsp:nvSpPr>
        <dsp:cNvPr id="0" name=""/>
        <dsp:cNvSpPr/>
      </dsp:nvSpPr>
      <dsp:spPr>
        <a:xfrm>
          <a:off x="2809410" y="601437"/>
          <a:ext cx="1838113" cy="9190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DO" sz="1700" b="1" kern="1200" dirty="0" smtClean="0">
              <a:solidFill>
                <a:schemeClr val="tx1"/>
              </a:solidFill>
            </a:rPr>
            <a:t>Codificación </a:t>
          </a:r>
          <a:endParaRPr lang="es-DO" sz="1700" b="1" kern="1200" dirty="0">
            <a:solidFill>
              <a:schemeClr val="tx1"/>
            </a:solidFill>
          </a:endParaRPr>
        </a:p>
      </dsp:txBody>
      <dsp:txXfrm>
        <a:off x="2836328" y="628355"/>
        <a:ext cx="1784277" cy="865220"/>
      </dsp:txXfrm>
    </dsp:sp>
    <dsp:sp modelId="{E5FBF1B0-7719-4888-B786-AD339892ED06}">
      <dsp:nvSpPr>
        <dsp:cNvPr id="0" name=""/>
        <dsp:cNvSpPr/>
      </dsp:nvSpPr>
      <dsp:spPr>
        <a:xfrm rot="3304944">
          <a:off x="3957521" y="1914199"/>
          <a:ext cx="957667" cy="321669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DO" sz="1300" kern="1200"/>
        </a:p>
      </dsp:txBody>
      <dsp:txXfrm>
        <a:off x="4054022" y="1978533"/>
        <a:ext cx="764665" cy="193001"/>
      </dsp:txXfrm>
    </dsp:sp>
    <dsp:sp modelId="{1EFFE6A3-393D-4D07-8294-33079DED5D97}">
      <dsp:nvSpPr>
        <dsp:cNvPr id="0" name=""/>
        <dsp:cNvSpPr/>
      </dsp:nvSpPr>
      <dsp:spPr>
        <a:xfrm>
          <a:off x="4225185" y="2629575"/>
          <a:ext cx="1838113" cy="919056"/>
        </a:xfrm>
        <a:prstGeom prst="roundRect">
          <a:avLst>
            <a:gd name="adj" fmla="val 10000"/>
          </a:avLst>
        </a:prstGeom>
        <a:solidFill>
          <a:schemeClr val="accent5">
            <a:hueOff val="668986"/>
            <a:satOff val="7599"/>
            <a:lumOff val="490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DO" sz="1700" b="1" kern="1200" dirty="0" smtClean="0">
              <a:solidFill>
                <a:schemeClr val="tx1"/>
              </a:solidFill>
            </a:rPr>
            <a:t>Recuperación</a:t>
          </a:r>
          <a:endParaRPr lang="es-DO" sz="1700" b="1" kern="1200" dirty="0">
            <a:solidFill>
              <a:schemeClr val="tx1"/>
            </a:solidFill>
          </a:endParaRPr>
        </a:p>
      </dsp:txBody>
      <dsp:txXfrm>
        <a:off x="4252103" y="2656493"/>
        <a:ext cx="1784277" cy="865220"/>
      </dsp:txXfrm>
    </dsp:sp>
    <dsp:sp modelId="{BBA407EC-7B36-43FB-93AE-F3745FE95218}">
      <dsp:nvSpPr>
        <dsp:cNvPr id="0" name=""/>
        <dsp:cNvSpPr/>
      </dsp:nvSpPr>
      <dsp:spPr>
        <a:xfrm rot="10800000">
          <a:off x="3147809" y="2928268"/>
          <a:ext cx="957667" cy="321669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5">
            <a:hueOff val="668986"/>
            <a:satOff val="7599"/>
            <a:lumOff val="49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DO" sz="1300" kern="1200"/>
        </a:p>
      </dsp:txBody>
      <dsp:txXfrm rot="10800000">
        <a:off x="3244310" y="2992602"/>
        <a:ext cx="764665" cy="193001"/>
      </dsp:txXfrm>
    </dsp:sp>
    <dsp:sp modelId="{D640FB24-C972-4D1C-B0EC-4884AB5F9CFE}">
      <dsp:nvSpPr>
        <dsp:cNvPr id="0" name=""/>
        <dsp:cNvSpPr/>
      </dsp:nvSpPr>
      <dsp:spPr>
        <a:xfrm>
          <a:off x="1189988" y="2629575"/>
          <a:ext cx="1838113" cy="919056"/>
        </a:xfrm>
        <a:prstGeom prst="roundRect">
          <a:avLst>
            <a:gd name="adj" fmla="val 10000"/>
          </a:avLst>
        </a:prstGeom>
        <a:solidFill>
          <a:schemeClr val="accent5">
            <a:hueOff val="1337973"/>
            <a:satOff val="15199"/>
            <a:lumOff val="980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DO" sz="1700" b="1" kern="1200" dirty="0" smtClean="0">
              <a:solidFill>
                <a:schemeClr val="tx1"/>
              </a:solidFill>
            </a:rPr>
            <a:t>Almacenamiento</a:t>
          </a:r>
          <a:endParaRPr lang="es-DO" sz="1700" b="1" kern="1200" dirty="0">
            <a:solidFill>
              <a:schemeClr val="tx1"/>
            </a:solidFill>
          </a:endParaRPr>
        </a:p>
      </dsp:txBody>
      <dsp:txXfrm>
        <a:off x="1216906" y="2656493"/>
        <a:ext cx="1784277" cy="865220"/>
      </dsp:txXfrm>
    </dsp:sp>
    <dsp:sp modelId="{5BEAD2C3-814F-4AD6-8A1F-B219F769E96A}">
      <dsp:nvSpPr>
        <dsp:cNvPr id="0" name=""/>
        <dsp:cNvSpPr/>
      </dsp:nvSpPr>
      <dsp:spPr>
        <a:xfrm rot="18516395">
          <a:off x="2439922" y="1914199"/>
          <a:ext cx="957667" cy="321669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5">
            <a:hueOff val="1337973"/>
            <a:satOff val="15199"/>
            <a:lumOff val="9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DO" sz="1300" kern="1200"/>
        </a:p>
      </dsp:txBody>
      <dsp:txXfrm>
        <a:off x="2536423" y="1978533"/>
        <a:ext cx="764665" cy="19300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42F97-A1AD-4961-89E7-FA9D6B7D4BAF}">
      <dsp:nvSpPr>
        <dsp:cNvPr id="0" name=""/>
        <dsp:cNvSpPr/>
      </dsp:nvSpPr>
      <dsp:spPr>
        <a:xfrm>
          <a:off x="1941289" y="511092"/>
          <a:ext cx="4057824" cy="4057824"/>
        </a:xfrm>
        <a:prstGeom prst="blockArc">
          <a:avLst>
            <a:gd name="adj1" fmla="val 10674221"/>
            <a:gd name="adj2" fmla="val 17740703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89E28-0885-4C20-9C37-0590F58334D1}">
      <dsp:nvSpPr>
        <dsp:cNvPr id="0" name=""/>
        <dsp:cNvSpPr/>
      </dsp:nvSpPr>
      <dsp:spPr>
        <a:xfrm>
          <a:off x="1912470" y="927937"/>
          <a:ext cx="4057824" cy="4057824"/>
        </a:xfrm>
        <a:prstGeom prst="blockArc">
          <a:avLst>
            <a:gd name="adj1" fmla="val 3492547"/>
            <a:gd name="adj2" fmla="val 11400368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2725F-0D72-40B2-B1EC-DF850C113F81}">
      <dsp:nvSpPr>
        <dsp:cNvPr id="0" name=""/>
        <dsp:cNvSpPr/>
      </dsp:nvSpPr>
      <dsp:spPr>
        <a:xfrm>
          <a:off x="3672081" y="764297"/>
          <a:ext cx="4057824" cy="4057824"/>
        </a:xfrm>
        <a:prstGeom prst="blockArc">
          <a:avLst>
            <a:gd name="adj1" fmla="val 21367936"/>
            <a:gd name="adj2" fmla="val 666988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A1CF1-E68B-4749-B1BD-C07CE29F5168}">
      <dsp:nvSpPr>
        <dsp:cNvPr id="0" name=""/>
        <dsp:cNvSpPr/>
      </dsp:nvSpPr>
      <dsp:spPr>
        <a:xfrm>
          <a:off x="3671557" y="504912"/>
          <a:ext cx="4057824" cy="4057824"/>
        </a:xfrm>
        <a:prstGeom prst="blockArc">
          <a:avLst>
            <a:gd name="adj1" fmla="val 14634742"/>
            <a:gd name="adj2" fmla="val 218195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5F358B-0B7C-49AA-BA73-6DFDE7B3FBBC}">
      <dsp:nvSpPr>
        <dsp:cNvPr id="0" name=""/>
        <dsp:cNvSpPr/>
      </dsp:nvSpPr>
      <dsp:spPr>
        <a:xfrm>
          <a:off x="3312641" y="1676397"/>
          <a:ext cx="2956398" cy="1928132"/>
        </a:xfrm>
        <a:prstGeom prst="ellipse">
          <a:avLst/>
        </a:prstGeom>
        <a:solidFill>
          <a:schemeClr val="accent6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h="50800"/>
          <a:bevelB w="63500" h="4445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dirty="0" smtClean="0">
              <a:solidFill>
                <a:schemeClr val="tx1"/>
              </a:solidFill>
            </a:rPr>
            <a:t>CATEGORÍAS</a:t>
          </a:r>
          <a:endParaRPr lang="es-CO" sz="2400" b="1" kern="1200" dirty="0">
            <a:solidFill>
              <a:schemeClr val="tx1"/>
            </a:solidFill>
          </a:endParaRPr>
        </a:p>
      </dsp:txBody>
      <dsp:txXfrm>
        <a:off x="3745595" y="1958765"/>
        <a:ext cx="2090490" cy="1363396"/>
      </dsp:txXfrm>
    </dsp:sp>
    <dsp:sp modelId="{12881763-4EB7-4108-B20E-84A1B314CCDF}">
      <dsp:nvSpPr>
        <dsp:cNvPr id="0" name=""/>
        <dsp:cNvSpPr/>
      </dsp:nvSpPr>
      <dsp:spPr>
        <a:xfrm>
          <a:off x="3488122" y="57824"/>
          <a:ext cx="2681691" cy="1392141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h="44450"/>
          <a:bevelB w="50800" h="5715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solidFill>
                <a:schemeClr val="tx1"/>
              </a:solidFill>
            </a:rPr>
            <a:t>JUEGO FUNCIONAL</a:t>
          </a:r>
          <a:endParaRPr lang="es-CO" sz="1800" b="1" kern="1200" dirty="0">
            <a:solidFill>
              <a:schemeClr val="tx1"/>
            </a:solidFill>
          </a:endParaRPr>
        </a:p>
      </dsp:txBody>
      <dsp:txXfrm>
        <a:off x="3880847" y="261698"/>
        <a:ext cx="1896241" cy="984393"/>
      </dsp:txXfrm>
    </dsp:sp>
    <dsp:sp modelId="{059FD80E-889E-4071-B427-5D1C292CFBBF}">
      <dsp:nvSpPr>
        <dsp:cNvPr id="0" name=""/>
        <dsp:cNvSpPr/>
      </dsp:nvSpPr>
      <dsp:spPr>
        <a:xfrm>
          <a:off x="6463108" y="1851954"/>
          <a:ext cx="2430411" cy="1615148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h="44450"/>
          <a:bevelB w="44450" h="508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solidFill>
                <a:schemeClr val="tx1"/>
              </a:solidFill>
            </a:rPr>
            <a:t>JUEGO CONSTRUCTIVO</a:t>
          </a:r>
          <a:endParaRPr lang="es-CO" sz="1800" b="1" kern="1200" dirty="0">
            <a:solidFill>
              <a:schemeClr val="tx1"/>
            </a:solidFill>
          </a:endParaRPr>
        </a:p>
      </dsp:txBody>
      <dsp:txXfrm>
        <a:off x="6819033" y="2088487"/>
        <a:ext cx="1718561" cy="1142082"/>
      </dsp:txXfrm>
    </dsp:sp>
    <dsp:sp modelId="{C86E09C0-1896-4169-AEC9-770BC1F2060F}">
      <dsp:nvSpPr>
        <dsp:cNvPr id="0" name=""/>
        <dsp:cNvSpPr/>
      </dsp:nvSpPr>
      <dsp:spPr>
        <a:xfrm>
          <a:off x="3873211" y="3987498"/>
          <a:ext cx="2224484" cy="1307727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h="44450"/>
          <a:bevelB w="101600" h="4445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solidFill>
                <a:schemeClr val="tx1"/>
              </a:solidFill>
            </a:rPr>
            <a:t>JUEGO DRAMÁTICO</a:t>
          </a:r>
        </a:p>
      </dsp:txBody>
      <dsp:txXfrm>
        <a:off x="4198979" y="4179010"/>
        <a:ext cx="1572948" cy="924703"/>
      </dsp:txXfrm>
    </dsp:sp>
    <dsp:sp modelId="{19019024-B08C-4FA6-BF8B-8DB271D6B140}">
      <dsp:nvSpPr>
        <dsp:cNvPr id="0" name=""/>
        <dsp:cNvSpPr/>
      </dsp:nvSpPr>
      <dsp:spPr>
        <a:xfrm>
          <a:off x="871750" y="1745802"/>
          <a:ext cx="2235887" cy="1733393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82550" h="101600"/>
          <a:bevelB w="114300" h="4445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solidFill>
                <a:schemeClr val="tx1"/>
              </a:solidFill>
            </a:rPr>
            <a:t>JUEGO CON REGLAS</a:t>
          </a:r>
          <a:endParaRPr lang="es-CO" sz="1800" b="1" kern="1200" dirty="0">
            <a:solidFill>
              <a:schemeClr val="tx1"/>
            </a:solidFill>
          </a:endParaRPr>
        </a:p>
      </dsp:txBody>
      <dsp:txXfrm>
        <a:off x="1199188" y="1999652"/>
        <a:ext cx="1581011" cy="1225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52248-976B-4B05-AF45-B41782A81FB3}">
      <dsp:nvSpPr>
        <dsp:cNvPr id="0" name=""/>
        <dsp:cNvSpPr/>
      </dsp:nvSpPr>
      <dsp:spPr>
        <a:xfrm>
          <a:off x="0" y="107338"/>
          <a:ext cx="10018712" cy="93541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DO" sz="3900" b="1" kern="1200" smtClean="0"/>
            <a:t>RECONOMIEMIENTO</a:t>
          </a:r>
          <a:endParaRPr lang="es-DO" sz="3900" b="1" kern="1200" dirty="0"/>
        </a:p>
      </dsp:txBody>
      <dsp:txXfrm>
        <a:off x="45663" y="153001"/>
        <a:ext cx="9927386" cy="844089"/>
      </dsp:txXfrm>
    </dsp:sp>
    <dsp:sp modelId="{E0805566-91F0-47B7-B98D-25DD9154F7D6}">
      <dsp:nvSpPr>
        <dsp:cNvPr id="0" name=""/>
        <dsp:cNvSpPr/>
      </dsp:nvSpPr>
      <dsp:spPr>
        <a:xfrm>
          <a:off x="0" y="1003653"/>
          <a:ext cx="10018712" cy="2058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094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DO" sz="3000" kern="1200" dirty="0" smtClean="0"/>
            <a:t>Es la capacidad de identificar algo que se encontró antes.</a:t>
          </a:r>
          <a:endParaRPr lang="es-DO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DO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DO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DO" sz="3000" kern="1200" dirty="0"/>
        </a:p>
      </dsp:txBody>
      <dsp:txXfrm>
        <a:off x="0" y="1003653"/>
        <a:ext cx="10018712" cy="2058615"/>
      </dsp:txXfrm>
    </dsp:sp>
    <dsp:sp modelId="{CAF001F7-CC23-4E4A-B08E-B3BAF77FF49E}">
      <dsp:nvSpPr>
        <dsp:cNvPr id="0" name=""/>
        <dsp:cNvSpPr/>
      </dsp:nvSpPr>
      <dsp:spPr>
        <a:xfrm>
          <a:off x="0" y="3101368"/>
          <a:ext cx="10018712" cy="935415"/>
        </a:xfrm>
        <a:prstGeom prst="roundRect">
          <a:avLst/>
        </a:prstGeom>
        <a:gradFill rotWithShape="0">
          <a:gsLst>
            <a:gs pos="0">
              <a:schemeClr val="accent4">
                <a:hueOff val="-13426931"/>
                <a:satOff val="28904"/>
                <a:lumOff val="-3138"/>
                <a:alphaOff val="0"/>
                <a:tint val="60000"/>
                <a:lumMod val="104000"/>
              </a:schemeClr>
            </a:gs>
            <a:gs pos="100000">
              <a:schemeClr val="accent4">
                <a:hueOff val="-13426931"/>
                <a:satOff val="28904"/>
                <a:lumOff val="-3138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DO" sz="3900" b="1" kern="1200" smtClean="0"/>
            <a:t>RECUERDO</a:t>
          </a:r>
          <a:endParaRPr lang="es-DO" sz="3900" b="1" kern="1200" dirty="0"/>
        </a:p>
      </dsp:txBody>
      <dsp:txXfrm>
        <a:off x="45663" y="3147031"/>
        <a:ext cx="9927386" cy="844089"/>
      </dsp:txXfrm>
    </dsp:sp>
    <dsp:sp modelId="{546CBDCA-8C62-4C23-AE8F-115103D281A7}">
      <dsp:nvSpPr>
        <dsp:cNvPr id="0" name=""/>
        <dsp:cNvSpPr/>
      </dsp:nvSpPr>
      <dsp:spPr>
        <a:xfrm>
          <a:off x="0" y="4036783"/>
          <a:ext cx="10018712" cy="948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094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DO" sz="3000" kern="1200" dirty="0" smtClean="0"/>
            <a:t>Es la capacidad de reproducir el conocimiento de la memoria. </a:t>
          </a:r>
          <a:endParaRPr lang="es-DO" sz="3000" kern="1200" dirty="0"/>
        </a:p>
      </dsp:txBody>
      <dsp:txXfrm>
        <a:off x="0" y="4036783"/>
        <a:ext cx="10018712" cy="9485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26D10-2038-4C1C-808B-9710742D60C4}">
      <dsp:nvSpPr>
        <dsp:cNvPr id="0" name=""/>
        <dsp:cNvSpPr/>
      </dsp:nvSpPr>
      <dsp:spPr>
        <a:xfrm>
          <a:off x="1092436" y="0"/>
          <a:ext cx="6190476" cy="2976033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9B660-70B6-4E4C-BD03-00173D54CBD0}">
      <dsp:nvSpPr>
        <dsp:cNvPr id="0" name=""/>
        <dsp:cNvSpPr/>
      </dsp:nvSpPr>
      <dsp:spPr>
        <a:xfrm>
          <a:off x="1762" y="892809"/>
          <a:ext cx="2303421" cy="119041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DO" sz="2400" b="1" kern="1200" dirty="0" smtClean="0">
              <a:solidFill>
                <a:schemeClr val="tx1"/>
              </a:solidFill>
            </a:rPr>
            <a:t>Genérica </a:t>
          </a:r>
          <a:endParaRPr lang="es-DO" sz="2400" b="1" kern="1200" dirty="0">
            <a:solidFill>
              <a:schemeClr val="tx1"/>
            </a:solidFill>
          </a:endParaRPr>
        </a:p>
      </dsp:txBody>
      <dsp:txXfrm>
        <a:off x="59873" y="950920"/>
        <a:ext cx="2187199" cy="1074191"/>
      </dsp:txXfrm>
    </dsp:sp>
    <dsp:sp modelId="{8A9EAC3C-CFFF-4E48-A84B-E15F651D63EC}">
      <dsp:nvSpPr>
        <dsp:cNvPr id="0" name=""/>
        <dsp:cNvSpPr/>
      </dsp:nvSpPr>
      <dsp:spPr>
        <a:xfrm>
          <a:off x="2554058" y="842014"/>
          <a:ext cx="2303421" cy="1190413"/>
        </a:xfrm>
        <a:prstGeom prst="roundRect">
          <a:avLst/>
        </a:prstGeom>
        <a:solidFill>
          <a:schemeClr val="accent4">
            <a:hueOff val="-6713465"/>
            <a:satOff val="14452"/>
            <a:lumOff val="-156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DO" sz="2400" b="1" kern="1200" dirty="0" smtClean="0">
              <a:solidFill>
                <a:schemeClr val="tx1"/>
              </a:solidFill>
            </a:rPr>
            <a:t>Episódica</a:t>
          </a:r>
          <a:endParaRPr lang="es-DO" sz="2400" b="1" kern="1200" dirty="0">
            <a:solidFill>
              <a:schemeClr val="tx1"/>
            </a:solidFill>
          </a:endParaRPr>
        </a:p>
      </dsp:txBody>
      <dsp:txXfrm>
        <a:off x="2612169" y="900125"/>
        <a:ext cx="2187199" cy="1074191"/>
      </dsp:txXfrm>
    </dsp:sp>
    <dsp:sp modelId="{F4451FDB-EA04-4524-824A-CD9FCD3AD2BD}">
      <dsp:nvSpPr>
        <dsp:cNvPr id="0" name=""/>
        <dsp:cNvSpPr/>
      </dsp:nvSpPr>
      <dsp:spPr>
        <a:xfrm>
          <a:off x="4977729" y="892809"/>
          <a:ext cx="2303421" cy="1190413"/>
        </a:xfrm>
        <a:prstGeom prst="roundRect">
          <a:avLst/>
        </a:prstGeom>
        <a:solidFill>
          <a:schemeClr val="accent4">
            <a:hueOff val="-13426931"/>
            <a:satOff val="28904"/>
            <a:lumOff val="-313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DO" sz="2400" b="1" kern="1200" dirty="0" smtClean="0">
              <a:solidFill>
                <a:schemeClr val="tx1"/>
              </a:solidFill>
            </a:rPr>
            <a:t>Autobiográfica</a:t>
          </a:r>
          <a:r>
            <a:rPr lang="es-DO" sz="2400" kern="1200" dirty="0" smtClean="0">
              <a:solidFill>
                <a:schemeClr val="tx1"/>
              </a:solidFill>
            </a:rPr>
            <a:t> </a:t>
          </a:r>
          <a:endParaRPr lang="es-DO" sz="2400" kern="1200" dirty="0">
            <a:solidFill>
              <a:schemeClr val="tx1"/>
            </a:solidFill>
          </a:endParaRPr>
        </a:p>
      </dsp:txBody>
      <dsp:txXfrm>
        <a:off x="5035840" y="950920"/>
        <a:ext cx="2187199" cy="10741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B58C1-2ED7-4162-9404-DA3CEA9E322B}">
      <dsp:nvSpPr>
        <dsp:cNvPr id="0" name=""/>
        <dsp:cNvSpPr/>
      </dsp:nvSpPr>
      <dsp:spPr>
        <a:xfrm>
          <a:off x="4295" y="307516"/>
          <a:ext cx="2197332" cy="69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lvl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DO" sz="3500" kern="1200" dirty="0"/>
        </a:p>
      </dsp:txBody>
      <dsp:txXfrm>
        <a:off x="4295" y="307516"/>
        <a:ext cx="2197332" cy="693000"/>
      </dsp:txXfrm>
    </dsp:sp>
    <dsp:sp modelId="{0ABB0BC0-0561-4336-8332-DDF7E5E26D08}">
      <dsp:nvSpPr>
        <dsp:cNvPr id="0" name=""/>
        <dsp:cNvSpPr/>
      </dsp:nvSpPr>
      <dsp:spPr>
        <a:xfrm>
          <a:off x="2201628" y="25985"/>
          <a:ext cx="439466" cy="1256062"/>
        </a:xfrm>
        <a:prstGeom prst="leftBrace">
          <a:avLst>
            <a:gd name="adj1" fmla="val 35000"/>
            <a:gd name="adj2" fmla="val 50000"/>
          </a:avLst>
        </a:pr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133C7-8BBC-4883-B974-40AB2981C116}">
      <dsp:nvSpPr>
        <dsp:cNvPr id="0" name=""/>
        <dsp:cNvSpPr/>
      </dsp:nvSpPr>
      <dsp:spPr>
        <a:xfrm>
          <a:off x="2816881" y="25985"/>
          <a:ext cx="5976744" cy="125606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DO" sz="3500" b="0" kern="1200" dirty="0" smtClean="0">
              <a:solidFill>
                <a:schemeClr val="tx1"/>
              </a:solidFill>
            </a:rPr>
            <a:t>Escala de inteligencia de </a:t>
          </a:r>
          <a:r>
            <a:rPr lang="es-DO" sz="3500" b="0" kern="1200" dirty="0" err="1" smtClean="0">
              <a:solidFill>
                <a:schemeClr val="tx1"/>
              </a:solidFill>
            </a:rPr>
            <a:t>stanfor-Binet</a:t>
          </a:r>
          <a:r>
            <a:rPr lang="es-DO" sz="3500" b="0" kern="1200" dirty="0" smtClean="0">
              <a:solidFill>
                <a:schemeClr val="tx1"/>
              </a:solidFill>
            </a:rPr>
            <a:t> </a:t>
          </a:r>
          <a:endParaRPr lang="es-DO" sz="3500" b="0" kern="1200" dirty="0">
            <a:solidFill>
              <a:schemeClr val="tx1"/>
            </a:solidFill>
          </a:endParaRPr>
        </a:p>
      </dsp:txBody>
      <dsp:txXfrm>
        <a:off x="2816881" y="25985"/>
        <a:ext cx="5976744" cy="1256062"/>
      </dsp:txXfrm>
    </dsp:sp>
    <dsp:sp modelId="{20AC4737-E398-41B8-ADC4-AECDA6A7813B}">
      <dsp:nvSpPr>
        <dsp:cNvPr id="0" name=""/>
        <dsp:cNvSpPr/>
      </dsp:nvSpPr>
      <dsp:spPr>
        <a:xfrm>
          <a:off x="4295" y="1927797"/>
          <a:ext cx="2197332" cy="69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lvl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DO" sz="3500" kern="1200"/>
        </a:p>
      </dsp:txBody>
      <dsp:txXfrm>
        <a:off x="4295" y="1927797"/>
        <a:ext cx="2197332" cy="693000"/>
      </dsp:txXfrm>
    </dsp:sp>
    <dsp:sp modelId="{42F58AF1-17EE-457F-85EC-054297A7E739}">
      <dsp:nvSpPr>
        <dsp:cNvPr id="0" name=""/>
        <dsp:cNvSpPr/>
      </dsp:nvSpPr>
      <dsp:spPr>
        <a:xfrm>
          <a:off x="2201628" y="1408047"/>
          <a:ext cx="439466" cy="1732500"/>
        </a:xfrm>
        <a:prstGeom prst="leftBrace">
          <a:avLst>
            <a:gd name="adj1" fmla="val 35000"/>
            <a:gd name="adj2" fmla="val 50000"/>
          </a:avLst>
        </a:pr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DE7702-43A6-4D7B-979E-55EC1D0A35CD}">
      <dsp:nvSpPr>
        <dsp:cNvPr id="0" name=""/>
        <dsp:cNvSpPr/>
      </dsp:nvSpPr>
      <dsp:spPr>
        <a:xfrm>
          <a:off x="2816881" y="1408047"/>
          <a:ext cx="5976744" cy="1732500"/>
        </a:xfrm>
        <a:prstGeom prst="rect">
          <a:avLst/>
        </a:prstGeom>
        <a:solidFill>
          <a:schemeClr val="accent5">
            <a:hueOff val="1337973"/>
            <a:satOff val="15199"/>
            <a:lumOff val="980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DO" sz="3500" b="0" kern="1200" dirty="0" smtClean="0">
              <a:solidFill>
                <a:schemeClr val="tx1"/>
              </a:solidFill>
            </a:rPr>
            <a:t>Escala de inteligencia de </a:t>
          </a:r>
          <a:r>
            <a:rPr lang="es-DO" sz="3500" b="0" kern="1200" dirty="0" err="1" smtClean="0">
              <a:solidFill>
                <a:schemeClr val="tx1"/>
              </a:solidFill>
            </a:rPr>
            <a:t>Wachsler</a:t>
          </a:r>
          <a:r>
            <a:rPr lang="es-DO" sz="3500" b="0" kern="1200" dirty="0" smtClean="0">
              <a:solidFill>
                <a:schemeClr val="tx1"/>
              </a:solidFill>
            </a:rPr>
            <a:t> para preescolar y primaria</a:t>
          </a:r>
          <a:endParaRPr lang="es-DO" sz="3500" b="0" kern="1200" dirty="0">
            <a:solidFill>
              <a:schemeClr val="tx1"/>
            </a:solidFill>
          </a:endParaRPr>
        </a:p>
      </dsp:txBody>
      <dsp:txXfrm>
        <a:off x="2816881" y="1408047"/>
        <a:ext cx="5976744" cy="1732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FEF1B-DD32-4000-A63B-185D4A48793D}">
      <dsp:nvSpPr>
        <dsp:cNvPr id="0" name=""/>
        <dsp:cNvSpPr/>
      </dsp:nvSpPr>
      <dsp:spPr>
        <a:xfrm>
          <a:off x="3943688" y="2698908"/>
          <a:ext cx="2970330" cy="2970330"/>
        </a:xfrm>
        <a:prstGeom prst="gear9">
          <a:avLst/>
        </a:prstGeom>
        <a:solidFill>
          <a:schemeClr val="accent6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dirty="0" smtClean="0">
              <a:solidFill>
                <a:schemeClr val="tx1"/>
              </a:solidFill>
            </a:rPr>
            <a:t>AUTOESTIMA</a:t>
          </a:r>
        </a:p>
      </dsp:txBody>
      <dsp:txXfrm>
        <a:off x="4540856" y="3394694"/>
        <a:ext cx="1775994" cy="1526811"/>
      </dsp:txXfrm>
    </dsp:sp>
    <dsp:sp modelId="{4B67CE38-DE9C-4A62-916E-C52FDB7F3798}">
      <dsp:nvSpPr>
        <dsp:cNvPr id="0" name=""/>
        <dsp:cNvSpPr/>
      </dsp:nvSpPr>
      <dsp:spPr>
        <a:xfrm>
          <a:off x="690904" y="2183723"/>
          <a:ext cx="3908738" cy="2651500"/>
        </a:xfrm>
        <a:prstGeom prst="gear6">
          <a:avLst/>
        </a:prstGeom>
        <a:solidFill>
          <a:schemeClr val="accent6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solidFill>
                <a:schemeClr val="tx1"/>
              </a:solidFill>
            </a:rPr>
            <a:t>AUTODEFINICION</a:t>
          </a:r>
          <a:endParaRPr lang="es-CO" sz="1800" b="1" kern="1200" dirty="0">
            <a:solidFill>
              <a:schemeClr val="tx1"/>
            </a:solidFill>
          </a:endParaRPr>
        </a:p>
      </dsp:txBody>
      <dsp:txXfrm>
        <a:off x="1541181" y="2855281"/>
        <a:ext cx="2208184" cy="1308384"/>
      </dsp:txXfrm>
    </dsp:sp>
    <dsp:sp modelId="{74901FFC-20E5-4417-BB75-6A4602B4E9B4}">
      <dsp:nvSpPr>
        <dsp:cNvPr id="0" name=""/>
        <dsp:cNvSpPr/>
      </dsp:nvSpPr>
      <dsp:spPr>
        <a:xfrm rot="20700000">
          <a:off x="2421934" y="183918"/>
          <a:ext cx="3605855" cy="2830009"/>
        </a:xfrm>
        <a:prstGeom prst="gear6">
          <a:avLst/>
        </a:prstGeom>
        <a:solidFill>
          <a:schemeClr val="accent6">
            <a:lumMod val="40000"/>
            <a:lumOff val="6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solidFill>
                <a:schemeClr val="tx1"/>
              </a:solidFill>
            </a:rPr>
            <a:t>AUTOCONCEPTO</a:t>
          </a:r>
          <a:r>
            <a:rPr lang="es-CO" sz="1800" b="1" kern="1200" baseline="0" dirty="0" smtClean="0">
              <a:solidFill>
                <a:schemeClr val="tx1"/>
              </a:solidFill>
            </a:rPr>
            <a:t> </a:t>
          </a:r>
          <a:endParaRPr lang="es-CO" sz="1800" b="1" kern="1200" dirty="0" smtClean="0">
            <a:solidFill>
              <a:schemeClr val="tx1"/>
            </a:solidFill>
          </a:endParaRPr>
        </a:p>
      </dsp:txBody>
      <dsp:txXfrm rot="-20700000">
        <a:off x="3258821" y="758605"/>
        <a:ext cx="1932080" cy="1680636"/>
      </dsp:txXfrm>
    </dsp:sp>
    <dsp:sp modelId="{57D64C66-FC79-4556-8A98-5B4EC3ADCE5F}">
      <dsp:nvSpPr>
        <dsp:cNvPr id="0" name=""/>
        <dsp:cNvSpPr/>
      </dsp:nvSpPr>
      <dsp:spPr>
        <a:xfrm>
          <a:off x="3458725" y="2242990"/>
          <a:ext cx="3802022" cy="3802022"/>
        </a:xfrm>
        <a:prstGeom prst="circularArrow">
          <a:avLst>
            <a:gd name="adj1" fmla="val 4687"/>
            <a:gd name="adj2" fmla="val 299029"/>
            <a:gd name="adj3" fmla="val 2539023"/>
            <a:gd name="adj4" fmla="val 15812887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9371D2-385B-4725-988E-59ADDA061B21}">
      <dsp:nvSpPr>
        <dsp:cNvPr id="0" name=""/>
        <dsp:cNvSpPr/>
      </dsp:nvSpPr>
      <dsp:spPr>
        <a:xfrm>
          <a:off x="842094" y="1624308"/>
          <a:ext cx="3843612" cy="276240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7910FA-79EF-4E03-9489-6EFC32E09CA9}">
      <dsp:nvSpPr>
        <dsp:cNvPr id="0" name=""/>
        <dsp:cNvSpPr/>
      </dsp:nvSpPr>
      <dsp:spPr>
        <a:xfrm rot="1285300">
          <a:off x="2689834" y="-131033"/>
          <a:ext cx="2978430" cy="297843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CEC0A8-F5FB-4E5B-975C-FC319753F696}">
      <dsp:nvSpPr>
        <dsp:cNvPr id="0" name=""/>
        <dsp:cNvSpPr/>
      </dsp:nvSpPr>
      <dsp:spPr>
        <a:xfrm>
          <a:off x="2747837" y="2461550"/>
          <a:ext cx="2733924" cy="2063588"/>
        </a:xfrm>
        <a:prstGeom prst="ellipse">
          <a:avLst/>
        </a:prstGeom>
        <a:solidFill>
          <a:schemeClr val="accent6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82550" h="82550"/>
          <a:bevelB w="95250" h="6985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dirty="0" smtClean="0">
              <a:solidFill>
                <a:schemeClr val="tx1"/>
              </a:solidFill>
            </a:rPr>
            <a:t>A MAYOR COMPRENSIÓN EMOCIONAL</a:t>
          </a:r>
          <a:endParaRPr lang="es-CO" sz="2000" b="1" kern="1200" dirty="0">
            <a:solidFill>
              <a:schemeClr val="tx1"/>
            </a:solidFill>
          </a:endParaRPr>
        </a:p>
      </dsp:txBody>
      <dsp:txXfrm>
        <a:off x="3148211" y="2763755"/>
        <a:ext cx="1933176" cy="1459178"/>
      </dsp:txXfrm>
    </dsp:sp>
    <dsp:sp modelId="{D17D78E4-9803-4289-9BA3-DB48CA483D82}">
      <dsp:nvSpPr>
        <dsp:cNvPr id="0" name=""/>
        <dsp:cNvSpPr/>
      </dsp:nvSpPr>
      <dsp:spPr>
        <a:xfrm rot="12844128">
          <a:off x="1733046" y="2067709"/>
          <a:ext cx="1416925" cy="58812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D8440-4AB5-4DBF-9F4D-E313130E481E}">
      <dsp:nvSpPr>
        <dsp:cNvPr id="0" name=""/>
        <dsp:cNvSpPr/>
      </dsp:nvSpPr>
      <dsp:spPr>
        <a:xfrm>
          <a:off x="874439" y="1180734"/>
          <a:ext cx="1960408" cy="1568327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82550" h="57150"/>
          <a:bevelB w="139700" h="508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dirty="0" smtClean="0">
              <a:solidFill>
                <a:schemeClr val="tx1"/>
              </a:solidFill>
            </a:rPr>
            <a:t>MEJORES RELACIONES SOCIALES</a:t>
          </a:r>
          <a:endParaRPr lang="es-CO" sz="2000" b="1" kern="1200" dirty="0">
            <a:solidFill>
              <a:schemeClr val="tx1"/>
            </a:solidFill>
          </a:endParaRPr>
        </a:p>
      </dsp:txBody>
      <dsp:txXfrm>
        <a:off x="920374" y="1226669"/>
        <a:ext cx="1868538" cy="1476457"/>
      </dsp:txXfrm>
    </dsp:sp>
    <dsp:sp modelId="{393C7663-6A48-4C56-8B43-8E36A86F6533}">
      <dsp:nvSpPr>
        <dsp:cNvPr id="0" name=""/>
        <dsp:cNvSpPr/>
      </dsp:nvSpPr>
      <dsp:spPr>
        <a:xfrm rot="16256556">
          <a:off x="3366888" y="1297789"/>
          <a:ext cx="1558394" cy="58812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87BF9B-2B76-4204-9D17-BB7F6592A4FD}">
      <dsp:nvSpPr>
        <dsp:cNvPr id="0" name=""/>
        <dsp:cNvSpPr/>
      </dsp:nvSpPr>
      <dsp:spPr>
        <a:xfrm>
          <a:off x="2877609" y="28595"/>
          <a:ext cx="2562587" cy="1568327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82550" h="50800"/>
          <a:bevelB w="139700" h="508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dirty="0" smtClean="0">
              <a:solidFill>
                <a:schemeClr val="tx1"/>
              </a:solidFill>
            </a:rPr>
            <a:t>CONDUCTAS AUTORREGULADAS</a:t>
          </a:r>
          <a:endParaRPr lang="es-CO" sz="2000" b="1" kern="1200" dirty="0">
            <a:solidFill>
              <a:schemeClr val="tx1"/>
            </a:solidFill>
          </a:endParaRPr>
        </a:p>
      </dsp:txBody>
      <dsp:txXfrm>
        <a:off x="2923544" y="74530"/>
        <a:ext cx="2470717" cy="1476457"/>
      </dsp:txXfrm>
    </dsp:sp>
    <dsp:sp modelId="{EA5506EF-838E-4BBB-8838-6D9D31FBC611}">
      <dsp:nvSpPr>
        <dsp:cNvPr id="0" name=""/>
        <dsp:cNvSpPr/>
      </dsp:nvSpPr>
      <dsp:spPr>
        <a:xfrm rot="19580244">
          <a:off x="5087048" y="2055386"/>
          <a:ext cx="1490760" cy="58812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7E30D-1237-4ECA-A3EE-DE3F453942B9}">
      <dsp:nvSpPr>
        <dsp:cNvPr id="0" name=""/>
        <dsp:cNvSpPr/>
      </dsp:nvSpPr>
      <dsp:spPr>
        <a:xfrm>
          <a:off x="5472616" y="1152119"/>
          <a:ext cx="1960408" cy="1568327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82550" h="57150"/>
          <a:bevelB w="139700" h="508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dirty="0" smtClean="0">
              <a:solidFill>
                <a:schemeClr val="tx1"/>
              </a:solidFill>
            </a:rPr>
            <a:t>MAYOR EMPATÍA</a:t>
          </a:r>
          <a:endParaRPr lang="es-CO" sz="2000" b="1" kern="1200" dirty="0">
            <a:solidFill>
              <a:schemeClr val="tx1"/>
            </a:solidFill>
          </a:endParaRPr>
        </a:p>
      </dsp:txBody>
      <dsp:txXfrm>
        <a:off x="5518551" y="1198054"/>
        <a:ext cx="1868538" cy="14764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42F97-A1AD-4961-89E7-FA9D6B7D4BAF}">
      <dsp:nvSpPr>
        <dsp:cNvPr id="0" name=""/>
        <dsp:cNvSpPr/>
      </dsp:nvSpPr>
      <dsp:spPr>
        <a:xfrm>
          <a:off x="1941289" y="511092"/>
          <a:ext cx="4057824" cy="4057824"/>
        </a:xfrm>
        <a:prstGeom prst="blockArc">
          <a:avLst>
            <a:gd name="adj1" fmla="val 10674221"/>
            <a:gd name="adj2" fmla="val 17740703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89E28-0885-4C20-9C37-0590F58334D1}">
      <dsp:nvSpPr>
        <dsp:cNvPr id="0" name=""/>
        <dsp:cNvSpPr/>
      </dsp:nvSpPr>
      <dsp:spPr>
        <a:xfrm>
          <a:off x="1912470" y="927937"/>
          <a:ext cx="4057824" cy="4057824"/>
        </a:xfrm>
        <a:prstGeom prst="blockArc">
          <a:avLst>
            <a:gd name="adj1" fmla="val 3492547"/>
            <a:gd name="adj2" fmla="val 11400368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2725F-0D72-40B2-B1EC-DF850C113F81}">
      <dsp:nvSpPr>
        <dsp:cNvPr id="0" name=""/>
        <dsp:cNvSpPr/>
      </dsp:nvSpPr>
      <dsp:spPr>
        <a:xfrm>
          <a:off x="3672081" y="764297"/>
          <a:ext cx="4057824" cy="4057824"/>
        </a:xfrm>
        <a:prstGeom prst="blockArc">
          <a:avLst>
            <a:gd name="adj1" fmla="val 21367936"/>
            <a:gd name="adj2" fmla="val 666988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A1CF1-E68B-4749-B1BD-C07CE29F5168}">
      <dsp:nvSpPr>
        <dsp:cNvPr id="0" name=""/>
        <dsp:cNvSpPr/>
      </dsp:nvSpPr>
      <dsp:spPr>
        <a:xfrm>
          <a:off x="3671557" y="504912"/>
          <a:ext cx="4057824" cy="4057824"/>
        </a:xfrm>
        <a:prstGeom prst="blockArc">
          <a:avLst>
            <a:gd name="adj1" fmla="val 14634742"/>
            <a:gd name="adj2" fmla="val 218195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5F358B-0B7C-49AA-BA73-6DFDE7B3FBBC}">
      <dsp:nvSpPr>
        <dsp:cNvPr id="0" name=""/>
        <dsp:cNvSpPr/>
      </dsp:nvSpPr>
      <dsp:spPr>
        <a:xfrm>
          <a:off x="3312641" y="1676397"/>
          <a:ext cx="2956398" cy="1928132"/>
        </a:xfrm>
        <a:prstGeom prst="ellipse">
          <a:avLst/>
        </a:prstGeom>
        <a:solidFill>
          <a:schemeClr val="accent6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h="50800"/>
          <a:bevelB w="63500" h="4445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dirty="0" smtClean="0">
              <a:solidFill>
                <a:schemeClr val="tx1"/>
              </a:solidFill>
            </a:rPr>
            <a:t>CATEGORÍAS</a:t>
          </a:r>
          <a:endParaRPr lang="es-CO" sz="2400" b="1" kern="1200" dirty="0">
            <a:solidFill>
              <a:schemeClr val="tx1"/>
            </a:solidFill>
          </a:endParaRPr>
        </a:p>
      </dsp:txBody>
      <dsp:txXfrm>
        <a:off x="3745595" y="1958765"/>
        <a:ext cx="2090490" cy="1363396"/>
      </dsp:txXfrm>
    </dsp:sp>
    <dsp:sp modelId="{12881763-4EB7-4108-B20E-84A1B314CCDF}">
      <dsp:nvSpPr>
        <dsp:cNvPr id="0" name=""/>
        <dsp:cNvSpPr/>
      </dsp:nvSpPr>
      <dsp:spPr>
        <a:xfrm>
          <a:off x="3488122" y="57824"/>
          <a:ext cx="2681691" cy="1392141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h="44450"/>
          <a:bevelB w="50800" h="5715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solidFill>
                <a:schemeClr val="tx1"/>
              </a:solidFill>
            </a:rPr>
            <a:t>JUEGO FUNCIONAL</a:t>
          </a:r>
          <a:endParaRPr lang="es-CO" sz="1800" b="1" kern="1200" dirty="0">
            <a:solidFill>
              <a:schemeClr val="tx1"/>
            </a:solidFill>
          </a:endParaRPr>
        </a:p>
      </dsp:txBody>
      <dsp:txXfrm>
        <a:off x="3880847" y="261698"/>
        <a:ext cx="1896241" cy="984393"/>
      </dsp:txXfrm>
    </dsp:sp>
    <dsp:sp modelId="{059FD80E-889E-4071-B427-5D1C292CFBBF}">
      <dsp:nvSpPr>
        <dsp:cNvPr id="0" name=""/>
        <dsp:cNvSpPr/>
      </dsp:nvSpPr>
      <dsp:spPr>
        <a:xfrm>
          <a:off x="6463108" y="1851954"/>
          <a:ext cx="2430411" cy="1615148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h="44450"/>
          <a:bevelB w="44450" h="508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solidFill>
                <a:schemeClr val="tx1"/>
              </a:solidFill>
            </a:rPr>
            <a:t>JUEGO CONSTRUCTIVO</a:t>
          </a:r>
          <a:endParaRPr lang="es-CO" sz="1800" b="1" kern="1200" dirty="0">
            <a:solidFill>
              <a:schemeClr val="tx1"/>
            </a:solidFill>
          </a:endParaRPr>
        </a:p>
      </dsp:txBody>
      <dsp:txXfrm>
        <a:off x="6819033" y="2088487"/>
        <a:ext cx="1718561" cy="1142082"/>
      </dsp:txXfrm>
    </dsp:sp>
    <dsp:sp modelId="{C86E09C0-1896-4169-AEC9-770BC1F2060F}">
      <dsp:nvSpPr>
        <dsp:cNvPr id="0" name=""/>
        <dsp:cNvSpPr/>
      </dsp:nvSpPr>
      <dsp:spPr>
        <a:xfrm>
          <a:off x="3873211" y="3987498"/>
          <a:ext cx="2224484" cy="1307727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h="44450"/>
          <a:bevelB w="101600" h="4445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solidFill>
                <a:schemeClr val="tx1"/>
              </a:solidFill>
            </a:rPr>
            <a:t>JUEGO DRAMÁTICO</a:t>
          </a:r>
        </a:p>
      </dsp:txBody>
      <dsp:txXfrm>
        <a:off x="4198979" y="4179010"/>
        <a:ext cx="1572948" cy="924703"/>
      </dsp:txXfrm>
    </dsp:sp>
    <dsp:sp modelId="{19019024-B08C-4FA6-BF8B-8DB271D6B140}">
      <dsp:nvSpPr>
        <dsp:cNvPr id="0" name=""/>
        <dsp:cNvSpPr/>
      </dsp:nvSpPr>
      <dsp:spPr>
        <a:xfrm>
          <a:off x="871750" y="1745802"/>
          <a:ext cx="2235887" cy="1733393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82550" h="101600"/>
          <a:bevelB w="114300" h="4445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solidFill>
                <a:schemeClr val="tx1"/>
              </a:solidFill>
            </a:rPr>
            <a:t>JUEGO CON REGLAS</a:t>
          </a:r>
          <a:endParaRPr lang="es-CO" sz="1800" b="1" kern="1200" dirty="0">
            <a:solidFill>
              <a:schemeClr val="tx1"/>
            </a:solidFill>
          </a:endParaRPr>
        </a:p>
      </dsp:txBody>
      <dsp:txXfrm>
        <a:off x="1199188" y="1999652"/>
        <a:ext cx="1581011" cy="122569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FEF1B-DD32-4000-A63B-185D4A48793D}">
      <dsp:nvSpPr>
        <dsp:cNvPr id="0" name=""/>
        <dsp:cNvSpPr/>
      </dsp:nvSpPr>
      <dsp:spPr>
        <a:xfrm>
          <a:off x="3943688" y="2698908"/>
          <a:ext cx="2970330" cy="2970330"/>
        </a:xfrm>
        <a:prstGeom prst="gear9">
          <a:avLst/>
        </a:prstGeom>
        <a:solidFill>
          <a:schemeClr val="accent6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dirty="0" smtClean="0">
              <a:solidFill>
                <a:schemeClr val="tx1"/>
              </a:solidFill>
            </a:rPr>
            <a:t>AUTOESTIMA</a:t>
          </a:r>
        </a:p>
      </dsp:txBody>
      <dsp:txXfrm>
        <a:off x="4540856" y="3394694"/>
        <a:ext cx="1775994" cy="1526811"/>
      </dsp:txXfrm>
    </dsp:sp>
    <dsp:sp modelId="{4B67CE38-DE9C-4A62-916E-C52FDB7F3798}">
      <dsp:nvSpPr>
        <dsp:cNvPr id="0" name=""/>
        <dsp:cNvSpPr/>
      </dsp:nvSpPr>
      <dsp:spPr>
        <a:xfrm>
          <a:off x="690904" y="2183723"/>
          <a:ext cx="3908738" cy="2651500"/>
        </a:xfrm>
        <a:prstGeom prst="gear6">
          <a:avLst/>
        </a:prstGeom>
        <a:solidFill>
          <a:schemeClr val="accent6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solidFill>
                <a:schemeClr val="tx1"/>
              </a:solidFill>
            </a:rPr>
            <a:t>AUTODEFINICION</a:t>
          </a:r>
          <a:endParaRPr lang="es-CO" sz="1800" b="1" kern="1200" dirty="0">
            <a:solidFill>
              <a:schemeClr val="tx1"/>
            </a:solidFill>
          </a:endParaRPr>
        </a:p>
      </dsp:txBody>
      <dsp:txXfrm>
        <a:off x="1541181" y="2855281"/>
        <a:ext cx="2208184" cy="1308384"/>
      </dsp:txXfrm>
    </dsp:sp>
    <dsp:sp modelId="{74901FFC-20E5-4417-BB75-6A4602B4E9B4}">
      <dsp:nvSpPr>
        <dsp:cNvPr id="0" name=""/>
        <dsp:cNvSpPr/>
      </dsp:nvSpPr>
      <dsp:spPr>
        <a:xfrm rot="20700000">
          <a:off x="2421934" y="183918"/>
          <a:ext cx="3605855" cy="2830009"/>
        </a:xfrm>
        <a:prstGeom prst="gear6">
          <a:avLst/>
        </a:prstGeom>
        <a:solidFill>
          <a:schemeClr val="accent6">
            <a:lumMod val="40000"/>
            <a:lumOff val="6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b="1" kern="1200" dirty="0" smtClean="0">
              <a:solidFill>
                <a:schemeClr val="tx1"/>
              </a:solidFill>
            </a:rPr>
            <a:t>AUTOCONCEPTO</a:t>
          </a:r>
          <a:r>
            <a:rPr lang="es-CO" sz="1800" b="1" kern="1200" baseline="0" dirty="0" smtClean="0">
              <a:solidFill>
                <a:schemeClr val="tx1"/>
              </a:solidFill>
            </a:rPr>
            <a:t> </a:t>
          </a:r>
          <a:endParaRPr lang="es-CO" sz="1800" b="1" kern="1200" dirty="0" smtClean="0">
            <a:solidFill>
              <a:schemeClr val="tx1"/>
            </a:solidFill>
          </a:endParaRPr>
        </a:p>
      </dsp:txBody>
      <dsp:txXfrm rot="-20700000">
        <a:off x="3258821" y="758605"/>
        <a:ext cx="1932080" cy="1680636"/>
      </dsp:txXfrm>
    </dsp:sp>
    <dsp:sp modelId="{57D64C66-FC79-4556-8A98-5B4EC3ADCE5F}">
      <dsp:nvSpPr>
        <dsp:cNvPr id="0" name=""/>
        <dsp:cNvSpPr/>
      </dsp:nvSpPr>
      <dsp:spPr>
        <a:xfrm>
          <a:off x="3458725" y="2242990"/>
          <a:ext cx="3802022" cy="3802022"/>
        </a:xfrm>
        <a:prstGeom prst="circularArrow">
          <a:avLst>
            <a:gd name="adj1" fmla="val 4687"/>
            <a:gd name="adj2" fmla="val 299029"/>
            <a:gd name="adj3" fmla="val 2539023"/>
            <a:gd name="adj4" fmla="val 15812887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9371D2-385B-4725-988E-59ADDA061B21}">
      <dsp:nvSpPr>
        <dsp:cNvPr id="0" name=""/>
        <dsp:cNvSpPr/>
      </dsp:nvSpPr>
      <dsp:spPr>
        <a:xfrm>
          <a:off x="842094" y="1624308"/>
          <a:ext cx="3843612" cy="276240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7910FA-79EF-4E03-9489-6EFC32E09CA9}">
      <dsp:nvSpPr>
        <dsp:cNvPr id="0" name=""/>
        <dsp:cNvSpPr/>
      </dsp:nvSpPr>
      <dsp:spPr>
        <a:xfrm rot="1285300">
          <a:off x="2689834" y="-131033"/>
          <a:ext cx="2978430" cy="297843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711" y="1536700"/>
            <a:ext cx="10018713" cy="1752599"/>
          </a:xfrm>
        </p:spPr>
        <p:txBody>
          <a:bodyPr/>
          <a:lstStyle/>
          <a:p>
            <a:r>
              <a:rPr lang="es-DO" b="1" dirty="0" smtClean="0"/>
              <a:t>INFANCIA TEMPRANA </a:t>
            </a:r>
            <a:endParaRPr lang="es-DO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22489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Salud y Seguridad</a:t>
            </a:r>
            <a:r>
              <a:rPr lang="es-ES" dirty="0"/>
              <a:t/>
            </a:r>
            <a:br>
              <a:rPr lang="es-ES" dirty="0"/>
            </a:b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81201"/>
            <a:ext cx="10018713" cy="3810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	Muchas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de las principales enfermedades contagiosas son  infrecuentes hoy día en los países industrializados debido a la amplia inmunización y las tasas de mortalidad se han reducido. Las enfermedades prevenibles continúan siendo un problema importante en el mundo en desarrollo.</a:t>
            </a:r>
          </a:p>
          <a:p>
            <a:pPr algn="just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    Las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enfermedades leves como los resfriados y otras condiciones respiratorias, son frecuentes durante la niñez temprana y ayudan a construir la inmunidad contra las mismas.</a:t>
            </a:r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427312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92100"/>
            <a:ext cx="10018713" cy="1752599"/>
          </a:xfrm>
        </p:spPr>
        <p:txBody>
          <a:bodyPr/>
          <a:lstStyle/>
          <a:p>
            <a:r>
              <a:rPr lang="es-ES" b="1" dirty="0"/>
              <a:t>Salud y seguridad</a:t>
            </a:r>
            <a:endParaRPr lang="es-DO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09801"/>
            <a:ext cx="10018713" cy="3581400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Los accidentes, principalmente las lesiones en vehículos de motor constituyen la principal causa de muerte en algunos países. La mayoría de los accidentes fatales no vehiculares ocurren en el hogar.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Los factores ambientales como la exposición al estrés, el cigarrillo, la pobreza y la indigencia aumentan los riesgos de enfermedades o lesiones. La intoxicación por plomo puede causar serios efectos físico, cognitivos, y sobre el comportamiento.</a:t>
            </a:r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79158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Nutrición</a:t>
            </a:r>
            <a:endParaRPr lang="es-DO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59001"/>
            <a:ext cx="10018713" cy="3632200"/>
          </a:xfrm>
        </p:spPr>
        <p:txBody>
          <a:bodyPr/>
          <a:lstStyle/>
          <a:p>
            <a:pPr algn="just"/>
            <a:r>
              <a:rPr lang="es-ES" dirty="0"/>
              <a:t>Proporcionalmente los preescolares comen menos que los bebés; a medida que su crecimiento se hace más lento, requieren menos calorías por kilo de peso. Los preescolares quienes se les permite comer cuando sienten hambre y no son forzados a consumir cuanto se les proporciona, tienen mayor probabilidad de regular su propia ingesta calórica que los niños alimentados obedeciendo un horario.</a:t>
            </a:r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90377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29267"/>
            <a:ext cx="10018713" cy="1752599"/>
          </a:xfrm>
        </p:spPr>
        <p:txBody>
          <a:bodyPr/>
          <a:lstStyle/>
          <a:p>
            <a:r>
              <a:rPr lang="es-DO" b="1" dirty="0" smtClean="0"/>
              <a:t>Salud y seguridad </a:t>
            </a:r>
            <a:endParaRPr lang="es-DO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57400"/>
            <a:ext cx="10018713" cy="3733801"/>
          </a:xfrm>
        </p:spPr>
        <p:txBody>
          <a:bodyPr>
            <a:normAutofit fontScale="85000" lnSpcReduction="20000"/>
          </a:bodyPr>
          <a:lstStyle/>
          <a:p>
            <a:r>
              <a:rPr lang="es-DO" sz="2800" b="1" dirty="0" smtClean="0"/>
              <a:t>Enfermedades  Vacunación y medicación.</a:t>
            </a:r>
          </a:p>
          <a:p>
            <a:r>
              <a:rPr lang="es-DO" sz="2800" b="1" dirty="0" smtClean="0"/>
              <a:t>Nutrición </a:t>
            </a:r>
          </a:p>
          <a:p>
            <a:pPr marL="0" indent="0">
              <a:buNone/>
            </a:pPr>
            <a:r>
              <a:rPr lang="es-DO" sz="2800" b="1" dirty="0" smtClean="0"/>
              <a:t>            Prevención de obesidad</a:t>
            </a:r>
          </a:p>
          <a:p>
            <a:pPr marL="0" indent="0">
              <a:buNone/>
            </a:pPr>
            <a:r>
              <a:rPr lang="es-DO" sz="2800" b="1" dirty="0"/>
              <a:t> </a:t>
            </a:r>
            <a:r>
              <a:rPr lang="es-DO" sz="2800" b="1" dirty="0" smtClean="0"/>
              <a:t>           Hereditario-Problemas ambientales</a:t>
            </a:r>
          </a:p>
          <a:p>
            <a:pPr marL="0" indent="0">
              <a:buNone/>
            </a:pPr>
            <a:r>
              <a:rPr lang="es-DO" sz="2800" b="1" dirty="0"/>
              <a:t> </a:t>
            </a:r>
            <a:r>
              <a:rPr lang="es-DO" sz="2800" b="1" dirty="0" smtClean="0"/>
              <a:t>            Falta de ejercicio y exceso de calorías</a:t>
            </a:r>
          </a:p>
          <a:p>
            <a:pPr marL="0" indent="0">
              <a:buNone/>
            </a:pPr>
            <a:endParaRPr lang="es-DO" sz="2800" b="1" dirty="0"/>
          </a:p>
          <a:p>
            <a:pPr marL="0" indent="0">
              <a:buNone/>
            </a:pPr>
            <a:r>
              <a:rPr lang="es-DO" sz="2800" b="1" dirty="0" smtClean="0"/>
              <a:t>Desnutrición</a:t>
            </a:r>
          </a:p>
          <a:p>
            <a:pPr marL="0" indent="0">
              <a:buNone/>
            </a:pPr>
            <a:r>
              <a:rPr lang="es-DO" sz="2800" b="1" dirty="0"/>
              <a:t> </a:t>
            </a:r>
            <a:r>
              <a:rPr lang="es-DO" sz="2800" b="1" dirty="0" smtClean="0"/>
              <a:t>         Afecta al desarrollo cognitivo y psicosocial </a:t>
            </a:r>
          </a:p>
          <a:p>
            <a:pPr marL="0" indent="0">
              <a:buNone/>
            </a:pPr>
            <a:endParaRPr lang="es-D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667" y="4379232"/>
            <a:ext cx="2552700" cy="1771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304" y="2057400"/>
            <a:ext cx="2257425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712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9346" y="1711712"/>
            <a:ext cx="10018713" cy="1752599"/>
          </a:xfrm>
        </p:spPr>
        <p:txBody>
          <a:bodyPr/>
          <a:lstStyle/>
          <a:p>
            <a:r>
              <a:rPr lang="es-DO" b="1" dirty="0" smtClean="0"/>
              <a:t>Desarrollo cognoscitivo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2045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DO" sz="3600" b="1" dirty="0" smtClean="0"/>
              <a:t>Enfoque </a:t>
            </a:r>
            <a:r>
              <a:rPr lang="es-DO" sz="3600" b="1" dirty="0" err="1" smtClean="0"/>
              <a:t>Piagetano</a:t>
            </a:r>
            <a:r>
              <a:rPr lang="es-DO" sz="3600" b="1" dirty="0" smtClean="0"/>
              <a:t>: El Niño Preoperacional </a:t>
            </a:r>
            <a:r>
              <a:rPr lang="es-ES" dirty="0" smtClean="0"/>
              <a:t/>
            </a:r>
            <a:br>
              <a:rPr lang="es-ES" dirty="0" smtClean="0"/>
            </a:br>
            <a:endParaRPr lang="es-CO" dirty="0"/>
          </a:p>
        </p:txBody>
      </p:sp>
      <p:sp>
        <p:nvSpPr>
          <p:cNvPr id="5" name="4 CuadroTexto"/>
          <p:cNvSpPr txBox="1"/>
          <p:nvPr/>
        </p:nvSpPr>
        <p:spPr>
          <a:xfrm>
            <a:off x="7471317" y="2397513"/>
            <a:ext cx="38360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DO" sz="2400" dirty="0" smtClean="0"/>
              <a:t>Esta etapa sienta las bases para el pensamiento lógico.</a:t>
            </a:r>
            <a:r>
              <a:rPr lang="es-ES" sz="2400" dirty="0" smtClean="0"/>
              <a:t> El niño comprende que, aunque algunas cosas cambien de forma, tamaño o apariencia, siguen siendo lo mismo, también, comprende la relación entre dos hechos, ej.: interruptor-luz. </a:t>
            </a:r>
            <a:endParaRPr lang="es-CO" sz="2400" dirty="0"/>
          </a:p>
        </p:txBody>
      </p:sp>
      <p:pic>
        <p:nvPicPr>
          <p:cNvPr id="1026" name="Picture 2" descr="Resultado de imagen para etapa preoperacional de piaget dibujo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1171" y="2439329"/>
            <a:ext cx="5639187" cy="3095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7911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inta perforada"/>
          <p:cNvSpPr/>
          <p:nvPr/>
        </p:nvSpPr>
        <p:spPr>
          <a:xfrm>
            <a:off x="2207943" y="847492"/>
            <a:ext cx="3568390" cy="780587"/>
          </a:xfrm>
          <a:prstGeom prst="flowChartPunchedTape">
            <a:avLst/>
          </a:prstGeom>
          <a:scene3d>
            <a:camera prst="orthographicFront"/>
            <a:lightRig rig="threePt" dir="t"/>
          </a:scene3d>
          <a:sp3d>
            <a:bevelT h="57150"/>
            <a:bevelB w="361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 smtClean="0">
                <a:solidFill>
                  <a:schemeClr val="tx1"/>
                </a:solidFill>
              </a:rPr>
              <a:t>FUNCIÓN SIMBÓLICA</a:t>
            </a:r>
            <a:endParaRPr lang="es-CO" sz="2400" b="1" dirty="0">
              <a:solidFill>
                <a:schemeClr val="tx1"/>
              </a:solidFill>
            </a:endParaRPr>
          </a:p>
        </p:txBody>
      </p:sp>
      <p:sp>
        <p:nvSpPr>
          <p:cNvPr id="7" name="6 Cinta perforada"/>
          <p:cNvSpPr/>
          <p:nvPr/>
        </p:nvSpPr>
        <p:spPr>
          <a:xfrm>
            <a:off x="2152185" y="2129883"/>
            <a:ext cx="3679903" cy="4572000"/>
          </a:xfrm>
          <a:prstGeom prst="flowChartPunchedTape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69850" h="57150"/>
            <a:bevelB w="120650" h="69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DO" sz="2000" b="1" dirty="0" smtClean="0">
                <a:solidFill>
                  <a:schemeClr val="tx1"/>
                </a:solidFill>
              </a:rPr>
              <a:t>Esta aparece cuando un niño esta jugando fútbol o cuando esta demasiado acalorado, por lo cual lo primero que se te viene a la mente es un vaso de agua con hielo o un helado, y busca a su madre para pedirle un vaso de agua o el helado.</a:t>
            </a:r>
            <a:endParaRPr lang="es-ES" sz="2000" b="1" dirty="0">
              <a:solidFill>
                <a:schemeClr val="tx1"/>
              </a:solidFill>
            </a:endParaRPr>
          </a:p>
        </p:txBody>
      </p:sp>
      <p:sp>
        <p:nvSpPr>
          <p:cNvPr id="8" name="7 Cinta perforada"/>
          <p:cNvSpPr/>
          <p:nvPr/>
        </p:nvSpPr>
        <p:spPr>
          <a:xfrm>
            <a:off x="7222274" y="810321"/>
            <a:ext cx="3568390" cy="780587"/>
          </a:xfrm>
          <a:prstGeom prst="flowChartPunchedTape">
            <a:avLst/>
          </a:prstGeom>
          <a:scene3d>
            <a:camera prst="orthographicFront"/>
            <a:lightRig rig="threePt" dir="t"/>
          </a:scene3d>
          <a:sp3d>
            <a:bevelT h="57150"/>
            <a:bevelB w="361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2400" b="1" dirty="0" smtClean="0">
                <a:solidFill>
                  <a:schemeClr val="tx1"/>
                </a:solidFill>
              </a:rPr>
              <a:t>SIMBOLOS Y SEÑALES</a:t>
            </a:r>
            <a:endParaRPr lang="es-CO" sz="2400" b="1" dirty="0">
              <a:solidFill>
                <a:schemeClr val="tx1"/>
              </a:solidFill>
            </a:endParaRPr>
          </a:p>
        </p:txBody>
      </p:sp>
      <p:sp>
        <p:nvSpPr>
          <p:cNvPr id="9" name="8 Cinta perforada"/>
          <p:cNvSpPr/>
          <p:nvPr/>
        </p:nvSpPr>
        <p:spPr>
          <a:xfrm>
            <a:off x="7211121" y="1970049"/>
            <a:ext cx="3679903" cy="4572000"/>
          </a:xfrm>
          <a:prstGeom prst="flowChartPunchedTape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69850" h="57150"/>
            <a:bevelB w="120650" h="69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DO" sz="2000" b="1" dirty="0" smtClean="0">
                <a:solidFill>
                  <a:schemeClr val="tx1"/>
                </a:solidFill>
              </a:rPr>
              <a:t>Son representaciones convenidas socialmente. Por lo cual a medida que van creciendo los niños, usan mas señales, y aumentan su habilidad para comunicarse con los demás.</a:t>
            </a:r>
            <a:endParaRPr lang="es-E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79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4740" y="334536"/>
            <a:ext cx="10018713" cy="1122555"/>
          </a:xfrm>
        </p:spPr>
        <p:txBody>
          <a:bodyPr>
            <a:normAutofit/>
          </a:bodyPr>
          <a:lstStyle/>
          <a:p>
            <a:r>
              <a:rPr lang="es-CO" sz="3600" b="1" dirty="0" smtClean="0"/>
              <a:t>Características de </a:t>
            </a:r>
            <a:r>
              <a:rPr lang="es-CO" sz="3600" b="1" dirty="0"/>
              <a:t>e</a:t>
            </a:r>
            <a:r>
              <a:rPr lang="es-CO" sz="3600" b="1" dirty="0" smtClean="0"/>
              <a:t>sta </a:t>
            </a:r>
            <a:r>
              <a:rPr lang="es-CO" sz="3600" b="1" dirty="0"/>
              <a:t>e</a:t>
            </a:r>
            <a:r>
              <a:rPr lang="es-CO" sz="3600" b="1" dirty="0" smtClean="0"/>
              <a:t>tapa</a:t>
            </a:r>
            <a:endParaRPr lang="es-CO" sz="3600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2040674" y="1906859"/>
            <a:ext cx="41371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DO" sz="2400" b="1" dirty="0" smtClean="0"/>
              <a:t>Crecimiento del recuerdo</a:t>
            </a:r>
          </a:p>
          <a:p>
            <a:pPr>
              <a:buFont typeface="Arial" pitchFamily="34" charset="0"/>
              <a:buChar char="•"/>
            </a:pPr>
            <a:endParaRPr lang="es-DO" sz="2400" b="1" dirty="0" smtClean="0"/>
          </a:p>
          <a:p>
            <a:pPr>
              <a:buFont typeface="Arial" pitchFamily="34" charset="0"/>
              <a:buChar char="•"/>
            </a:pPr>
            <a:r>
              <a:rPr lang="es-DO" sz="2400" b="1" dirty="0" smtClean="0"/>
              <a:t>Egocentrismo</a:t>
            </a:r>
          </a:p>
          <a:p>
            <a:pPr>
              <a:buFont typeface="Arial" pitchFamily="34" charset="0"/>
              <a:buChar char="•"/>
            </a:pPr>
            <a:endParaRPr lang="es-DO" sz="2400" b="1" dirty="0" smtClean="0"/>
          </a:p>
          <a:p>
            <a:pPr>
              <a:buFont typeface="Arial" pitchFamily="34" charset="0"/>
              <a:buChar char="•"/>
            </a:pPr>
            <a:r>
              <a:rPr lang="es-DO" sz="2400" b="1" dirty="0" smtClean="0"/>
              <a:t>Incapacidad para reconocer creencias falsas</a:t>
            </a:r>
          </a:p>
          <a:p>
            <a:pPr>
              <a:buFont typeface="Arial" pitchFamily="34" charset="0"/>
              <a:buChar char="•"/>
            </a:pPr>
            <a:endParaRPr lang="es-DO" sz="2400" b="1" dirty="0" smtClean="0"/>
          </a:p>
          <a:p>
            <a:pPr>
              <a:buFont typeface="Arial" pitchFamily="34" charset="0"/>
              <a:buChar char="•"/>
            </a:pPr>
            <a:r>
              <a:rPr lang="es-DO" sz="2400" b="1" dirty="0" smtClean="0"/>
              <a:t>Distinción entre la fantasía y la realidad</a:t>
            </a:r>
          </a:p>
          <a:p>
            <a:endParaRPr lang="es-DO" dirty="0" smtClean="0"/>
          </a:p>
          <a:p>
            <a:endParaRPr lang="es-CO" dirty="0"/>
          </a:p>
        </p:txBody>
      </p:sp>
      <p:sp>
        <p:nvSpPr>
          <p:cNvPr id="3074" name="AutoShape 2" descr="Resultado de imagen para etapa preoperacional de piaget dibuj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076" name="AutoShape 4" descr="Resultado de imagen para etapa preoperacional de piaget dibuj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3078" name="Picture 6" descr="Resultado de imagen para etapa preoperacional de piaget dibujo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24185" y="1795347"/>
            <a:ext cx="4293219" cy="34104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8659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55600"/>
            <a:ext cx="10018713" cy="1752599"/>
          </a:xfrm>
        </p:spPr>
        <p:txBody>
          <a:bodyPr/>
          <a:lstStyle/>
          <a:p>
            <a:r>
              <a:rPr lang="es-DO" b="1" dirty="0"/>
              <a:t>Procesos y capacidades básicas </a:t>
            </a:r>
            <a:br>
              <a:rPr lang="es-DO" b="1" dirty="0"/>
            </a:br>
            <a:endParaRPr lang="es-DO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6232" y="1682749"/>
            <a:ext cx="9856791" cy="1574801"/>
          </a:xfrm>
        </p:spPr>
        <p:txBody>
          <a:bodyPr/>
          <a:lstStyle/>
          <a:p>
            <a:r>
              <a:rPr lang="es-DO" dirty="0"/>
              <a:t>Los teóricos consideran la memoria como un sistema de archivo que contiene tres pasos: </a:t>
            </a:r>
          </a:p>
          <a:p>
            <a:endParaRPr lang="es-DO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59587522"/>
              </p:ext>
            </p:extLst>
          </p:nvPr>
        </p:nvGraphicFramePr>
        <p:xfrm>
          <a:off x="2525713" y="2679700"/>
          <a:ext cx="7253287" cy="3549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55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30437"/>
              </p:ext>
            </p:extLst>
          </p:nvPr>
        </p:nvGraphicFramePr>
        <p:xfrm>
          <a:off x="1484313" y="698500"/>
          <a:ext cx="10018712" cy="5092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050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Introducción</a:t>
            </a:r>
            <a:r>
              <a:rPr lang="es-ES" dirty="0"/>
              <a:t> </a:t>
            </a: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En esta presentación hablaré sobre el crecimiento en la niñez temprana, cambios surgen y cómo se desarrolla la parte motora en el niño.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 Verán desde que edad empieza hasta cual mas o menos culmina y que actividades se pueden realizar para poder desarrollar al niño físicamente y en su área motora.</a:t>
            </a:r>
          </a:p>
          <a:p>
            <a:pPr marL="0" indent="0">
              <a:buNone/>
            </a:pP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93222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b="1" dirty="0" smtClean="0"/>
              <a:t>Formación y retención de recuerdos en la niñez</a:t>
            </a:r>
            <a:endParaRPr lang="es-DO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1" y="1692966"/>
            <a:ext cx="2559587" cy="22503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82343267"/>
              </p:ext>
            </p:extLst>
          </p:nvPr>
        </p:nvGraphicFramePr>
        <p:xfrm>
          <a:off x="3352800" y="3197915"/>
          <a:ext cx="7282913" cy="2976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791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DO" b="1" dirty="0"/>
              <a:t>Inteligencia: enfoques psicométricos y </a:t>
            </a:r>
            <a:r>
              <a:rPr lang="es-DO" b="1" dirty="0" err="1"/>
              <a:t>vygotskiano</a:t>
            </a:r>
            <a:r>
              <a:rPr lang="es-DO" dirty="0"/>
              <a:t/>
            </a:r>
            <a:br>
              <a:rPr lang="es-DO" dirty="0"/>
            </a:b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8401" y="2578100"/>
            <a:ext cx="5854699" cy="533400"/>
          </a:xfrm>
        </p:spPr>
        <p:txBody>
          <a:bodyPr/>
          <a:lstStyle/>
          <a:p>
            <a:r>
              <a:rPr lang="es-DO" b="1" dirty="0"/>
              <a:t>Medidas psicométricas tradicionales </a:t>
            </a:r>
            <a:endParaRPr lang="es-DO" dirty="0"/>
          </a:p>
          <a:p>
            <a:endParaRPr lang="es-D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3555989"/>
            <a:ext cx="2803525" cy="22352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07837944"/>
              </p:ext>
            </p:extLst>
          </p:nvPr>
        </p:nvGraphicFramePr>
        <p:xfrm>
          <a:off x="2236789" y="3251201"/>
          <a:ext cx="8797922" cy="3166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00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DO" b="1" dirty="0" smtClean="0"/>
              <a:t>Evaluación  </a:t>
            </a:r>
            <a:r>
              <a:rPr lang="es-DO" b="1" dirty="0"/>
              <a:t>y enseñanza basadas en la teoría de Vygotsky</a:t>
            </a:r>
            <a:r>
              <a:rPr lang="es-DO" dirty="0"/>
              <a:t/>
            </a:r>
            <a:br>
              <a:rPr lang="es-DO" dirty="0"/>
            </a:br>
            <a:endParaRPr lang="es-D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211" y="1885950"/>
            <a:ext cx="3151189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ounded Rectangle 4"/>
          <p:cNvSpPr/>
          <p:nvPr/>
        </p:nvSpPr>
        <p:spPr>
          <a:xfrm>
            <a:off x="4762500" y="3251200"/>
            <a:ext cx="7289800" cy="876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DO" b="1" dirty="0" smtClean="0">
                <a:solidFill>
                  <a:schemeClr val="tx1"/>
                </a:solidFill>
              </a:rPr>
              <a:t>De acuerdo a Vygotsky los niños aprenden a través de la internalización de los resultados de la interacción con los adultos. </a:t>
            </a:r>
            <a:endParaRPr lang="es-DO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025" y="4727575"/>
            <a:ext cx="2466975" cy="1847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ounded Rectangle 6"/>
          <p:cNvSpPr/>
          <p:nvPr/>
        </p:nvSpPr>
        <p:spPr>
          <a:xfrm>
            <a:off x="6756400" y="5270500"/>
            <a:ext cx="1981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dirty="0" smtClean="0"/>
              <a:t>Andamiaje 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73001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0"/>
            <a:ext cx="10018713" cy="1752599"/>
          </a:xfrm>
        </p:spPr>
        <p:txBody>
          <a:bodyPr/>
          <a:lstStyle/>
          <a:p>
            <a:r>
              <a:rPr lang="es-DO" b="1" dirty="0" smtClean="0"/>
              <a:t>Desarrollo</a:t>
            </a:r>
            <a:r>
              <a:rPr lang="es-DO" dirty="0" smtClean="0"/>
              <a:t> </a:t>
            </a:r>
            <a:r>
              <a:rPr lang="es-DO" b="1" dirty="0" smtClean="0"/>
              <a:t>del</a:t>
            </a:r>
            <a:r>
              <a:rPr lang="es-DO" dirty="0" smtClean="0"/>
              <a:t> </a:t>
            </a:r>
            <a:r>
              <a:rPr lang="es-DO" b="1" dirty="0" smtClean="0"/>
              <a:t>lenguaje</a:t>
            </a:r>
            <a:r>
              <a:rPr lang="es-DO" dirty="0" smtClean="0"/>
              <a:t> </a:t>
            </a:r>
            <a:endParaRPr lang="es-DO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867987"/>
              </p:ext>
            </p:extLst>
          </p:nvPr>
        </p:nvGraphicFramePr>
        <p:xfrm>
          <a:off x="1522411" y="1600200"/>
          <a:ext cx="10018712" cy="278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678"/>
                <a:gridCol w="2504678"/>
                <a:gridCol w="2504678"/>
                <a:gridCol w="25046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DO" dirty="0" smtClean="0">
                          <a:solidFill>
                            <a:schemeClr val="tx1"/>
                          </a:solidFill>
                        </a:rPr>
                        <a:t>Edades</a:t>
                      </a:r>
                      <a:endParaRPr lang="es-D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dirty="0" smtClean="0">
                          <a:solidFill>
                            <a:schemeClr val="tx1"/>
                          </a:solidFill>
                        </a:rPr>
                        <a:t>Promedio</a:t>
                      </a:r>
                      <a:r>
                        <a:rPr lang="es-DO" baseline="0" dirty="0" smtClean="0">
                          <a:solidFill>
                            <a:schemeClr val="tx1"/>
                          </a:solidFill>
                        </a:rPr>
                        <a:t> cantidad de palabras</a:t>
                      </a:r>
                      <a:endParaRPr lang="es-D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dirty="0" smtClean="0">
                          <a:solidFill>
                            <a:schemeClr val="tx1"/>
                          </a:solidFill>
                        </a:rPr>
                        <a:t>Desarrollo</a:t>
                      </a:r>
                      <a:endParaRPr lang="es-D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dirty="0" smtClean="0">
                          <a:solidFill>
                            <a:schemeClr val="tx1"/>
                          </a:solidFill>
                        </a:rPr>
                        <a:t>Conocen </a:t>
                      </a:r>
                      <a:endParaRPr lang="es-D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DO" dirty="0" smtClean="0"/>
                        <a:t>3 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dirty="0" smtClean="0"/>
                        <a:t> 900 a</a:t>
                      </a:r>
                      <a:r>
                        <a:rPr lang="es-DO" baseline="0" dirty="0" smtClean="0"/>
                        <a:t>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baseline="0" dirty="0" smtClean="0"/>
                        <a:t>Usan plurales, posesivos y el tiempo pretérito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baseline="0" dirty="0" smtClean="0"/>
                        <a:t>Diferencia entre yo tu y nosotros, qué y dónde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DO" dirty="0" smtClean="0"/>
                        <a:t>4-5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dirty="0" smtClean="0"/>
                        <a:t>2,600.00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dirty="0" smtClean="0"/>
                        <a:t>Oraciones declarativas 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dirty="0" smtClean="0"/>
                        <a:t>Tengo hambre, por qué no podemos ir</a:t>
                      </a:r>
                      <a:endParaRPr lang="es-DO" dirty="0"/>
                    </a:p>
                  </a:txBody>
                  <a:tcPr/>
                </a:tc>
              </a:tr>
              <a:tr h="861060">
                <a:tc>
                  <a:txBody>
                    <a:bodyPr/>
                    <a:lstStyle/>
                    <a:p>
                      <a:pPr algn="ctr"/>
                      <a:r>
                        <a:rPr lang="es-DO" dirty="0" smtClean="0"/>
                        <a:t>5-6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dirty="0" smtClean="0"/>
                        <a:t>80,000</a:t>
                      </a:r>
                      <a:r>
                        <a:rPr lang="es-DO" baseline="0" dirty="0" smtClean="0"/>
                        <a:t> 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dirty="0" smtClean="0"/>
                        <a:t>Habla parecido al adulto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dirty="0" smtClean="0"/>
                        <a:t>Preposiciones, conjunciones y artículos </a:t>
                      </a:r>
                      <a:endParaRPr lang="es-D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2151174" y="4737100"/>
            <a:ext cx="8303986" cy="1509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DO" b="1" dirty="0" smtClean="0">
                <a:solidFill>
                  <a:schemeClr val="tx1"/>
                </a:solidFill>
              </a:rPr>
              <a:t>Gramática y Sintaxis:</a:t>
            </a:r>
          </a:p>
          <a:p>
            <a:pPr algn="ctr"/>
            <a:endParaRPr lang="es-DO" dirty="0">
              <a:solidFill>
                <a:schemeClr val="tx1"/>
              </a:solidFill>
            </a:endParaRPr>
          </a:p>
          <a:p>
            <a:r>
              <a:rPr lang="es-DO" b="1" dirty="0" smtClean="0">
                <a:solidFill>
                  <a:schemeClr val="tx1"/>
                </a:solidFill>
              </a:rPr>
              <a:t>La forma en que los niños cambian silabas en palabras y palabras en oraciones   incrementan su nivel de complejidad durante la niñez temprana. </a:t>
            </a:r>
            <a:endParaRPr lang="es-DO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69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Educación en la niñez temprana</a:t>
            </a: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666999"/>
            <a:ext cx="5259390" cy="3124201"/>
          </a:xfrm>
        </p:spPr>
        <p:txBody>
          <a:bodyPr/>
          <a:lstStyle/>
          <a:p>
            <a:r>
              <a:rPr lang="es-DO" b="1" dirty="0" smtClean="0"/>
              <a:t>Metas y tipos de preescolar</a:t>
            </a:r>
          </a:p>
          <a:p>
            <a:pPr marL="0" indent="0">
              <a:buNone/>
            </a:pPr>
            <a:r>
              <a:rPr lang="es-DO" b="1" dirty="0" smtClean="0"/>
              <a:t> </a:t>
            </a:r>
          </a:p>
          <a:p>
            <a:r>
              <a:rPr lang="es-DO" b="1" dirty="0" smtClean="0"/>
              <a:t>El niño en el jardín de niños </a:t>
            </a:r>
            <a:endParaRPr lang="es-DO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175" y="4228909"/>
            <a:ext cx="3552825" cy="26290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6383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2331501" y="776818"/>
            <a:ext cx="8574622" cy="2616199"/>
          </a:xfrm>
        </p:spPr>
        <p:txBody>
          <a:bodyPr>
            <a:normAutofit/>
          </a:bodyPr>
          <a:lstStyle/>
          <a:p>
            <a:pPr algn="ctr"/>
            <a:r>
              <a:rPr lang="es-CO" sz="5400" b="1" dirty="0"/>
              <a:t>Desarrollo Psicosocial </a:t>
            </a:r>
            <a:r>
              <a:rPr lang="es-CO" sz="5400" b="1" dirty="0" smtClean="0"/>
              <a:t>en la </a:t>
            </a:r>
            <a:r>
              <a:rPr lang="es-CO" sz="5400" b="1" dirty="0"/>
              <a:t>Infancia Temprana</a:t>
            </a:r>
            <a:endParaRPr lang="es-DO" sz="5400" b="1" dirty="0"/>
          </a:p>
        </p:txBody>
      </p:sp>
    </p:spTree>
    <p:extLst>
      <p:ext uri="{BB962C8B-B14F-4D97-AF65-F5344CB8AC3E}">
        <p14:creationId xmlns:p14="http://schemas.microsoft.com/office/powerpoint/2010/main" val="6904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Marcador de contenido"/>
          <p:cNvGraphicFramePr>
            <a:graphicFrameLocks noGrp="1"/>
          </p:cNvGraphicFramePr>
          <p:nvPr>
            <p:ph idx="1"/>
            <p:extLst/>
          </p:nvPr>
        </p:nvGraphicFramePr>
        <p:xfrm>
          <a:off x="2530263" y="685800"/>
          <a:ext cx="7715200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377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sultado de imagen para ojo animad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6393" y="685800"/>
            <a:ext cx="2304256" cy="1440159"/>
          </a:xfrm>
          <a:prstGeom prst="rect">
            <a:avLst/>
          </a:prstGeom>
          <a:noFill/>
        </p:spPr>
      </p:pic>
      <p:sp>
        <p:nvSpPr>
          <p:cNvPr id="5" name="7 CuadroTexto"/>
          <p:cNvSpPr txBox="1"/>
          <p:nvPr/>
        </p:nvSpPr>
        <p:spPr>
          <a:xfrm>
            <a:off x="3846949" y="556762"/>
            <a:ext cx="59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 smtClean="0"/>
              <a:t>Autoestima Contingente: Patrón Indefenso</a:t>
            </a:r>
            <a:endParaRPr lang="es-CO" sz="3600" b="1" dirty="0"/>
          </a:p>
        </p:txBody>
      </p:sp>
      <p:pic>
        <p:nvPicPr>
          <p:cNvPr id="6" name="Picture 6" descr="Resultado de imagen para autoestima baja  caricaturas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8090" y="2438399"/>
            <a:ext cx="3762375" cy="2705100"/>
          </a:xfrm>
          <a:prstGeom prst="rect">
            <a:avLst/>
          </a:prstGeom>
          <a:noFill/>
        </p:spPr>
      </p:pic>
      <p:sp>
        <p:nvSpPr>
          <p:cNvPr id="7" name="8 CuadroTexto"/>
          <p:cNvSpPr txBox="1"/>
          <p:nvPr/>
        </p:nvSpPr>
        <p:spPr>
          <a:xfrm>
            <a:off x="3690966" y="5305787"/>
            <a:ext cx="6696744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 extrusionH="76200" contourW="12700">
            <a:bevelT w="63500" h="57150"/>
            <a:bevelB w="139700" h="19050"/>
            <a:extrusionClr>
              <a:schemeClr val="accent6">
                <a:lumMod val="50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 smtClean="0"/>
              <a:t>Si la autoestima es contingente al éxito, los niños pueden ver el fracaso o las criticas como una censura a su valor y sentirse incapaces de hacer mejor las cosas</a:t>
            </a:r>
            <a:r>
              <a:rPr lang="es-CO" sz="2000" dirty="0" smtClean="0"/>
              <a:t>.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60706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5477" y="365618"/>
            <a:ext cx="6973890" cy="15512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2800" b="1" dirty="0"/>
              <a:t>Comprensión y Regulación De Las Emociones</a:t>
            </a:r>
            <a:endParaRPr lang="es-DO" sz="2800" dirty="0" smtClean="0"/>
          </a:p>
        </p:txBody>
      </p:sp>
      <p:graphicFrame>
        <p:nvGraphicFramePr>
          <p:cNvPr id="4" name="4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2309072"/>
              </p:ext>
            </p:extLst>
          </p:nvPr>
        </p:nvGraphicFramePr>
        <p:xfrm>
          <a:off x="2387622" y="191683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159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CuadroTexto"/>
          <p:cNvSpPr txBox="1"/>
          <p:nvPr/>
        </p:nvSpPr>
        <p:spPr>
          <a:xfrm>
            <a:off x="1934253" y="764704"/>
            <a:ext cx="2774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b="1" dirty="0" smtClean="0"/>
              <a:t>Identidad de género </a:t>
            </a:r>
            <a:r>
              <a:rPr lang="es-CO" dirty="0" smtClean="0"/>
              <a:t>: conciencia desarrollada en la niñez temprana, de que uno es hombre o mujer</a:t>
            </a:r>
            <a:endParaRPr lang="es-CO" dirty="0"/>
          </a:p>
        </p:txBody>
      </p:sp>
      <p:sp>
        <p:nvSpPr>
          <p:cNvPr id="5" name="7 CuadroTexto"/>
          <p:cNvSpPr txBox="1"/>
          <p:nvPr/>
        </p:nvSpPr>
        <p:spPr>
          <a:xfrm>
            <a:off x="8419840" y="764704"/>
            <a:ext cx="27244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b="1" dirty="0" smtClean="0"/>
              <a:t>Roles de género</a:t>
            </a:r>
            <a:r>
              <a:rPr lang="es-CO" dirty="0" smtClean="0"/>
              <a:t> : conductas, intereses, actitudes, habilidades y rasgos que una cultura considera apropiados para cada sexo.</a:t>
            </a:r>
            <a:endParaRPr lang="es-CO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5088188" y="1641867"/>
            <a:ext cx="2232248" cy="11381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b="1" dirty="0" smtClean="0"/>
              <a:t>Género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p:pic>
        <p:nvPicPr>
          <p:cNvPr id="7" name="Picture 2" descr="Resultado de imagen para gener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8995" y="2353702"/>
            <a:ext cx="3168352" cy="1710298"/>
          </a:xfrm>
          <a:prstGeom prst="rect">
            <a:avLst/>
          </a:prstGeom>
          <a:noFill/>
        </p:spPr>
      </p:pic>
      <p:sp>
        <p:nvSpPr>
          <p:cNvPr id="10" name="6 CuadroTexto"/>
          <p:cNvSpPr txBox="1">
            <a:spLocks noGrp="1"/>
          </p:cNvSpPr>
          <p:nvPr>
            <p:ph idx="1"/>
          </p:nvPr>
        </p:nvSpPr>
        <p:spPr>
          <a:xfrm>
            <a:off x="1484311" y="4340820"/>
            <a:ext cx="33924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s-CO" sz="2000" b="1" dirty="0" smtClean="0"/>
              <a:t>Tipificación de género </a:t>
            </a:r>
            <a:r>
              <a:rPr lang="es-CO" sz="2000" dirty="0" smtClean="0"/>
              <a:t>: proceso de socialización por medio del cual los niños aprenden a temprana edad los roles de genero apropiados.</a:t>
            </a:r>
            <a:endParaRPr lang="es-CO" sz="2000" dirty="0"/>
          </a:p>
        </p:txBody>
      </p:sp>
      <p:sp>
        <p:nvSpPr>
          <p:cNvPr id="11" name="8 CuadroTexto"/>
          <p:cNvSpPr txBox="1"/>
          <p:nvPr/>
        </p:nvSpPr>
        <p:spPr>
          <a:xfrm>
            <a:off x="8269877" y="4494708"/>
            <a:ext cx="3024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/>
              <a:t>Estereotipos de género</a:t>
            </a:r>
            <a:r>
              <a:rPr lang="es-CO" dirty="0" smtClean="0"/>
              <a:t>:</a:t>
            </a:r>
          </a:p>
          <a:p>
            <a:pPr algn="just"/>
            <a:r>
              <a:rPr lang="es-CO" dirty="0" smtClean="0"/>
              <a:t>Generalizaciones preconcebidas acerca de la conducta masculina o femenina. 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2611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Inicia de 3 a 6 años</a:t>
            </a:r>
            <a:endParaRPr lang="es-DO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En la niñez temprana  los niños adelgazan y se alargan. Necesitan menos sueño que antes y manifiestan problemas con su reposo-vigilia. Mejoran en actividades como correr, brincar, saltar y lanzar una pelota.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 Son mejores para atar los cordones de los zapatos, dibujar con crayola y servir el cereal; y empiezan a mostrar preferencia con la mano izquierda o la derecha. Tiene perturbaciones y trastornos en los sueños.  Mojan la cama. </a:t>
            </a:r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9746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nta perforada"/>
          <p:cNvSpPr/>
          <p:nvPr/>
        </p:nvSpPr>
        <p:spPr>
          <a:xfrm>
            <a:off x="2670870" y="1096194"/>
            <a:ext cx="3025080" cy="5085184"/>
          </a:xfrm>
          <a:prstGeom prst="flowChartPunchedTa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82550" h="57150"/>
            <a:bevelB w="139700"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b="1" dirty="0" smtClean="0">
                <a:solidFill>
                  <a:schemeClr val="tx1"/>
                </a:solidFill>
              </a:rPr>
              <a:t>PERSPECTIVAS SOBRE EL DESARROLLO DEL GÉNERO</a:t>
            </a:r>
            <a:endParaRPr lang="es-CO" sz="3200" b="1" dirty="0">
              <a:solidFill>
                <a:schemeClr val="tx1"/>
              </a:solidFill>
            </a:endParaRPr>
          </a:p>
        </p:txBody>
      </p:sp>
      <p:sp>
        <p:nvSpPr>
          <p:cNvPr id="8" name="4 Flecha abajo"/>
          <p:cNvSpPr/>
          <p:nvPr/>
        </p:nvSpPr>
        <p:spPr>
          <a:xfrm>
            <a:off x="7516924" y="232098"/>
            <a:ext cx="3585964" cy="86409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82550" h="57150"/>
            <a:bevelB w="107950" h="44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 smtClean="0">
                <a:solidFill>
                  <a:schemeClr val="tx1"/>
                </a:solidFill>
              </a:rPr>
              <a:t>ENFOQUES</a:t>
            </a:r>
            <a:endParaRPr lang="es-CO" sz="2400" b="1" dirty="0">
              <a:solidFill>
                <a:schemeClr val="tx1"/>
              </a:solidFill>
            </a:endParaRPr>
          </a:p>
        </p:txBody>
      </p:sp>
      <p:sp>
        <p:nvSpPr>
          <p:cNvPr id="9" name="7 Onda"/>
          <p:cNvSpPr/>
          <p:nvPr/>
        </p:nvSpPr>
        <p:spPr>
          <a:xfrm>
            <a:off x="7977758" y="1600250"/>
            <a:ext cx="2664296" cy="720080"/>
          </a:xfrm>
          <a:prstGeom prst="wav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h="952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 smtClean="0">
                <a:solidFill>
                  <a:schemeClr val="tx1"/>
                </a:solidFill>
              </a:rPr>
              <a:t>Biológico</a:t>
            </a:r>
          </a:p>
        </p:txBody>
      </p:sp>
      <p:sp>
        <p:nvSpPr>
          <p:cNvPr id="10" name="8 Onda"/>
          <p:cNvSpPr/>
          <p:nvPr/>
        </p:nvSpPr>
        <p:spPr>
          <a:xfrm>
            <a:off x="7977758" y="2608362"/>
            <a:ext cx="2664296" cy="720080"/>
          </a:xfrm>
          <a:prstGeom prst="wav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6350">
            <a:bevelT w="69850" h="95250"/>
            <a:bevelB w="63500"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 smtClean="0">
                <a:solidFill>
                  <a:schemeClr val="tx1"/>
                </a:solidFill>
              </a:rPr>
              <a:t>Evolutivo</a:t>
            </a:r>
            <a:endParaRPr lang="es-CO" sz="2400" b="1" dirty="0">
              <a:solidFill>
                <a:schemeClr val="tx1"/>
              </a:solidFill>
            </a:endParaRPr>
          </a:p>
        </p:txBody>
      </p:sp>
      <p:sp>
        <p:nvSpPr>
          <p:cNvPr id="11" name="9 Onda"/>
          <p:cNvSpPr/>
          <p:nvPr/>
        </p:nvSpPr>
        <p:spPr>
          <a:xfrm>
            <a:off x="8049766" y="3616474"/>
            <a:ext cx="2664296" cy="720080"/>
          </a:xfrm>
          <a:prstGeom prst="wav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h="31750"/>
            <a:bevelB w="1460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 smtClean="0">
                <a:solidFill>
                  <a:schemeClr val="tx1"/>
                </a:solidFill>
              </a:rPr>
              <a:t>Psicoanalítico</a:t>
            </a:r>
          </a:p>
        </p:txBody>
      </p:sp>
      <p:sp>
        <p:nvSpPr>
          <p:cNvPr id="12" name="10 Onda"/>
          <p:cNvSpPr/>
          <p:nvPr/>
        </p:nvSpPr>
        <p:spPr>
          <a:xfrm>
            <a:off x="8049766" y="4480570"/>
            <a:ext cx="2664296" cy="720080"/>
          </a:xfrm>
          <a:prstGeom prst="wav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h="107950"/>
            <a:bevelB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 smtClean="0">
                <a:solidFill>
                  <a:schemeClr val="tx1"/>
                </a:solidFill>
              </a:rPr>
              <a:t>Cognoscitivo</a:t>
            </a:r>
            <a:endParaRPr lang="es-CO" sz="2400" b="1" dirty="0">
              <a:solidFill>
                <a:schemeClr val="tx1"/>
              </a:solidFill>
            </a:endParaRPr>
          </a:p>
        </p:txBody>
      </p:sp>
      <p:sp>
        <p:nvSpPr>
          <p:cNvPr id="13" name="11 Onda"/>
          <p:cNvSpPr/>
          <p:nvPr/>
        </p:nvSpPr>
        <p:spPr>
          <a:xfrm>
            <a:off x="8049766" y="5416674"/>
            <a:ext cx="2664296" cy="720080"/>
          </a:xfrm>
          <a:prstGeom prst="wav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h="31750"/>
            <a:bevelB w="95250" h="44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 smtClean="0">
                <a:solidFill>
                  <a:schemeClr val="tx1"/>
                </a:solidFill>
              </a:rPr>
              <a:t>Aprendizaje Social.</a:t>
            </a:r>
            <a:endParaRPr lang="es-CO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5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1454813" y="1929580"/>
            <a:ext cx="10018713" cy="3124201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DO" sz="3200" dirty="0" smtClean="0"/>
              <a:t>	</a:t>
            </a:r>
            <a:endParaRPr lang="es-DO" sz="3200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2952750" y="503238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b="1" dirty="0" smtClean="0"/>
              <a:t>El juego y sus funciones</a:t>
            </a:r>
            <a:endParaRPr lang="es-CO" b="1" dirty="0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1646362" y="1646238"/>
            <a:ext cx="4680520" cy="5040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CO" sz="7000" b="1" smtClean="0"/>
              <a:t>Estimulan los sentidos</a:t>
            </a:r>
          </a:p>
          <a:p>
            <a:r>
              <a:rPr lang="es-CO" sz="7000" b="1" smtClean="0"/>
              <a:t>Ejercitan los músculos</a:t>
            </a:r>
          </a:p>
          <a:p>
            <a:r>
              <a:rPr lang="es-CO" sz="7000" b="1" smtClean="0"/>
              <a:t>Coordinan la visión con el movimiento</a:t>
            </a:r>
          </a:p>
          <a:p>
            <a:r>
              <a:rPr lang="es-CO" sz="7000" b="1" smtClean="0"/>
              <a:t>Adquieren habilidades de negociación y resolución de conflictos.</a:t>
            </a:r>
          </a:p>
          <a:p>
            <a:r>
              <a:rPr lang="es-CO" sz="7000" b="1" smtClean="0"/>
              <a:t>Aprenden reglas</a:t>
            </a:r>
          </a:p>
          <a:p>
            <a:r>
              <a:rPr lang="es-CO" sz="7000" b="1" smtClean="0"/>
              <a:t>Estimula la imaginación y la creatividad</a:t>
            </a:r>
          </a:p>
          <a:p>
            <a:r>
              <a:rPr lang="es-CO" sz="7000" b="1" smtClean="0"/>
              <a:t>Fomentan aprendizaje</a:t>
            </a:r>
          </a:p>
          <a:p>
            <a:r>
              <a:rPr lang="es-CO" sz="7000" b="1" smtClean="0"/>
              <a:t>Expresan conocimiento ya adquirido.</a:t>
            </a:r>
          </a:p>
          <a:p>
            <a:r>
              <a:rPr lang="es-CO" sz="7000" b="1" smtClean="0"/>
              <a:t>Aprenden cultura  </a:t>
            </a:r>
          </a:p>
          <a:p>
            <a:r>
              <a:rPr lang="es-CO" sz="7000" b="1" smtClean="0"/>
              <a:t>Crean lazos afectivos</a:t>
            </a:r>
          </a:p>
          <a:p>
            <a:endParaRPr lang="es-CO" smtClean="0"/>
          </a:p>
          <a:p>
            <a:endParaRPr lang="es-CO" dirty="0"/>
          </a:p>
        </p:txBody>
      </p:sp>
      <p:pic>
        <p:nvPicPr>
          <p:cNvPr id="7" name="Picture 4" descr="Resultado de imagen para el jue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67550" y="1929580"/>
            <a:ext cx="4427984" cy="41548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1408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484312" y="266700"/>
            <a:ext cx="10018713" cy="1752599"/>
          </a:xfrm>
        </p:spPr>
        <p:txBody>
          <a:bodyPr>
            <a:normAutofit/>
          </a:bodyPr>
          <a:lstStyle/>
          <a:p>
            <a:r>
              <a:rPr lang="es-CO" sz="4000" b="1" dirty="0" smtClean="0"/>
              <a:t>Niveles </a:t>
            </a:r>
            <a:r>
              <a:rPr lang="es-CO" b="1" dirty="0"/>
              <a:t>c</a:t>
            </a:r>
            <a:r>
              <a:rPr lang="es-CO" sz="4000" b="1" dirty="0" smtClean="0"/>
              <a:t>ognoscitivos del </a:t>
            </a:r>
            <a:r>
              <a:rPr lang="es-CO" b="1" dirty="0"/>
              <a:t>j</a:t>
            </a:r>
            <a:r>
              <a:rPr lang="es-CO" sz="4000" b="1" dirty="0" smtClean="0"/>
              <a:t>uego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p:graphicFrame>
        <p:nvGraphicFramePr>
          <p:cNvPr id="5" name="3 Diagrama"/>
          <p:cNvGraphicFramePr>
            <a:graphicFrameLocks noGrp="1"/>
          </p:cNvGraphicFramePr>
          <p:nvPr>
            <p:ph idx="1"/>
            <p:extLst/>
          </p:nvPr>
        </p:nvGraphicFramePr>
        <p:xfrm>
          <a:off x="1484312" y="1428750"/>
          <a:ext cx="10326687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042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3937000"/>
          </a:xfrm>
        </p:spPr>
        <p:txBody>
          <a:bodyPr/>
          <a:lstStyle/>
          <a:p>
            <a:r>
              <a:rPr lang="es-DO" sz="7200" b="1" dirty="0" smtClean="0"/>
              <a:t>Gracias</a:t>
            </a:r>
            <a:r>
              <a:rPr lang="es-DO" b="1" dirty="0" smtClean="0"/>
              <a:t> !</a:t>
            </a:r>
            <a:endParaRPr lang="es-DO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70950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61766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80315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2331501" y="776818"/>
            <a:ext cx="8574622" cy="2616199"/>
          </a:xfrm>
        </p:spPr>
        <p:txBody>
          <a:bodyPr>
            <a:normAutofit/>
          </a:bodyPr>
          <a:lstStyle/>
          <a:p>
            <a:pPr algn="ctr"/>
            <a:r>
              <a:rPr lang="es-CO" sz="5400" b="1" dirty="0"/>
              <a:t>Desarrollo Psicosocial </a:t>
            </a:r>
            <a:r>
              <a:rPr lang="es-CO" sz="5400" b="1" dirty="0" smtClean="0"/>
              <a:t>en la </a:t>
            </a:r>
            <a:r>
              <a:rPr lang="es-CO" sz="5400" b="1" dirty="0"/>
              <a:t>Infancia Temprana</a:t>
            </a:r>
            <a:endParaRPr lang="es-DO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8062890"/>
              </p:ext>
            </p:extLst>
          </p:nvPr>
        </p:nvGraphicFramePr>
        <p:xfrm>
          <a:off x="2530263" y="685800"/>
          <a:ext cx="7715200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sultado de imagen para ojo animad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6393" y="685800"/>
            <a:ext cx="2304256" cy="1440159"/>
          </a:xfrm>
          <a:prstGeom prst="rect">
            <a:avLst/>
          </a:prstGeom>
          <a:noFill/>
        </p:spPr>
      </p:pic>
      <p:sp>
        <p:nvSpPr>
          <p:cNvPr id="5" name="7 CuadroTexto"/>
          <p:cNvSpPr txBox="1"/>
          <p:nvPr/>
        </p:nvSpPr>
        <p:spPr>
          <a:xfrm>
            <a:off x="3846949" y="556762"/>
            <a:ext cx="59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 smtClean="0"/>
              <a:t>Autoestima Contingente: Patrón Indefenso</a:t>
            </a:r>
            <a:endParaRPr lang="es-CO" sz="3600" b="1" dirty="0"/>
          </a:p>
        </p:txBody>
      </p:sp>
      <p:pic>
        <p:nvPicPr>
          <p:cNvPr id="6" name="Picture 6" descr="Resultado de imagen para autoestima baja  caricaturas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8090" y="2438399"/>
            <a:ext cx="3762375" cy="2705100"/>
          </a:xfrm>
          <a:prstGeom prst="rect">
            <a:avLst/>
          </a:prstGeom>
          <a:noFill/>
        </p:spPr>
      </p:pic>
      <p:sp>
        <p:nvSpPr>
          <p:cNvPr id="7" name="8 CuadroTexto"/>
          <p:cNvSpPr txBox="1"/>
          <p:nvPr/>
        </p:nvSpPr>
        <p:spPr>
          <a:xfrm>
            <a:off x="3690966" y="5305787"/>
            <a:ext cx="6696744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 extrusionH="76200" contourW="12700">
            <a:bevelT w="63500" h="57150"/>
            <a:bevelB w="139700" h="19050"/>
            <a:extrusionClr>
              <a:schemeClr val="accent6">
                <a:lumMod val="50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 smtClean="0"/>
              <a:t>Si la autoestima es contingente al éxito, los niños pueden ver el fracaso o las criticas como una censura a su valor y sentirse incapaces de hacer mejor las cosas</a:t>
            </a:r>
            <a:r>
              <a:rPr lang="es-CO" sz="2000" dirty="0" smtClean="0"/>
              <a:t>.</a:t>
            </a:r>
            <a:endParaRPr lang="es-CO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5477" y="365618"/>
            <a:ext cx="6973890" cy="15512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2800" b="1" dirty="0"/>
              <a:t>Comprensión y Regulación De Las Emociones</a:t>
            </a:r>
            <a:endParaRPr lang="es-DO" sz="2800" dirty="0" smtClean="0"/>
          </a:p>
        </p:txBody>
      </p:sp>
      <p:graphicFrame>
        <p:nvGraphicFramePr>
          <p:cNvPr id="4" name="4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9901337"/>
              </p:ext>
            </p:extLst>
          </p:nvPr>
        </p:nvGraphicFramePr>
        <p:xfrm>
          <a:off x="2387622" y="191683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Desarrollo motor</a:t>
            </a: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ES" dirty="0"/>
              <a:t>Los niños progresan rápidamente en las habilidades motrices gruesas, motoras finas y la coordinación </a:t>
            </a:r>
            <a:r>
              <a:rPr lang="es-ES" dirty="0" smtClean="0"/>
              <a:t>óculo manual</a:t>
            </a:r>
            <a:r>
              <a:rPr lang="es-ES" dirty="0"/>
              <a:t>, desarrollando sistemas de acción mas complejos.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Esos cambios son coordinados por el cerebro y el sistema nervioso, el cual sigue en proceso de maduración, fomentan el desarrollo de una amplia variedad de habilidades motoras.</a:t>
            </a:r>
          </a:p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endParaRPr lang="es-ES" dirty="0"/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400881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CuadroTexto"/>
          <p:cNvSpPr txBox="1"/>
          <p:nvPr/>
        </p:nvSpPr>
        <p:spPr>
          <a:xfrm>
            <a:off x="1934253" y="764704"/>
            <a:ext cx="2774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b="1" dirty="0" smtClean="0"/>
              <a:t>Identidad de género </a:t>
            </a:r>
            <a:r>
              <a:rPr lang="es-CO" dirty="0" smtClean="0"/>
              <a:t>: conciencia desarrollada en la niñez temprana, de que uno es hombre o mujer</a:t>
            </a:r>
            <a:endParaRPr lang="es-CO" dirty="0"/>
          </a:p>
        </p:txBody>
      </p:sp>
      <p:sp>
        <p:nvSpPr>
          <p:cNvPr id="5" name="7 CuadroTexto"/>
          <p:cNvSpPr txBox="1"/>
          <p:nvPr/>
        </p:nvSpPr>
        <p:spPr>
          <a:xfrm>
            <a:off x="8419840" y="764704"/>
            <a:ext cx="27244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b="1" dirty="0" smtClean="0"/>
              <a:t>Roles de género</a:t>
            </a:r>
            <a:r>
              <a:rPr lang="es-CO" dirty="0" smtClean="0"/>
              <a:t> : conductas, intereses, actitudes, habilidades y rasgos que una cultura considera apropiados para cada sexo.</a:t>
            </a:r>
            <a:endParaRPr lang="es-CO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5088188" y="1641867"/>
            <a:ext cx="2232248" cy="11381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b="1" dirty="0" smtClean="0"/>
              <a:t>Género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p:pic>
        <p:nvPicPr>
          <p:cNvPr id="7" name="Picture 2" descr="Resultado de imagen para gener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8995" y="2353702"/>
            <a:ext cx="3168352" cy="1710298"/>
          </a:xfrm>
          <a:prstGeom prst="rect">
            <a:avLst/>
          </a:prstGeom>
          <a:noFill/>
        </p:spPr>
      </p:pic>
      <p:sp>
        <p:nvSpPr>
          <p:cNvPr id="10" name="6 CuadroTexto"/>
          <p:cNvSpPr txBox="1">
            <a:spLocks noGrp="1"/>
          </p:cNvSpPr>
          <p:nvPr>
            <p:ph idx="1"/>
          </p:nvPr>
        </p:nvSpPr>
        <p:spPr>
          <a:xfrm>
            <a:off x="1484311" y="4340820"/>
            <a:ext cx="33924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s-CO" sz="2000" b="1" dirty="0" smtClean="0"/>
              <a:t>Tipificación de género </a:t>
            </a:r>
            <a:r>
              <a:rPr lang="es-CO" sz="2000" dirty="0" smtClean="0"/>
              <a:t>: proceso de socialización por medio del cual los niños aprenden a temprana edad los roles de genero apropiados.</a:t>
            </a:r>
            <a:endParaRPr lang="es-CO" sz="2000" dirty="0"/>
          </a:p>
        </p:txBody>
      </p:sp>
      <p:sp>
        <p:nvSpPr>
          <p:cNvPr id="11" name="8 CuadroTexto"/>
          <p:cNvSpPr txBox="1"/>
          <p:nvPr/>
        </p:nvSpPr>
        <p:spPr>
          <a:xfrm>
            <a:off x="8269877" y="4494708"/>
            <a:ext cx="3024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/>
              <a:t>Estereotipos de género</a:t>
            </a:r>
            <a:r>
              <a:rPr lang="es-CO" dirty="0" smtClean="0"/>
              <a:t>:</a:t>
            </a:r>
          </a:p>
          <a:p>
            <a:pPr algn="just"/>
            <a:r>
              <a:rPr lang="es-CO" dirty="0" smtClean="0"/>
              <a:t>Generalizaciones preconcebidas acerca de la conducta masculina o femenina. 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2704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nta perforada"/>
          <p:cNvSpPr/>
          <p:nvPr/>
        </p:nvSpPr>
        <p:spPr>
          <a:xfrm>
            <a:off x="2670870" y="1096194"/>
            <a:ext cx="3025080" cy="5085184"/>
          </a:xfrm>
          <a:prstGeom prst="flowChartPunchedTa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82550" h="57150"/>
            <a:bevelB w="139700"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b="1" dirty="0" smtClean="0">
                <a:solidFill>
                  <a:schemeClr val="tx1"/>
                </a:solidFill>
              </a:rPr>
              <a:t>PERSPECTIVAS SOBRE EL DESARROLLO DEL GÉNERO</a:t>
            </a:r>
            <a:endParaRPr lang="es-CO" sz="3200" b="1" dirty="0">
              <a:solidFill>
                <a:schemeClr val="tx1"/>
              </a:solidFill>
            </a:endParaRPr>
          </a:p>
        </p:txBody>
      </p:sp>
      <p:sp>
        <p:nvSpPr>
          <p:cNvPr id="8" name="4 Flecha abajo"/>
          <p:cNvSpPr/>
          <p:nvPr/>
        </p:nvSpPr>
        <p:spPr>
          <a:xfrm>
            <a:off x="7516924" y="232098"/>
            <a:ext cx="3585964" cy="86409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82550" h="57150"/>
            <a:bevelB w="107950" h="44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 smtClean="0">
                <a:solidFill>
                  <a:schemeClr val="tx1"/>
                </a:solidFill>
              </a:rPr>
              <a:t>ENFOQUES</a:t>
            </a:r>
            <a:endParaRPr lang="es-CO" sz="2400" b="1" dirty="0">
              <a:solidFill>
                <a:schemeClr val="tx1"/>
              </a:solidFill>
            </a:endParaRPr>
          </a:p>
        </p:txBody>
      </p:sp>
      <p:sp>
        <p:nvSpPr>
          <p:cNvPr id="9" name="7 Onda"/>
          <p:cNvSpPr/>
          <p:nvPr/>
        </p:nvSpPr>
        <p:spPr>
          <a:xfrm>
            <a:off x="7977758" y="1600250"/>
            <a:ext cx="2664296" cy="720080"/>
          </a:xfrm>
          <a:prstGeom prst="wav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h="95250"/>
            <a:bevelB w="508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 smtClean="0">
                <a:solidFill>
                  <a:schemeClr val="tx1"/>
                </a:solidFill>
              </a:rPr>
              <a:t>Biológico</a:t>
            </a:r>
          </a:p>
        </p:txBody>
      </p:sp>
      <p:sp>
        <p:nvSpPr>
          <p:cNvPr id="10" name="8 Onda"/>
          <p:cNvSpPr/>
          <p:nvPr/>
        </p:nvSpPr>
        <p:spPr>
          <a:xfrm>
            <a:off x="7977758" y="2608362"/>
            <a:ext cx="2664296" cy="720080"/>
          </a:xfrm>
          <a:prstGeom prst="wav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6350">
            <a:bevelT w="69850" h="95250"/>
            <a:bevelB w="63500"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 smtClean="0">
                <a:solidFill>
                  <a:schemeClr val="tx1"/>
                </a:solidFill>
              </a:rPr>
              <a:t>Evolutivo</a:t>
            </a:r>
            <a:endParaRPr lang="es-CO" sz="2400" b="1" dirty="0">
              <a:solidFill>
                <a:schemeClr val="tx1"/>
              </a:solidFill>
            </a:endParaRPr>
          </a:p>
        </p:txBody>
      </p:sp>
      <p:sp>
        <p:nvSpPr>
          <p:cNvPr id="11" name="9 Onda"/>
          <p:cNvSpPr/>
          <p:nvPr/>
        </p:nvSpPr>
        <p:spPr>
          <a:xfrm>
            <a:off x="8049766" y="3616474"/>
            <a:ext cx="2664296" cy="720080"/>
          </a:xfrm>
          <a:prstGeom prst="wav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h="31750"/>
            <a:bevelB w="146050" h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 smtClean="0">
                <a:solidFill>
                  <a:schemeClr val="tx1"/>
                </a:solidFill>
              </a:rPr>
              <a:t>Psicoanalítico</a:t>
            </a:r>
          </a:p>
        </p:txBody>
      </p:sp>
      <p:sp>
        <p:nvSpPr>
          <p:cNvPr id="12" name="10 Onda"/>
          <p:cNvSpPr/>
          <p:nvPr/>
        </p:nvSpPr>
        <p:spPr>
          <a:xfrm>
            <a:off x="8049766" y="4480570"/>
            <a:ext cx="2664296" cy="720080"/>
          </a:xfrm>
          <a:prstGeom prst="wav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h="107950"/>
            <a:bevelB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 smtClean="0">
                <a:solidFill>
                  <a:schemeClr val="tx1"/>
                </a:solidFill>
              </a:rPr>
              <a:t>Cognoscitivo</a:t>
            </a:r>
            <a:endParaRPr lang="es-CO" sz="2400" b="1" dirty="0">
              <a:solidFill>
                <a:schemeClr val="tx1"/>
              </a:solidFill>
            </a:endParaRPr>
          </a:p>
        </p:txBody>
      </p:sp>
      <p:sp>
        <p:nvSpPr>
          <p:cNvPr id="13" name="11 Onda"/>
          <p:cNvSpPr/>
          <p:nvPr/>
        </p:nvSpPr>
        <p:spPr>
          <a:xfrm>
            <a:off x="8049766" y="5416674"/>
            <a:ext cx="2664296" cy="720080"/>
          </a:xfrm>
          <a:prstGeom prst="wav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h="31750"/>
            <a:bevelB w="95250" h="44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 smtClean="0">
                <a:solidFill>
                  <a:schemeClr val="tx1"/>
                </a:solidFill>
              </a:rPr>
              <a:t>Aprendizaje Social.</a:t>
            </a:r>
            <a:endParaRPr lang="es-CO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1454813" y="1929580"/>
            <a:ext cx="10018713" cy="3124201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DO" sz="3200" dirty="0" smtClean="0"/>
              <a:t>	</a:t>
            </a:r>
            <a:endParaRPr lang="es-DO" sz="3200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2952750" y="503238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b="1" dirty="0" smtClean="0"/>
              <a:t>El juego y sus funciones</a:t>
            </a:r>
            <a:endParaRPr lang="es-CO" b="1" dirty="0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1646362" y="1646238"/>
            <a:ext cx="4680520" cy="5040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CO" sz="7000" b="1" smtClean="0"/>
              <a:t>Estimulan los sentidos</a:t>
            </a:r>
          </a:p>
          <a:p>
            <a:r>
              <a:rPr lang="es-CO" sz="7000" b="1" smtClean="0"/>
              <a:t>Ejercitan los músculos</a:t>
            </a:r>
          </a:p>
          <a:p>
            <a:r>
              <a:rPr lang="es-CO" sz="7000" b="1" smtClean="0"/>
              <a:t>Coordinan la visión con el movimiento</a:t>
            </a:r>
          </a:p>
          <a:p>
            <a:r>
              <a:rPr lang="es-CO" sz="7000" b="1" smtClean="0"/>
              <a:t>Adquieren habilidades de negociación y resolución de conflictos.</a:t>
            </a:r>
          </a:p>
          <a:p>
            <a:r>
              <a:rPr lang="es-CO" sz="7000" b="1" smtClean="0"/>
              <a:t>Aprenden reglas</a:t>
            </a:r>
          </a:p>
          <a:p>
            <a:r>
              <a:rPr lang="es-CO" sz="7000" b="1" smtClean="0"/>
              <a:t>Estimula la imaginación y la creatividad</a:t>
            </a:r>
          </a:p>
          <a:p>
            <a:r>
              <a:rPr lang="es-CO" sz="7000" b="1" smtClean="0"/>
              <a:t>Fomentan aprendizaje</a:t>
            </a:r>
          </a:p>
          <a:p>
            <a:r>
              <a:rPr lang="es-CO" sz="7000" b="1" smtClean="0"/>
              <a:t>Expresan conocimiento ya adquirido.</a:t>
            </a:r>
          </a:p>
          <a:p>
            <a:r>
              <a:rPr lang="es-CO" sz="7000" b="1" smtClean="0"/>
              <a:t>Aprenden cultura  </a:t>
            </a:r>
          </a:p>
          <a:p>
            <a:r>
              <a:rPr lang="es-CO" sz="7000" b="1" smtClean="0"/>
              <a:t>Crean lazos afectivos</a:t>
            </a:r>
          </a:p>
          <a:p>
            <a:endParaRPr lang="es-CO" smtClean="0"/>
          </a:p>
          <a:p>
            <a:endParaRPr lang="es-CO" dirty="0"/>
          </a:p>
        </p:txBody>
      </p:sp>
      <p:pic>
        <p:nvPicPr>
          <p:cNvPr id="7" name="Picture 4" descr="Resultado de imagen para el jue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67550" y="1929580"/>
            <a:ext cx="4427984" cy="41548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484312" y="266700"/>
            <a:ext cx="10018713" cy="1752599"/>
          </a:xfrm>
        </p:spPr>
        <p:txBody>
          <a:bodyPr>
            <a:normAutofit/>
          </a:bodyPr>
          <a:lstStyle/>
          <a:p>
            <a:r>
              <a:rPr lang="es-CO" sz="4000" b="1" dirty="0" smtClean="0"/>
              <a:t>Niveles </a:t>
            </a:r>
            <a:r>
              <a:rPr lang="es-CO" b="1" dirty="0"/>
              <a:t>c</a:t>
            </a:r>
            <a:r>
              <a:rPr lang="es-CO" sz="4000" b="1" dirty="0" smtClean="0"/>
              <a:t>ognoscitivos del </a:t>
            </a:r>
            <a:r>
              <a:rPr lang="es-CO" b="1" dirty="0"/>
              <a:t>j</a:t>
            </a:r>
            <a:r>
              <a:rPr lang="es-CO" sz="4000" b="1" dirty="0" smtClean="0"/>
              <a:t>uego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p:graphicFrame>
        <p:nvGraphicFramePr>
          <p:cNvPr id="5" name="3 Diagrama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9379824"/>
              </p:ext>
            </p:extLst>
          </p:nvPr>
        </p:nvGraphicFramePr>
        <p:xfrm>
          <a:off x="1484312" y="1428750"/>
          <a:ext cx="10326687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15900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Existen dos habilidades motoras en el ser humano</a:t>
            </a:r>
            <a:r>
              <a:rPr lang="es-ES" dirty="0"/>
              <a:t/>
            </a:r>
            <a:br>
              <a:rPr lang="es-ES" dirty="0"/>
            </a:b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27201"/>
            <a:ext cx="10018713" cy="4064000"/>
          </a:xfrm>
        </p:spPr>
        <p:txBody>
          <a:bodyPr>
            <a:normAutofit fontScale="40000" lnSpcReduction="20000"/>
          </a:bodyPr>
          <a:lstStyle/>
          <a:p>
            <a:r>
              <a:rPr lang="es-ES" sz="5100" dirty="0" smtClean="0"/>
              <a:t>Motor </a:t>
            </a:r>
            <a:r>
              <a:rPr lang="es-ES" sz="5100" dirty="0"/>
              <a:t>Fino: habilidades físicas que involucran los músculos pequeños y la coordinación, ojo-mano</a:t>
            </a:r>
            <a:r>
              <a:rPr lang="es-ES" sz="5100" dirty="0" smtClean="0"/>
              <a:t>.</a:t>
            </a:r>
          </a:p>
          <a:p>
            <a:endParaRPr lang="es-ES" sz="5100" dirty="0"/>
          </a:p>
          <a:p>
            <a:r>
              <a:rPr lang="es-ES" sz="5100" dirty="0" smtClean="0"/>
              <a:t>Motor </a:t>
            </a:r>
            <a:r>
              <a:rPr lang="es-ES" sz="5100" dirty="0"/>
              <a:t>Grueso: habilidades físicas que involucran los músculos grandes. </a:t>
            </a:r>
          </a:p>
          <a:p>
            <a:endParaRPr lang="es-ES" sz="5100" dirty="0"/>
          </a:p>
          <a:p>
            <a:r>
              <a:rPr lang="es-ES" sz="5100" dirty="0"/>
              <a:t>También hacen preferencia manual, donde tienen la tendencia a usar una mano en lugar de la otra, por lo regular es evidente a los 3 años. Esto es evidente gracias a un </a:t>
            </a:r>
            <a:r>
              <a:rPr lang="es-ES" sz="5100" dirty="0" smtClean="0"/>
              <a:t>hemisferio </a:t>
            </a:r>
            <a:r>
              <a:rPr lang="es-ES" sz="5100" dirty="0"/>
              <a:t>cerebral.</a:t>
            </a:r>
          </a:p>
          <a:p>
            <a:r>
              <a:rPr lang="es-ES" sz="5100" dirty="0"/>
              <a:t/>
            </a:r>
            <a:br>
              <a:rPr lang="es-ES" sz="5100" dirty="0"/>
            </a:br>
            <a:r>
              <a:rPr lang="es-ES" sz="5100" dirty="0"/>
              <a:t>Las etapas de la producción artística que parecen reflejara el desarrollo del cerebro corresponden al garabateo, las formas, el diseño y la pictórica.</a:t>
            </a:r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58437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b="1" dirty="0" smtClean="0"/>
              <a:t>DESESARROLLO DEL CEREBRO </a:t>
            </a:r>
            <a:endParaRPr lang="es-DO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8" y="1066801"/>
            <a:ext cx="10018713" cy="37229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 err="1" smtClean="0"/>
              <a:t>Conforme</a:t>
            </a:r>
            <a:r>
              <a:rPr lang="en-US" sz="3600" dirty="0" smtClean="0"/>
              <a:t> Avanza el </a:t>
            </a:r>
            <a:r>
              <a:rPr lang="en-US" sz="3600" dirty="0" err="1" smtClean="0"/>
              <a:t>crecimiento</a:t>
            </a:r>
            <a:r>
              <a:rPr lang="en-US" sz="3600" dirty="0" smtClean="0"/>
              <a:t> del </a:t>
            </a:r>
            <a:r>
              <a:rPr lang="en-US" sz="3600" dirty="0" err="1" smtClean="0"/>
              <a:t>ni</a:t>
            </a:r>
            <a:r>
              <a:rPr lang="es-DO" sz="3600" dirty="0" err="1" smtClean="0"/>
              <a:t>ño</a:t>
            </a:r>
            <a:r>
              <a:rPr lang="es-DO" sz="3600" dirty="0" smtClean="0"/>
              <a:t>, su estructura cerebral se va transformando, haciendo que el niño, mental e intelectualmente, sea más maduro, esté más abierto al aprendizaje, puede tener mejor decisión en juzgar las cosas. </a:t>
            </a:r>
            <a:endParaRPr lang="es-DO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350" y="4789715"/>
            <a:ext cx="7518628" cy="189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4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511" y="88903"/>
            <a:ext cx="10018713" cy="1346198"/>
          </a:xfrm>
        </p:spPr>
        <p:txBody>
          <a:bodyPr/>
          <a:lstStyle/>
          <a:p>
            <a:r>
              <a:rPr lang="es-ES" b="1" dirty="0"/>
              <a:t>Patrones y trastornos del Sueño</a:t>
            </a: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8381" y="1841500"/>
            <a:ext cx="10018713" cy="4698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Igual que ocurre a lo largo de la vida, los patrones del sueño cambian durante la niñez temprana y son afectados por las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expectativas 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culturales.</a:t>
            </a:r>
            <a:b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Es normal que los niños preescolares desarrollen rituales al acostarse en 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objetos de transición. 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Los prolongados conflictos a la hora de dormir o los terrores nocturnos o pesadillas persistentes pueden indicar trastornos emocionales que precisan atención.</a:t>
            </a:r>
            <a:b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La 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enuresis 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es frecuente y generalmente se supera sin ayuda especial.</a:t>
            </a:r>
            <a:b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46074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Continuación</a:t>
            </a:r>
            <a:r>
              <a:rPr lang="es-ES" dirty="0"/>
              <a:t/>
            </a:r>
            <a:br>
              <a:rPr lang="es-ES" dirty="0"/>
            </a:b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52601"/>
            <a:ext cx="10018713" cy="4038600"/>
          </a:xfrm>
        </p:spPr>
        <p:txBody>
          <a:bodyPr/>
          <a:lstStyle/>
          <a:p>
            <a:pPr algn="just" fontAlgn="base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Los  patrones del sueño cambian durante los años del crecimiento. A los  cinco años los niños duermen un promedio de 11 horas en la noche y dejan de hacer las siestas diurnas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 fontAlgn="base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En la mayor parte de los casos, los trastornos del sueño son ocasionales y por lo regular son superados . </a:t>
            </a:r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4739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326571"/>
            <a:ext cx="10018713" cy="1752599"/>
          </a:xfrm>
        </p:spPr>
        <p:txBody>
          <a:bodyPr/>
          <a:lstStyle/>
          <a:p>
            <a:r>
              <a:rPr lang="es-DO" b="1" dirty="0" smtClean="0"/>
              <a:t>Salud, condición física y seguridad</a:t>
            </a:r>
            <a:endParaRPr lang="es-DO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79170"/>
            <a:ext cx="10018713" cy="1513115"/>
          </a:xfrm>
        </p:spPr>
        <p:txBody>
          <a:bodyPr/>
          <a:lstStyle/>
          <a:p>
            <a:r>
              <a:rPr lang="es-DO" dirty="0" smtClean="0"/>
              <a:t>La obesidad en los niños se ha convertido en el principal problema de salud alrededor del mundo. </a:t>
            </a:r>
            <a:endParaRPr lang="es-D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823" y="3592285"/>
            <a:ext cx="80105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4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TC103457496[[fn=Paralaje]]</Template>
  <TotalTime>3096</TotalTime>
  <Words>1288</Words>
  <Application>Microsoft Office PowerPoint</Application>
  <PresentationFormat>Panorámica</PresentationFormat>
  <Paragraphs>192</Paragraphs>
  <Slides>43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6" baseType="lpstr">
      <vt:lpstr>Arial</vt:lpstr>
      <vt:lpstr>Corbel</vt:lpstr>
      <vt:lpstr>Parallax</vt:lpstr>
      <vt:lpstr>INFANCIA TEMPRANA </vt:lpstr>
      <vt:lpstr>Introducción </vt:lpstr>
      <vt:lpstr>Inicia de 3 a 6 años</vt:lpstr>
      <vt:lpstr>Desarrollo motor</vt:lpstr>
      <vt:lpstr>Existen dos habilidades motoras en el ser humano </vt:lpstr>
      <vt:lpstr>DESESARROLLO DEL CEREBRO </vt:lpstr>
      <vt:lpstr>Patrones y trastornos del Sueño</vt:lpstr>
      <vt:lpstr>Continuación </vt:lpstr>
      <vt:lpstr>Salud, condición física y seguridad</vt:lpstr>
      <vt:lpstr>Salud y Seguridad </vt:lpstr>
      <vt:lpstr>Salud y seguridad</vt:lpstr>
      <vt:lpstr>Nutrición</vt:lpstr>
      <vt:lpstr>Salud y seguridad </vt:lpstr>
      <vt:lpstr>Desarrollo cognoscitivo</vt:lpstr>
      <vt:lpstr>Enfoque Piagetano: El Niño Preoperacional  </vt:lpstr>
      <vt:lpstr>Presentación de PowerPoint</vt:lpstr>
      <vt:lpstr>Características de esta etapa</vt:lpstr>
      <vt:lpstr>Procesos y capacidades básicas  </vt:lpstr>
      <vt:lpstr>Presentación de PowerPoint</vt:lpstr>
      <vt:lpstr>Formación y retención de recuerdos en la niñez</vt:lpstr>
      <vt:lpstr>Inteligencia: enfoques psicométricos y vygotskiano </vt:lpstr>
      <vt:lpstr>Evaluación  y enseñanza basadas en la teoría de Vygotsky </vt:lpstr>
      <vt:lpstr>Desarrollo del lenguaje </vt:lpstr>
      <vt:lpstr>Educación en la niñez temprana</vt:lpstr>
      <vt:lpstr>Desarrollo Psicosocial en la Infancia Temprana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Niveles cognoscitivos del juego </vt:lpstr>
      <vt:lpstr>Gracias !</vt:lpstr>
      <vt:lpstr>Presentación de PowerPoint</vt:lpstr>
      <vt:lpstr>Presentación de PowerPoint</vt:lpstr>
      <vt:lpstr>Desarrollo Psicosocial en la Infancia Temprana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Niveles cognoscitivos del juego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Estrategias para la articulación de las áreas de conocimiento</dc:title>
  <dc:creator>José García R.</dc:creator>
  <cp:lastModifiedBy>Joel Volquez</cp:lastModifiedBy>
  <cp:revision>54</cp:revision>
  <dcterms:created xsi:type="dcterms:W3CDTF">2014-07-01T10:22:26Z</dcterms:created>
  <dcterms:modified xsi:type="dcterms:W3CDTF">2016-12-13T22:42:21Z</dcterms:modified>
</cp:coreProperties>
</file>