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sldIdLst>
    <p:sldId id="256" r:id="rId3"/>
    <p:sldId id="267" r:id="rId4"/>
    <p:sldId id="268" r:id="rId5"/>
    <p:sldId id="257" r:id="rId6"/>
    <p:sldId id="269" r:id="rId7"/>
    <p:sldId id="271" r:id="rId8"/>
    <p:sldId id="272" r:id="rId9"/>
    <p:sldId id="270" r:id="rId10"/>
    <p:sldId id="258" r:id="rId11"/>
    <p:sldId id="273" r:id="rId12"/>
    <p:sldId id="275" r:id="rId13"/>
    <p:sldId id="274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DCB66-0DD5-4A23-BA8E-2D065ECA7D02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AB6C33D-C42A-4D56-A52A-39F10511A6D8}">
      <dgm:prSet phldrT="[Texto]"/>
      <dgm:spPr/>
      <dgm:t>
        <a:bodyPr/>
        <a:lstStyle/>
        <a:p>
          <a:r>
            <a:rPr lang="es-ES"/>
            <a:t>Nombre</a:t>
          </a:r>
          <a:r>
            <a:t/>
          </a:r>
          <a:br/>
          <a:r>
            <a:rPr lang="es-ES"/>
            <a:t>Puesto</a:t>
          </a:r>
        </a:p>
      </dgm:t>
    </dgm:pt>
    <dgm:pt modelId="{5BEC9FF3-2975-4E0A-A246-43E01F19E6FC}" type="parTrans" cxnId="{AED2F8C7-F736-466A-93D6-E91B8FD3D67B}">
      <dgm:prSet/>
      <dgm:spPr/>
      <dgm:t>
        <a:bodyPr/>
        <a:lstStyle/>
        <a:p>
          <a:endParaRPr lang="es-ES"/>
        </a:p>
      </dgm:t>
    </dgm:pt>
    <dgm:pt modelId="{BD0B0EEA-4AFF-483C-95A6-FA2772B998F3}" type="sibTrans" cxnId="{AED2F8C7-F736-466A-93D6-E91B8FD3D67B}">
      <dgm:prSet/>
      <dgm:spPr/>
      <dgm:t>
        <a:bodyPr/>
        <a:lstStyle/>
        <a:p>
          <a:endParaRPr lang="es-ES"/>
        </a:p>
      </dgm:t>
    </dgm:pt>
    <dgm:pt modelId="{7BEDEF46-371D-4921-B1F4-CC3ADE6C0482}" type="asst">
      <dgm:prSet phldrT="[Texto]"/>
      <dgm:spPr/>
      <dgm:t>
        <a:bodyPr/>
        <a:lstStyle/>
        <a:p>
          <a:r>
            <a:rPr lang="es-ES"/>
            <a:t>Nombre</a:t>
          </a:r>
          <a:r>
            <a:t/>
          </a:r>
          <a:br/>
          <a:r>
            <a:rPr lang="es-ES"/>
            <a:t>Puesto</a:t>
          </a:r>
        </a:p>
      </dgm:t>
    </dgm:pt>
    <dgm:pt modelId="{3FD8B019-34DB-46C8-ACCE-D30C3D8BA45B}" type="parTrans" cxnId="{7666568C-4AD0-4A8F-B8FE-156E010B5266}">
      <dgm:prSet/>
      <dgm:spPr/>
      <dgm:t>
        <a:bodyPr/>
        <a:lstStyle/>
        <a:p>
          <a:endParaRPr lang="es-ES"/>
        </a:p>
      </dgm:t>
    </dgm:pt>
    <dgm:pt modelId="{D6BA30C4-633F-4608-9ED7-8BBBAF7F7B4A}" type="sibTrans" cxnId="{7666568C-4AD0-4A8F-B8FE-156E010B5266}">
      <dgm:prSet/>
      <dgm:spPr/>
      <dgm:t>
        <a:bodyPr/>
        <a:lstStyle/>
        <a:p>
          <a:endParaRPr lang="es-ES"/>
        </a:p>
      </dgm:t>
    </dgm:pt>
    <dgm:pt modelId="{A4672D5F-1F2E-460C-986D-0DF24CC02BEA}">
      <dgm:prSet phldrT="[Texto]"/>
      <dgm:spPr/>
      <dgm:t>
        <a:bodyPr/>
        <a:lstStyle/>
        <a:p>
          <a:r>
            <a:rPr lang="es-ES"/>
            <a:t>Nombre</a:t>
          </a:r>
          <a:r>
            <a:t/>
          </a:r>
          <a:br/>
          <a:r>
            <a:rPr lang="es-ES"/>
            <a:t>Puesto</a:t>
          </a:r>
        </a:p>
      </dgm:t>
    </dgm:pt>
    <dgm:pt modelId="{1A325A36-0154-4FB3-A16E-29F2F5D28C6B}" type="parTrans" cxnId="{DD2AC96C-4DFB-421C-BA3D-C7287DAD6847}">
      <dgm:prSet/>
      <dgm:spPr/>
      <dgm:t>
        <a:bodyPr/>
        <a:lstStyle/>
        <a:p>
          <a:endParaRPr lang="es-ES"/>
        </a:p>
      </dgm:t>
    </dgm:pt>
    <dgm:pt modelId="{AF67D3C1-AD1F-48B6-BD00-FC678D96C94F}" type="sibTrans" cxnId="{DD2AC96C-4DFB-421C-BA3D-C7287DAD6847}">
      <dgm:prSet/>
      <dgm:spPr/>
      <dgm:t>
        <a:bodyPr/>
        <a:lstStyle/>
        <a:p>
          <a:endParaRPr lang="es-ES"/>
        </a:p>
      </dgm:t>
    </dgm:pt>
    <dgm:pt modelId="{844C70FC-D994-4797-9C5D-D3E848A5D5FC}">
      <dgm:prSet phldrT="[Texto]"/>
      <dgm:spPr/>
      <dgm:t>
        <a:bodyPr/>
        <a:lstStyle/>
        <a:p>
          <a:r>
            <a:rPr lang="es-ES"/>
            <a:t>Nombre</a:t>
          </a:r>
          <a:r>
            <a:t/>
          </a:r>
          <a:br/>
          <a:r>
            <a:rPr lang="es-ES"/>
            <a:t>Puesto</a:t>
          </a:r>
        </a:p>
      </dgm:t>
    </dgm:pt>
    <dgm:pt modelId="{7174427A-1B67-439B-B076-06F0C0FFDFE3}" type="parTrans" cxnId="{BF1EC51E-336E-419C-B67D-389D402E0D96}">
      <dgm:prSet/>
      <dgm:spPr/>
      <dgm:t>
        <a:bodyPr/>
        <a:lstStyle/>
        <a:p>
          <a:endParaRPr lang="es-ES"/>
        </a:p>
      </dgm:t>
    </dgm:pt>
    <dgm:pt modelId="{80E526A6-DFD9-472D-AF92-D44742D56BF7}" type="sibTrans" cxnId="{BF1EC51E-336E-419C-B67D-389D402E0D96}">
      <dgm:prSet/>
      <dgm:spPr/>
      <dgm:t>
        <a:bodyPr/>
        <a:lstStyle/>
        <a:p>
          <a:endParaRPr lang="es-ES"/>
        </a:p>
      </dgm:t>
    </dgm:pt>
    <dgm:pt modelId="{F94C1147-59D6-41CD-9D17-E82A505600FE}">
      <dgm:prSet phldrT="[Texto]"/>
      <dgm:spPr/>
      <dgm:t>
        <a:bodyPr/>
        <a:lstStyle/>
        <a:p>
          <a:r>
            <a:rPr lang="es-ES"/>
            <a:t>Nombre</a:t>
          </a:r>
          <a:r>
            <a:t/>
          </a:r>
          <a:br/>
          <a:r>
            <a:rPr lang="es-ES"/>
            <a:t>Puesto</a:t>
          </a:r>
        </a:p>
      </dgm:t>
    </dgm:pt>
    <dgm:pt modelId="{866DD2BC-6CCC-4F26-A6A6-6F6D9D4EDA4E}" type="parTrans" cxnId="{51ACA8A8-942A-40F4-A84E-59468AE6F2AE}">
      <dgm:prSet/>
      <dgm:spPr/>
      <dgm:t>
        <a:bodyPr/>
        <a:lstStyle/>
        <a:p>
          <a:endParaRPr lang="es-ES"/>
        </a:p>
      </dgm:t>
    </dgm:pt>
    <dgm:pt modelId="{73AF20FB-1249-49D0-8770-53C18F7C20BA}" type="sibTrans" cxnId="{51ACA8A8-942A-40F4-A84E-59468AE6F2AE}">
      <dgm:prSet/>
      <dgm:spPr/>
      <dgm:t>
        <a:bodyPr/>
        <a:lstStyle/>
        <a:p>
          <a:endParaRPr lang="es-ES"/>
        </a:p>
      </dgm:t>
    </dgm:pt>
    <dgm:pt modelId="{6E43293D-B0F9-4C85-8E23-EF720BF87B80}" type="pres">
      <dgm:prSet presAssocID="{094DCB66-0DD5-4A23-BA8E-2D065ECA7D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2DB12A1-B0A2-4921-B84F-7EC5940727CD}" type="pres">
      <dgm:prSet presAssocID="{DAB6C33D-C42A-4D56-A52A-39F10511A6D8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4B7077AB-FE1C-4581-8C22-46238318CB2B}" type="pres">
      <dgm:prSet presAssocID="{DAB6C33D-C42A-4D56-A52A-39F10511A6D8}" presName="rootComposite1" presStyleCnt="0"/>
      <dgm:spPr/>
      <dgm:t>
        <a:bodyPr/>
        <a:lstStyle/>
        <a:p>
          <a:endParaRPr lang="es-ES"/>
        </a:p>
      </dgm:t>
    </dgm:pt>
    <dgm:pt modelId="{A50E43BC-63F3-4304-B140-856CCF0CAEC5}" type="pres">
      <dgm:prSet presAssocID="{DAB6C33D-C42A-4D56-A52A-39F10511A6D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893AB7-87A1-4759-AAC0-114122C9C4EF}" type="pres">
      <dgm:prSet presAssocID="{DAB6C33D-C42A-4D56-A52A-39F10511A6D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FA2E9A79-CFCC-4942-9EA8-B919537E1958}" type="pres">
      <dgm:prSet presAssocID="{DAB6C33D-C42A-4D56-A52A-39F10511A6D8}" presName="hierChild2" presStyleCnt="0"/>
      <dgm:spPr/>
      <dgm:t>
        <a:bodyPr/>
        <a:lstStyle/>
        <a:p>
          <a:endParaRPr lang="es-ES"/>
        </a:p>
      </dgm:t>
    </dgm:pt>
    <dgm:pt modelId="{0C1ECC8D-3937-4520-AF21-244EC9D5E276}" type="pres">
      <dgm:prSet presAssocID="{1A325A36-0154-4FB3-A16E-29F2F5D28C6B}" presName="Name37" presStyleLbl="parChTrans1D2" presStyleIdx="0" presStyleCnt="4"/>
      <dgm:spPr/>
      <dgm:t>
        <a:bodyPr/>
        <a:lstStyle/>
        <a:p>
          <a:endParaRPr lang="es-ES"/>
        </a:p>
      </dgm:t>
    </dgm:pt>
    <dgm:pt modelId="{36D3563B-8F86-414B-A63D-C165B1A0728D}" type="pres">
      <dgm:prSet presAssocID="{A4672D5F-1F2E-460C-986D-0DF24CC02BE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FC32B282-C933-49CF-9F76-6532F93B7A5B}" type="pres">
      <dgm:prSet presAssocID="{A4672D5F-1F2E-460C-986D-0DF24CC02BEA}" presName="rootComposite" presStyleCnt="0"/>
      <dgm:spPr/>
      <dgm:t>
        <a:bodyPr/>
        <a:lstStyle/>
        <a:p>
          <a:endParaRPr lang="es-ES"/>
        </a:p>
      </dgm:t>
    </dgm:pt>
    <dgm:pt modelId="{8EB0203A-9D22-4852-8297-2536A164DD37}" type="pres">
      <dgm:prSet presAssocID="{A4672D5F-1F2E-460C-986D-0DF24CC02BE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96DFE6-74CB-4CFB-B06D-F12F087177E5}" type="pres">
      <dgm:prSet presAssocID="{A4672D5F-1F2E-460C-986D-0DF24CC02BEA}" presName="rootConnector" presStyleLbl="node2" presStyleIdx="0" presStyleCnt="3"/>
      <dgm:spPr/>
      <dgm:t>
        <a:bodyPr/>
        <a:lstStyle/>
        <a:p>
          <a:endParaRPr lang="es-ES"/>
        </a:p>
      </dgm:t>
    </dgm:pt>
    <dgm:pt modelId="{B0ED2BFD-63B9-4F75-B660-096617152665}" type="pres">
      <dgm:prSet presAssocID="{A4672D5F-1F2E-460C-986D-0DF24CC02BEA}" presName="hierChild4" presStyleCnt="0"/>
      <dgm:spPr/>
      <dgm:t>
        <a:bodyPr/>
        <a:lstStyle/>
        <a:p>
          <a:endParaRPr lang="es-ES"/>
        </a:p>
      </dgm:t>
    </dgm:pt>
    <dgm:pt modelId="{491D27ED-8AFF-4C5D-8366-46C9065CD54E}" type="pres">
      <dgm:prSet presAssocID="{A4672D5F-1F2E-460C-986D-0DF24CC02BEA}" presName="hierChild5" presStyleCnt="0"/>
      <dgm:spPr/>
      <dgm:t>
        <a:bodyPr/>
        <a:lstStyle/>
        <a:p>
          <a:endParaRPr lang="es-ES"/>
        </a:p>
      </dgm:t>
    </dgm:pt>
    <dgm:pt modelId="{DEF97A20-05A8-4389-B5AE-E3A236F08447}" type="pres">
      <dgm:prSet presAssocID="{7174427A-1B67-439B-B076-06F0C0FFDFE3}" presName="Name37" presStyleLbl="parChTrans1D2" presStyleIdx="1" presStyleCnt="4"/>
      <dgm:spPr/>
      <dgm:t>
        <a:bodyPr/>
        <a:lstStyle/>
        <a:p>
          <a:endParaRPr lang="es-ES"/>
        </a:p>
      </dgm:t>
    </dgm:pt>
    <dgm:pt modelId="{586BB870-D0A5-4178-B2DD-A85C67FCA8A7}" type="pres">
      <dgm:prSet presAssocID="{844C70FC-D994-4797-9C5D-D3E848A5D5F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72B132ED-0577-4857-92A0-161E0250B88D}" type="pres">
      <dgm:prSet presAssocID="{844C70FC-D994-4797-9C5D-D3E848A5D5FC}" presName="rootComposite" presStyleCnt="0"/>
      <dgm:spPr/>
      <dgm:t>
        <a:bodyPr/>
        <a:lstStyle/>
        <a:p>
          <a:endParaRPr lang="es-ES"/>
        </a:p>
      </dgm:t>
    </dgm:pt>
    <dgm:pt modelId="{F4A5D182-C7C8-405C-A8F1-68556E893770}" type="pres">
      <dgm:prSet presAssocID="{844C70FC-D994-4797-9C5D-D3E848A5D5F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C4E533C-D44F-4A0D-9242-58ACD9EAF7A7}" type="pres">
      <dgm:prSet presAssocID="{844C70FC-D994-4797-9C5D-D3E848A5D5FC}" presName="rootConnector" presStyleLbl="node2" presStyleIdx="1" presStyleCnt="3"/>
      <dgm:spPr/>
      <dgm:t>
        <a:bodyPr/>
        <a:lstStyle/>
        <a:p>
          <a:endParaRPr lang="es-ES"/>
        </a:p>
      </dgm:t>
    </dgm:pt>
    <dgm:pt modelId="{014DAA31-E50B-419E-A173-36C4D9CADFCB}" type="pres">
      <dgm:prSet presAssocID="{844C70FC-D994-4797-9C5D-D3E848A5D5FC}" presName="hierChild4" presStyleCnt="0"/>
      <dgm:spPr/>
      <dgm:t>
        <a:bodyPr/>
        <a:lstStyle/>
        <a:p>
          <a:endParaRPr lang="es-ES"/>
        </a:p>
      </dgm:t>
    </dgm:pt>
    <dgm:pt modelId="{14C9E9CB-B78E-4E75-A19D-97062ED1004F}" type="pres">
      <dgm:prSet presAssocID="{844C70FC-D994-4797-9C5D-D3E848A5D5FC}" presName="hierChild5" presStyleCnt="0"/>
      <dgm:spPr/>
      <dgm:t>
        <a:bodyPr/>
        <a:lstStyle/>
        <a:p>
          <a:endParaRPr lang="es-ES"/>
        </a:p>
      </dgm:t>
    </dgm:pt>
    <dgm:pt modelId="{305D9418-E2A8-4C51-A14A-222A7A355D72}" type="pres">
      <dgm:prSet presAssocID="{866DD2BC-6CCC-4F26-A6A6-6F6D9D4EDA4E}" presName="Name37" presStyleLbl="parChTrans1D2" presStyleIdx="2" presStyleCnt="4"/>
      <dgm:spPr/>
      <dgm:t>
        <a:bodyPr/>
        <a:lstStyle/>
        <a:p>
          <a:endParaRPr lang="es-ES"/>
        </a:p>
      </dgm:t>
    </dgm:pt>
    <dgm:pt modelId="{E9934DAE-46B0-4202-B432-1C07EBD5021E}" type="pres">
      <dgm:prSet presAssocID="{F94C1147-59D6-41CD-9D17-E82A505600F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62F1A9A-DF25-4136-9990-04CB50E75B5D}" type="pres">
      <dgm:prSet presAssocID="{F94C1147-59D6-41CD-9D17-E82A505600FE}" presName="rootComposite" presStyleCnt="0"/>
      <dgm:spPr/>
      <dgm:t>
        <a:bodyPr/>
        <a:lstStyle/>
        <a:p>
          <a:endParaRPr lang="es-ES"/>
        </a:p>
      </dgm:t>
    </dgm:pt>
    <dgm:pt modelId="{1A40611C-853B-4509-B41B-40C5DC2BD998}" type="pres">
      <dgm:prSet presAssocID="{F94C1147-59D6-41CD-9D17-E82A505600F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08D0E76-A41B-4FAE-861B-1CE2F3885EEC}" type="pres">
      <dgm:prSet presAssocID="{F94C1147-59D6-41CD-9D17-E82A505600FE}" presName="rootConnector" presStyleLbl="node2" presStyleIdx="2" presStyleCnt="3"/>
      <dgm:spPr/>
      <dgm:t>
        <a:bodyPr/>
        <a:lstStyle/>
        <a:p>
          <a:endParaRPr lang="es-ES"/>
        </a:p>
      </dgm:t>
    </dgm:pt>
    <dgm:pt modelId="{C016FFB7-5FFA-444D-A591-61D0DCB5E1E9}" type="pres">
      <dgm:prSet presAssocID="{F94C1147-59D6-41CD-9D17-E82A505600FE}" presName="hierChild4" presStyleCnt="0"/>
      <dgm:spPr/>
      <dgm:t>
        <a:bodyPr/>
        <a:lstStyle/>
        <a:p>
          <a:endParaRPr lang="es-ES"/>
        </a:p>
      </dgm:t>
    </dgm:pt>
    <dgm:pt modelId="{14867043-05DC-465A-A663-4DB569ACC65A}" type="pres">
      <dgm:prSet presAssocID="{F94C1147-59D6-41CD-9D17-E82A505600FE}" presName="hierChild5" presStyleCnt="0"/>
      <dgm:spPr/>
      <dgm:t>
        <a:bodyPr/>
        <a:lstStyle/>
        <a:p>
          <a:endParaRPr lang="es-ES"/>
        </a:p>
      </dgm:t>
    </dgm:pt>
    <dgm:pt modelId="{8C1ECE48-2BF2-4846-98BB-E21D5F98153D}" type="pres">
      <dgm:prSet presAssocID="{DAB6C33D-C42A-4D56-A52A-39F10511A6D8}" presName="hierChild3" presStyleCnt="0"/>
      <dgm:spPr/>
      <dgm:t>
        <a:bodyPr/>
        <a:lstStyle/>
        <a:p>
          <a:endParaRPr lang="es-ES"/>
        </a:p>
      </dgm:t>
    </dgm:pt>
    <dgm:pt modelId="{52481669-C807-4D07-910B-2B1C040A4A4B}" type="pres">
      <dgm:prSet presAssocID="{3FD8B019-34DB-46C8-ACCE-D30C3D8BA45B}" presName="Name111" presStyleLbl="parChTrans1D2" presStyleIdx="3" presStyleCnt="4"/>
      <dgm:spPr/>
      <dgm:t>
        <a:bodyPr/>
        <a:lstStyle/>
        <a:p>
          <a:endParaRPr lang="es-ES"/>
        </a:p>
      </dgm:t>
    </dgm:pt>
    <dgm:pt modelId="{6F3924B0-4B95-44BB-86C1-AC2A1C40291F}" type="pres">
      <dgm:prSet presAssocID="{7BEDEF46-371D-4921-B1F4-CC3ADE6C0482}" presName="hierRoot3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BA7D029D-E30B-4579-8FF5-94FF758B4DA6}" type="pres">
      <dgm:prSet presAssocID="{7BEDEF46-371D-4921-B1F4-CC3ADE6C0482}" presName="rootComposite3" presStyleCnt="0"/>
      <dgm:spPr/>
      <dgm:t>
        <a:bodyPr/>
        <a:lstStyle/>
        <a:p>
          <a:endParaRPr lang="es-ES"/>
        </a:p>
      </dgm:t>
    </dgm:pt>
    <dgm:pt modelId="{E8C94A5C-47C6-4DD2-82DA-7B8F83E99989}" type="pres">
      <dgm:prSet presAssocID="{7BEDEF46-371D-4921-B1F4-CC3ADE6C048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18D0F1-58CD-4911-88C2-F179B40F52EE}" type="pres">
      <dgm:prSet presAssocID="{7BEDEF46-371D-4921-B1F4-CC3ADE6C0482}" presName="rootConnector3" presStyleLbl="asst1" presStyleIdx="0" presStyleCnt="1"/>
      <dgm:spPr/>
      <dgm:t>
        <a:bodyPr/>
        <a:lstStyle/>
        <a:p>
          <a:endParaRPr lang="es-ES"/>
        </a:p>
      </dgm:t>
    </dgm:pt>
    <dgm:pt modelId="{9B35F005-0D9A-4FAF-858C-013BF0B5D3E9}" type="pres">
      <dgm:prSet presAssocID="{7BEDEF46-371D-4921-B1F4-CC3ADE6C0482}" presName="hierChild6" presStyleCnt="0"/>
      <dgm:spPr/>
      <dgm:t>
        <a:bodyPr/>
        <a:lstStyle/>
        <a:p>
          <a:endParaRPr lang="es-ES"/>
        </a:p>
      </dgm:t>
    </dgm:pt>
    <dgm:pt modelId="{E30DCB05-EA4E-4D79-918B-D20BCA75C87F}" type="pres">
      <dgm:prSet presAssocID="{7BEDEF46-371D-4921-B1F4-CC3ADE6C0482}" presName="hierChild7" presStyleCnt="0"/>
      <dgm:spPr/>
      <dgm:t>
        <a:bodyPr/>
        <a:lstStyle/>
        <a:p>
          <a:endParaRPr lang="es-ES"/>
        </a:p>
      </dgm:t>
    </dgm:pt>
  </dgm:ptLst>
  <dgm:cxnLst>
    <dgm:cxn modelId="{AED2F8C7-F736-466A-93D6-E91B8FD3D67B}" srcId="{094DCB66-0DD5-4A23-BA8E-2D065ECA7D02}" destId="{DAB6C33D-C42A-4D56-A52A-39F10511A6D8}" srcOrd="0" destOrd="0" parTransId="{5BEC9FF3-2975-4E0A-A246-43E01F19E6FC}" sibTransId="{BD0B0EEA-4AFF-483C-95A6-FA2772B998F3}"/>
    <dgm:cxn modelId="{DA07469F-98BC-470A-8612-84D81CB3162E}" type="presOf" srcId="{866DD2BC-6CCC-4F26-A6A6-6F6D9D4EDA4E}" destId="{305D9418-E2A8-4C51-A14A-222A7A355D72}" srcOrd="0" destOrd="0" presId="urn:microsoft.com/office/officeart/2005/8/layout/orgChart1"/>
    <dgm:cxn modelId="{BF1EC51E-336E-419C-B67D-389D402E0D96}" srcId="{DAB6C33D-C42A-4D56-A52A-39F10511A6D8}" destId="{844C70FC-D994-4797-9C5D-D3E848A5D5FC}" srcOrd="2" destOrd="0" parTransId="{7174427A-1B67-439B-B076-06F0C0FFDFE3}" sibTransId="{80E526A6-DFD9-472D-AF92-D44742D56BF7}"/>
    <dgm:cxn modelId="{4D39690F-2949-455E-BC30-659BA7DBCBD1}" type="presOf" srcId="{844C70FC-D994-4797-9C5D-D3E848A5D5FC}" destId="{F4A5D182-C7C8-405C-A8F1-68556E893770}" srcOrd="0" destOrd="0" presId="urn:microsoft.com/office/officeart/2005/8/layout/orgChart1"/>
    <dgm:cxn modelId="{E1B3A423-CFFD-4B2C-8B76-DCD1D4E81F62}" type="presOf" srcId="{DAB6C33D-C42A-4D56-A52A-39F10511A6D8}" destId="{8B893AB7-87A1-4759-AAC0-114122C9C4EF}" srcOrd="1" destOrd="0" presId="urn:microsoft.com/office/officeart/2005/8/layout/orgChart1"/>
    <dgm:cxn modelId="{29025B6C-4A51-4990-8A8B-AB92E9212F89}" type="presOf" srcId="{F94C1147-59D6-41CD-9D17-E82A505600FE}" destId="{1A40611C-853B-4509-B41B-40C5DC2BD998}" srcOrd="0" destOrd="0" presId="urn:microsoft.com/office/officeart/2005/8/layout/orgChart1"/>
    <dgm:cxn modelId="{74F75C63-3CA7-4A39-A03B-7E1CA7EF09E6}" type="presOf" srcId="{F94C1147-59D6-41CD-9D17-E82A505600FE}" destId="{A08D0E76-A41B-4FAE-861B-1CE2F3885EEC}" srcOrd="1" destOrd="0" presId="urn:microsoft.com/office/officeart/2005/8/layout/orgChart1"/>
    <dgm:cxn modelId="{CC8FB783-8F65-416B-955A-E631C53AFCBA}" type="presOf" srcId="{7BEDEF46-371D-4921-B1F4-CC3ADE6C0482}" destId="{E8C94A5C-47C6-4DD2-82DA-7B8F83E99989}" srcOrd="0" destOrd="0" presId="urn:microsoft.com/office/officeart/2005/8/layout/orgChart1"/>
    <dgm:cxn modelId="{C9CF4E0F-973B-40FB-9DE6-628ACD4D7910}" type="presOf" srcId="{094DCB66-0DD5-4A23-BA8E-2D065ECA7D02}" destId="{6E43293D-B0F9-4C85-8E23-EF720BF87B80}" srcOrd="0" destOrd="0" presId="urn:microsoft.com/office/officeart/2005/8/layout/orgChart1"/>
    <dgm:cxn modelId="{51ACA8A8-942A-40F4-A84E-59468AE6F2AE}" srcId="{DAB6C33D-C42A-4D56-A52A-39F10511A6D8}" destId="{F94C1147-59D6-41CD-9D17-E82A505600FE}" srcOrd="3" destOrd="0" parTransId="{866DD2BC-6CCC-4F26-A6A6-6F6D9D4EDA4E}" sibTransId="{73AF20FB-1249-49D0-8770-53C18F7C20BA}"/>
    <dgm:cxn modelId="{BE2478DF-C1F5-4B32-B4D4-0460C3AB70D9}" type="presOf" srcId="{A4672D5F-1F2E-460C-986D-0DF24CC02BEA}" destId="{3496DFE6-74CB-4CFB-B06D-F12F087177E5}" srcOrd="1" destOrd="0" presId="urn:microsoft.com/office/officeart/2005/8/layout/orgChart1"/>
    <dgm:cxn modelId="{8C951819-9A6C-44CB-8523-4AAA4323B620}" type="presOf" srcId="{1A325A36-0154-4FB3-A16E-29F2F5D28C6B}" destId="{0C1ECC8D-3937-4520-AF21-244EC9D5E276}" srcOrd="0" destOrd="0" presId="urn:microsoft.com/office/officeart/2005/8/layout/orgChart1"/>
    <dgm:cxn modelId="{9981934E-6412-4460-81A2-863A68F6A043}" type="presOf" srcId="{3FD8B019-34DB-46C8-ACCE-D30C3D8BA45B}" destId="{52481669-C807-4D07-910B-2B1C040A4A4B}" srcOrd="0" destOrd="0" presId="urn:microsoft.com/office/officeart/2005/8/layout/orgChart1"/>
    <dgm:cxn modelId="{DD2AC96C-4DFB-421C-BA3D-C7287DAD6847}" srcId="{DAB6C33D-C42A-4D56-A52A-39F10511A6D8}" destId="{A4672D5F-1F2E-460C-986D-0DF24CC02BEA}" srcOrd="1" destOrd="0" parTransId="{1A325A36-0154-4FB3-A16E-29F2F5D28C6B}" sibTransId="{AF67D3C1-AD1F-48B6-BD00-FC678D96C94F}"/>
    <dgm:cxn modelId="{F3648A5C-94C6-4D68-91FA-A3C886768566}" type="presOf" srcId="{DAB6C33D-C42A-4D56-A52A-39F10511A6D8}" destId="{A50E43BC-63F3-4304-B140-856CCF0CAEC5}" srcOrd="0" destOrd="0" presId="urn:microsoft.com/office/officeart/2005/8/layout/orgChart1"/>
    <dgm:cxn modelId="{341CE5A5-27BF-41FD-ACC5-4400DE07E7D4}" type="presOf" srcId="{7BEDEF46-371D-4921-B1F4-CC3ADE6C0482}" destId="{D518D0F1-58CD-4911-88C2-F179B40F52EE}" srcOrd="1" destOrd="0" presId="urn:microsoft.com/office/officeart/2005/8/layout/orgChart1"/>
    <dgm:cxn modelId="{A5205A95-2201-4531-B856-6F303AF37A07}" type="presOf" srcId="{A4672D5F-1F2E-460C-986D-0DF24CC02BEA}" destId="{8EB0203A-9D22-4852-8297-2536A164DD37}" srcOrd="0" destOrd="0" presId="urn:microsoft.com/office/officeart/2005/8/layout/orgChart1"/>
    <dgm:cxn modelId="{761BFF38-2C8E-4136-ADE7-A510184C4994}" type="presOf" srcId="{7174427A-1B67-439B-B076-06F0C0FFDFE3}" destId="{DEF97A20-05A8-4389-B5AE-E3A236F08447}" srcOrd="0" destOrd="0" presId="urn:microsoft.com/office/officeart/2005/8/layout/orgChart1"/>
    <dgm:cxn modelId="{7666568C-4AD0-4A8F-B8FE-156E010B5266}" srcId="{DAB6C33D-C42A-4D56-A52A-39F10511A6D8}" destId="{7BEDEF46-371D-4921-B1F4-CC3ADE6C0482}" srcOrd="0" destOrd="0" parTransId="{3FD8B019-34DB-46C8-ACCE-D30C3D8BA45B}" sibTransId="{D6BA30C4-633F-4608-9ED7-8BBBAF7F7B4A}"/>
    <dgm:cxn modelId="{EEF7B025-25CF-48D0-9425-F5AD406373DB}" type="presOf" srcId="{844C70FC-D994-4797-9C5D-D3E848A5D5FC}" destId="{DC4E533C-D44F-4A0D-9242-58ACD9EAF7A7}" srcOrd="1" destOrd="0" presId="urn:microsoft.com/office/officeart/2005/8/layout/orgChart1"/>
    <dgm:cxn modelId="{E9EDB3B6-0459-4AC5-99A3-2A4CEC6C0D48}" type="presParOf" srcId="{6E43293D-B0F9-4C85-8E23-EF720BF87B80}" destId="{12DB12A1-B0A2-4921-B84F-7EC5940727CD}" srcOrd="0" destOrd="0" presId="urn:microsoft.com/office/officeart/2005/8/layout/orgChart1"/>
    <dgm:cxn modelId="{C7C39A30-1796-4418-88A3-158AB2506FD0}" type="presParOf" srcId="{12DB12A1-B0A2-4921-B84F-7EC5940727CD}" destId="{4B7077AB-FE1C-4581-8C22-46238318CB2B}" srcOrd="0" destOrd="0" presId="urn:microsoft.com/office/officeart/2005/8/layout/orgChart1"/>
    <dgm:cxn modelId="{A0C5C4B0-A062-4F9A-BD44-CCA23E02E73E}" type="presParOf" srcId="{4B7077AB-FE1C-4581-8C22-46238318CB2B}" destId="{A50E43BC-63F3-4304-B140-856CCF0CAEC5}" srcOrd="0" destOrd="0" presId="urn:microsoft.com/office/officeart/2005/8/layout/orgChart1"/>
    <dgm:cxn modelId="{D6F79169-76B2-4268-876A-7FA62B8FBA23}" type="presParOf" srcId="{4B7077AB-FE1C-4581-8C22-46238318CB2B}" destId="{8B893AB7-87A1-4759-AAC0-114122C9C4EF}" srcOrd="1" destOrd="0" presId="urn:microsoft.com/office/officeart/2005/8/layout/orgChart1"/>
    <dgm:cxn modelId="{1195CB75-9DB5-42A4-B5D2-7A9C7A3766E8}" type="presParOf" srcId="{12DB12A1-B0A2-4921-B84F-7EC5940727CD}" destId="{FA2E9A79-CFCC-4942-9EA8-B919537E1958}" srcOrd="1" destOrd="0" presId="urn:microsoft.com/office/officeart/2005/8/layout/orgChart1"/>
    <dgm:cxn modelId="{F9809A12-8EAB-420A-BE87-E34B5AE637F2}" type="presParOf" srcId="{FA2E9A79-CFCC-4942-9EA8-B919537E1958}" destId="{0C1ECC8D-3937-4520-AF21-244EC9D5E276}" srcOrd="0" destOrd="0" presId="urn:microsoft.com/office/officeart/2005/8/layout/orgChart1"/>
    <dgm:cxn modelId="{416BEEE9-AFEF-4A15-8755-E428E0A83446}" type="presParOf" srcId="{FA2E9A79-CFCC-4942-9EA8-B919537E1958}" destId="{36D3563B-8F86-414B-A63D-C165B1A0728D}" srcOrd="1" destOrd="0" presId="urn:microsoft.com/office/officeart/2005/8/layout/orgChart1"/>
    <dgm:cxn modelId="{B38D86B2-6159-4142-A4EA-1B70AC69EB03}" type="presParOf" srcId="{36D3563B-8F86-414B-A63D-C165B1A0728D}" destId="{FC32B282-C933-49CF-9F76-6532F93B7A5B}" srcOrd="0" destOrd="0" presId="urn:microsoft.com/office/officeart/2005/8/layout/orgChart1"/>
    <dgm:cxn modelId="{2C987E62-EACB-435F-80CC-27A7E2E732DF}" type="presParOf" srcId="{FC32B282-C933-49CF-9F76-6532F93B7A5B}" destId="{8EB0203A-9D22-4852-8297-2536A164DD37}" srcOrd="0" destOrd="0" presId="urn:microsoft.com/office/officeart/2005/8/layout/orgChart1"/>
    <dgm:cxn modelId="{13DFFC60-C668-45B2-840B-AE3C870C9BA0}" type="presParOf" srcId="{FC32B282-C933-49CF-9F76-6532F93B7A5B}" destId="{3496DFE6-74CB-4CFB-B06D-F12F087177E5}" srcOrd="1" destOrd="0" presId="urn:microsoft.com/office/officeart/2005/8/layout/orgChart1"/>
    <dgm:cxn modelId="{F15273AF-A721-4B04-B015-AB9E6A037A2B}" type="presParOf" srcId="{36D3563B-8F86-414B-A63D-C165B1A0728D}" destId="{B0ED2BFD-63B9-4F75-B660-096617152665}" srcOrd="1" destOrd="0" presId="urn:microsoft.com/office/officeart/2005/8/layout/orgChart1"/>
    <dgm:cxn modelId="{459B005C-F809-4E34-A951-155549EBA23E}" type="presParOf" srcId="{36D3563B-8F86-414B-A63D-C165B1A0728D}" destId="{491D27ED-8AFF-4C5D-8366-46C9065CD54E}" srcOrd="2" destOrd="0" presId="urn:microsoft.com/office/officeart/2005/8/layout/orgChart1"/>
    <dgm:cxn modelId="{831E730F-3255-41B4-B8DA-50F327A3EEB1}" type="presParOf" srcId="{FA2E9A79-CFCC-4942-9EA8-B919537E1958}" destId="{DEF97A20-05A8-4389-B5AE-E3A236F08447}" srcOrd="2" destOrd="0" presId="urn:microsoft.com/office/officeart/2005/8/layout/orgChart1"/>
    <dgm:cxn modelId="{7CA3C80F-8ECC-4EA6-93DB-FC9712824821}" type="presParOf" srcId="{FA2E9A79-CFCC-4942-9EA8-B919537E1958}" destId="{586BB870-D0A5-4178-B2DD-A85C67FCA8A7}" srcOrd="3" destOrd="0" presId="urn:microsoft.com/office/officeart/2005/8/layout/orgChart1"/>
    <dgm:cxn modelId="{DDA576E4-5EC6-47C1-945D-917C6E9B90A9}" type="presParOf" srcId="{586BB870-D0A5-4178-B2DD-A85C67FCA8A7}" destId="{72B132ED-0577-4857-92A0-161E0250B88D}" srcOrd="0" destOrd="0" presId="urn:microsoft.com/office/officeart/2005/8/layout/orgChart1"/>
    <dgm:cxn modelId="{783B13CE-D12B-4037-9E77-45833AE2B903}" type="presParOf" srcId="{72B132ED-0577-4857-92A0-161E0250B88D}" destId="{F4A5D182-C7C8-405C-A8F1-68556E893770}" srcOrd="0" destOrd="0" presId="urn:microsoft.com/office/officeart/2005/8/layout/orgChart1"/>
    <dgm:cxn modelId="{8FA5AF64-E944-4550-8181-1AA6B1F0B48A}" type="presParOf" srcId="{72B132ED-0577-4857-92A0-161E0250B88D}" destId="{DC4E533C-D44F-4A0D-9242-58ACD9EAF7A7}" srcOrd="1" destOrd="0" presId="urn:microsoft.com/office/officeart/2005/8/layout/orgChart1"/>
    <dgm:cxn modelId="{87807565-2257-45B6-B81E-DF76D105098F}" type="presParOf" srcId="{586BB870-D0A5-4178-B2DD-A85C67FCA8A7}" destId="{014DAA31-E50B-419E-A173-36C4D9CADFCB}" srcOrd="1" destOrd="0" presId="urn:microsoft.com/office/officeart/2005/8/layout/orgChart1"/>
    <dgm:cxn modelId="{D055F1EE-6388-419B-B083-49C670B43494}" type="presParOf" srcId="{586BB870-D0A5-4178-B2DD-A85C67FCA8A7}" destId="{14C9E9CB-B78E-4E75-A19D-97062ED1004F}" srcOrd="2" destOrd="0" presId="urn:microsoft.com/office/officeart/2005/8/layout/orgChart1"/>
    <dgm:cxn modelId="{C825A28B-DDA1-461C-81A5-DE80984E6A40}" type="presParOf" srcId="{FA2E9A79-CFCC-4942-9EA8-B919537E1958}" destId="{305D9418-E2A8-4C51-A14A-222A7A355D72}" srcOrd="4" destOrd="0" presId="urn:microsoft.com/office/officeart/2005/8/layout/orgChart1"/>
    <dgm:cxn modelId="{A6E3A9AC-F308-4B80-8173-6C5E62828B91}" type="presParOf" srcId="{FA2E9A79-CFCC-4942-9EA8-B919537E1958}" destId="{E9934DAE-46B0-4202-B432-1C07EBD5021E}" srcOrd="5" destOrd="0" presId="urn:microsoft.com/office/officeart/2005/8/layout/orgChart1"/>
    <dgm:cxn modelId="{AD997FF6-AA78-45F6-996F-6CE64B19DFFC}" type="presParOf" srcId="{E9934DAE-46B0-4202-B432-1C07EBD5021E}" destId="{A62F1A9A-DF25-4136-9990-04CB50E75B5D}" srcOrd="0" destOrd="0" presId="urn:microsoft.com/office/officeart/2005/8/layout/orgChart1"/>
    <dgm:cxn modelId="{3945DA51-7705-48BC-9C07-42BBEB5F6B23}" type="presParOf" srcId="{A62F1A9A-DF25-4136-9990-04CB50E75B5D}" destId="{1A40611C-853B-4509-B41B-40C5DC2BD998}" srcOrd="0" destOrd="0" presId="urn:microsoft.com/office/officeart/2005/8/layout/orgChart1"/>
    <dgm:cxn modelId="{290F42EF-87CE-4B3C-A8BC-958D506EA76A}" type="presParOf" srcId="{A62F1A9A-DF25-4136-9990-04CB50E75B5D}" destId="{A08D0E76-A41B-4FAE-861B-1CE2F3885EEC}" srcOrd="1" destOrd="0" presId="urn:microsoft.com/office/officeart/2005/8/layout/orgChart1"/>
    <dgm:cxn modelId="{F4FD75A5-12A4-4825-BDF0-CC226AA50C9C}" type="presParOf" srcId="{E9934DAE-46B0-4202-B432-1C07EBD5021E}" destId="{C016FFB7-5FFA-444D-A591-61D0DCB5E1E9}" srcOrd="1" destOrd="0" presId="urn:microsoft.com/office/officeart/2005/8/layout/orgChart1"/>
    <dgm:cxn modelId="{A70CFF6C-DB6F-4936-A16D-D3465A044042}" type="presParOf" srcId="{E9934DAE-46B0-4202-B432-1C07EBD5021E}" destId="{14867043-05DC-465A-A663-4DB569ACC65A}" srcOrd="2" destOrd="0" presId="urn:microsoft.com/office/officeart/2005/8/layout/orgChart1"/>
    <dgm:cxn modelId="{7CBFF1A5-4A0B-4D20-8E41-55972219FF60}" type="presParOf" srcId="{12DB12A1-B0A2-4921-B84F-7EC5940727CD}" destId="{8C1ECE48-2BF2-4846-98BB-E21D5F98153D}" srcOrd="2" destOrd="0" presId="urn:microsoft.com/office/officeart/2005/8/layout/orgChart1"/>
    <dgm:cxn modelId="{2E0D15E3-6626-43D1-98D0-009CEAEEC591}" type="presParOf" srcId="{8C1ECE48-2BF2-4846-98BB-E21D5F98153D}" destId="{52481669-C807-4D07-910B-2B1C040A4A4B}" srcOrd="0" destOrd="0" presId="urn:microsoft.com/office/officeart/2005/8/layout/orgChart1"/>
    <dgm:cxn modelId="{E3C7E888-7516-40D9-8D86-4C91C9626154}" type="presParOf" srcId="{8C1ECE48-2BF2-4846-98BB-E21D5F98153D}" destId="{6F3924B0-4B95-44BB-86C1-AC2A1C40291F}" srcOrd="1" destOrd="0" presId="urn:microsoft.com/office/officeart/2005/8/layout/orgChart1"/>
    <dgm:cxn modelId="{224D7EE8-EE4D-432D-AFF6-7B8D25B66222}" type="presParOf" srcId="{6F3924B0-4B95-44BB-86C1-AC2A1C40291F}" destId="{BA7D029D-E30B-4579-8FF5-94FF758B4DA6}" srcOrd="0" destOrd="0" presId="urn:microsoft.com/office/officeart/2005/8/layout/orgChart1"/>
    <dgm:cxn modelId="{15B7515A-595E-43BC-B31F-8EC0800715A0}" type="presParOf" srcId="{BA7D029D-E30B-4579-8FF5-94FF758B4DA6}" destId="{E8C94A5C-47C6-4DD2-82DA-7B8F83E99989}" srcOrd="0" destOrd="0" presId="urn:microsoft.com/office/officeart/2005/8/layout/orgChart1"/>
    <dgm:cxn modelId="{7076F8CA-7E74-463C-82EF-68FC7632A2A0}" type="presParOf" srcId="{BA7D029D-E30B-4579-8FF5-94FF758B4DA6}" destId="{D518D0F1-58CD-4911-88C2-F179B40F52EE}" srcOrd="1" destOrd="0" presId="urn:microsoft.com/office/officeart/2005/8/layout/orgChart1"/>
    <dgm:cxn modelId="{A9F22FE5-8A1D-42FA-A37E-9ABA519FFA3A}" type="presParOf" srcId="{6F3924B0-4B95-44BB-86C1-AC2A1C40291F}" destId="{9B35F005-0D9A-4FAF-858C-013BF0B5D3E9}" srcOrd="1" destOrd="0" presId="urn:microsoft.com/office/officeart/2005/8/layout/orgChart1"/>
    <dgm:cxn modelId="{686D9F21-6A14-4CD5-A376-12568289478D}" type="presParOf" srcId="{6F3924B0-4B95-44BB-86C1-AC2A1C40291F}" destId="{E30DCB05-EA4E-4D79-918B-D20BCA75C8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81669-C807-4D07-910B-2B1C040A4A4B}">
      <dsp:nvSpPr>
        <dsp:cNvPr id="0" name=""/>
        <dsp:cNvSpPr/>
      </dsp:nvSpPr>
      <dsp:spPr>
        <a:xfrm>
          <a:off x="3366109" y="1026454"/>
          <a:ext cx="215290" cy="943177"/>
        </a:xfrm>
        <a:custGeom>
          <a:avLst/>
          <a:gdLst/>
          <a:ahLst/>
          <a:cxnLst/>
          <a:rect l="0" t="0" r="0" b="0"/>
          <a:pathLst>
            <a:path>
              <a:moveTo>
                <a:pt x="215290" y="0"/>
              </a:moveTo>
              <a:lnTo>
                <a:pt x="215290" y="943177"/>
              </a:lnTo>
              <a:lnTo>
                <a:pt x="0" y="9431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D9418-E2A8-4C51-A14A-222A7A355D72}">
      <dsp:nvSpPr>
        <dsp:cNvPr id="0" name=""/>
        <dsp:cNvSpPr/>
      </dsp:nvSpPr>
      <dsp:spPr>
        <a:xfrm>
          <a:off x="3581400" y="1026454"/>
          <a:ext cx="2480967" cy="1886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064"/>
              </a:lnTo>
              <a:lnTo>
                <a:pt x="2480967" y="1671064"/>
              </a:lnTo>
              <a:lnTo>
                <a:pt x="2480967" y="18863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97A20-05A8-4389-B5AE-E3A236F08447}">
      <dsp:nvSpPr>
        <dsp:cNvPr id="0" name=""/>
        <dsp:cNvSpPr/>
      </dsp:nvSpPr>
      <dsp:spPr>
        <a:xfrm>
          <a:off x="3535680" y="1026454"/>
          <a:ext cx="91440" cy="1886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63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ECC8D-3937-4520-AF21-244EC9D5E276}">
      <dsp:nvSpPr>
        <dsp:cNvPr id="0" name=""/>
        <dsp:cNvSpPr/>
      </dsp:nvSpPr>
      <dsp:spPr>
        <a:xfrm>
          <a:off x="1100432" y="1026454"/>
          <a:ext cx="2480967" cy="1886355"/>
        </a:xfrm>
        <a:custGeom>
          <a:avLst/>
          <a:gdLst/>
          <a:ahLst/>
          <a:cxnLst/>
          <a:rect l="0" t="0" r="0" b="0"/>
          <a:pathLst>
            <a:path>
              <a:moveTo>
                <a:pt x="2480967" y="0"/>
              </a:moveTo>
              <a:lnTo>
                <a:pt x="2480967" y="1671064"/>
              </a:lnTo>
              <a:lnTo>
                <a:pt x="0" y="1671064"/>
              </a:lnTo>
              <a:lnTo>
                <a:pt x="0" y="18863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43BC-63F3-4304-B140-856CCF0CAEC5}">
      <dsp:nvSpPr>
        <dsp:cNvPr id="0" name=""/>
        <dsp:cNvSpPr/>
      </dsp:nvSpPr>
      <dsp:spPr>
        <a:xfrm>
          <a:off x="2556206" y="1260"/>
          <a:ext cx="2050386" cy="1025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/>
            <a:t>Nombre</a:t>
          </a:r>
          <a:r>
            <a:rPr sz="2700" kern="1200"/>
            <a:t/>
          </a:r>
          <a:br>
            <a:rPr sz="2700" kern="1200"/>
          </a:br>
          <a:r>
            <a:rPr lang="es-ES" sz="2700" kern="1200"/>
            <a:t>Puesto</a:t>
          </a:r>
        </a:p>
      </dsp:txBody>
      <dsp:txXfrm>
        <a:off x="2556206" y="1260"/>
        <a:ext cx="2050386" cy="1025193"/>
      </dsp:txXfrm>
    </dsp:sp>
    <dsp:sp modelId="{8EB0203A-9D22-4852-8297-2536A164DD37}">
      <dsp:nvSpPr>
        <dsp:cNvPr id="0" name=""/>
        <dsp:cNvSpPr/>
      </dsp:nvSpPr>
      <dsp:spPr>
        <a:xfrm>
          <a:off x="75239" y="2912809"/>
          <a:ext cx="2050386" cy="1025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/>
            <a:t>Nombre</a:t>
          </a:r>
          <a:r>
            <a:rPr sz="2700" kern="1200"/>
            <a:t/>
          </a:r>
          <a:br>
            <a:rPr sz="2700" kern="1200"/>
          </a:br>
          <a:r>
            <a:rPr lang="es-ES" sz="2700" kern="1200"/>
            <a:t>Puesto</a:t>
          </a:r>
        </a:p>
      </dsp:txBody>
      <dsp:txXfrm>
        <a:off x="75239" y="2912809"/>
        <a:ext cx="2050386" cy="1025193"/>
      </dsp:txXfrm>
    </dsp:sp>
    <dsp:sp modelId="{F4A5D182-C7C8-405C-A8F1-68556E893770}">
      <dsp:nvSpPr>
        <dsp:cNvPr id="0" name=""/>
        <dsp:cNvSpPr/>
      </dsp:nvSpPr>
      <dsp:spPr>
        <a:xfrm>
          <a:off x="2556206" y="2912809"/>
          <a:ext cx="2050386" cy="1025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/>
            <a:t>Nombre</a:t>
          </a:r>
          <a:r>
            <a:rPr sz="2700" kern="1200"/>
            <a:t/>
          </a:r>
          <a:br>
            <a:rPr sz="2700" kern="1200"/>
          </a:br>
          <a:r>
            <a:rPr lang="es-ES" sz="2700" kern="1200"/>
            <a:t>Puesto</a:t>
          </a:r>
        </a:p>
      </dsp:txBody>
      <dsp:txXfrm>
        <a:off x="2556206" y="2912809"/>
        <a:ext cx="2050386" cy="1025193"/>
      </dsp:txXfrm>
    </dsp:sp>
    <dsp:sp modelId="{1A40611C-853B-4509-B41B-40C5DC2BD998}">
      <dsp:nvSpPr>
        <dsp:cNvPr id="0" name=""/>
        <dsp:cNvSpPr/>
      </dsp:nvSpPr>
      <dsp:spPr>
        <a:xfrm>
          <a:off x="5037174" y="2912809"/>
          <a:ext cx="2050386" cy="1025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/>
            <a:t>Nombre</a:t>
          </a:r>
          <a:r>
            <a:rPr sz="2700" kern="1200"/>
            <a:t/>
          </a:r>
          <a:br>
            <a:rPr sz="2700" kern="1200"/>
          </a:br>
          <a:r>
            <a:rPr lang="es-ES" sz="2700" kern="1200"/>
            <a:t>Puesto</a:t>
          </a:r>
        </a:p>
      </dsp:txBody>
      <dsp:txXfrm>
        <a:off x="5037174" y="2912809"/>
        <a:ext cx="2050386" cy="1025193"/>
      </dsp:txXfrm>
    </dsp:sp>
    <dsp:sp modelId="{E8C94A5C-47C6-4DD2-82DA-7B8F83E99989}">
      <dsp:nvSpPr>
        <dsp:cNvPr id="0" name=""/>
        <dsp:cNvSpPr/>
      </dsp:nvSpPr>
      <dsp:spPr>
        <a:xfrm>
          <a:off x="1315722" y="1457035"/>
          <a:ext cx="2050386" cy="1025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/>
            <a:t>Nombre</a:t>
          </a:r>
          <a:r>
            <a:rPr sz="2700" kern="1200"/>
            <a:t/>
          </a:r>
          <a:br>
            <a:rPr sz="2700" kern="1200"/>
          </a:br>
          <a:r>
            <a:rPr lang="es-ES" sz="2700" kern="1200"/>
            <a:t>Puesto</a:t>
          </a:r>
        </a:p>
      </dsp:txBody>
      <dsp:txXfrm>
        <a:off x="1315722" y="1457035"/>
        <a:ext cx="2050386" cy="102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A590FE9-0B05-44A1-8E28-B3DBBEE66BAB}" type="datetimeFigureOut">
              <a:t>11/10/2015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DB5CB03D-52F8-45FC-9D51-CC9AF1B89DE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64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13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28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57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78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47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5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es-ES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es-ES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s-E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s-E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s-E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s-E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es-ES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es-ES" sz="2300">
                <a:solidFill>
                  <a:schemeClr val="tx1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es-ES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es-ES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es-ES" sz="16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es-ES" sz="1400"/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es-ES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es-ES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pPr/>
              <a:t>11/10/2015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s-ES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es-ES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es-ES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es-ES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1"/>
            <a:ext cx="8458200" cy="182976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Bienes Servicios y Administración de operaciones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33056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Starling Germosen</a:t>
            </a:r>
          </a:p>
          <a:p>
            <a:r>
              <a:rPr lang="en-US" dirty="0" smtClean="0"/>
              <a:t>Daniel Mejia</a:t>
            </a:r>
          </a:p>
          <a:p>
            <a:r>
              <a:rPr lang="en-US" dirty="0" smtClean="0"/>
              <a:t>Wilfrido Cruz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red de instalaciones y procesos que describen el flujo de bienes servicios informaciones y </a:t>
            </a:r>
            <a:r>
              <a:rPr lang="es-ES" dirty="0" err="1" smtClean="0"/>
              <a:t>transaccioens</a:t>
            </a:r>
            <a:r>
              <a:rPr lang="es-ES" dirty="0" smtClean="0"/>
              <a:t> financieras de los proveedores, </a:t>
            </a:r>
            <a:r>
              <a:rPr lang="es-ES" dirty="0" err="1" smtClean="0"/>
              <a:t>atraves</a:t>
            </a:r>
            <a:r>
              <a:rPr lang="es-ES" dirty="0" smtClean="0"/>
              <a:t> de las instalaciones y procesos que crean los bienes y servicios que se entregan a los clientes</a:t>
            </a:r>
          </a:p>
          <a:p>
            <a:endParaRPr lang="es-E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Cedena</a:t>
            </a:r>
            <a:r>
              <a:rPr lang="es-ES" dirty="0" smtClean="0"/>
              <a:t> de Valor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99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txBody>
          <a:bodyPr/>
          <a:lstStyle/>
          <a:p>
            <a:r>
              <a:rPr lang="en-US" dirty="0" smtClean="0"/>
              <a:t>Wilfredo </a:t>
            </a:r>
            <a:r>
              <a:rPr lang="en-US" dirty="0" err="1" smtClean="0"/>
              <a:t>pagina</a:t>
            </a:r>
            <a:r>
              <a:rPr lang="en-US" dirty="0" smtClean="0"/>
              <a:t> 42 del </a:t>
            </a:r>
            <a:r>
              <a:rPr lang="en-US" dirty="0" err="1" smtClean="0"/>
              <a:t>libro</a:t>
            </a:r>
            <a:r>
              <a:rPr lang="en-US" dirty="0" smtClean="0"/>
              <a:t> y 22 del pdf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19672" y="47251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Cadena de </a:t>
            </a:r>
            <a:r>
              <a:rPr lang="en-US" dirty="0" err="1" smtClean="0"/>
              <a:t>Suministro</a:t>
            </a:r>
            <a:r>
              <a:rPr lang="en-US" dirty="0" smtClean="0"/>
              <a:t> y </a:t>
            </a:r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practicas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41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parte de la cadena de valor que se centra en el movimiento físico de los bienes y materiales y da apoyo a los flujos de informaciones y </a:t>
            </a:r>
            <a:r>
              <a:rPr lang="es-ES" dirty="0" err="1" smtClean="0"/>
              <a:t>transaccioens</a:t>
            </a:r>
            <a:r>
              <a:rPr lang="es-ES" dirty="0" smtClean="0"/>
              <a:t> financieras mediante procesos de:</a:t>
            </a:r>
          </a:p>
          <a:p>
            <a:r>
              <a:rPr lang="en-US" dirty="0" err="1" smtClean="0"/>
              <a:t>Suministro</a:t>
            </a:r>
            <a:endParaRPr lang="en-US" dirty="0" smtClean="0"/>
          </a:p>
          <a:p>
            <a:r>
              <a:rPr lang="en-US" dirty="0" err="1" smtClean="0"/>
              <a:t>Produccion</a:t>
            </a:r>
            <a:endParaRPr lang="en-US" dirty="0" smtClean="0"/>
          </a:p>
          <a:p>
            <a:r>
              <a:rPr lang="en-US" dirty="0" err="1" smtClean="0"/>
              <a:t>Distribucion</a:t>
            </a:r>
            <a:endParaRPr lang="en-U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Cedena</a:t>
            </a:r>
            <a:r>
              <a:rPr lang="es-ES" dirty="0" smtClean="0"/>
              <a:t> de suministro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20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774487"/>
          <a:ext cx="7162800" cy="393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Quién es quién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ciencia y el arte de asegurar que los bienes y servicios se produzcan y entreguen con éxito al cliente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Administración de operaciones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8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Planeacion</a:t>
            </a:r>
            <a:r>
              <a:rPr lang="es-ES" dirty="0" smtClean="0"/>
              <a:t>: identificar las actividades futuras con estrategias, metas, objetivos a alcanzar y la forma en que se alcanzaran</a:t>
            </a:r>
          </a:p>
          <a:p>
            <a:r>
              <a:rPr lang="en-US" dirty="0" err="1" smtClean="0"/>
              <a:t>Organizacion</a:t>
            </a:r>
            <a:r>
              <a:rPr lang="en-US" dirty="0" smtClean="0"/>
              <a:t>: </a:t>
            </a:r>
            <a:r>
              <a:rPr lang="en-US" dirty="0" err="1" smtClean="0"/>
              <a:t>reunir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que se van a </a:t>
            </a:r>
            <a:r>
              <a:rPr lang="en-US" dirty="0" err="1" smtClean="0"/>
              <a:t>trabajar</a:t>
            </a:r>
            <a:endParaRPr lang="en-U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Fundamentos de la </a:t>
            </a:r>
            <a:r>
              <a:rPr lang="es-ES" dirty="0" err="1" smtClean="0"/>
              <a:t>Administraciond</a:t>
            </a:r>
            <a:r>
              <a:rPr lang="es-ES" dirty="0" smtClean="0"/>
              <a:t> e operaciones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9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Entender las necesidades de los clientes</a:t>
            </a:r>
            <a:endParaRPr lang="es-ES" dirty="0"/>
          </a:p>
          <a:p>
            <a:r>
              <a:rPr lang="es-ES" dirty="0" smtClean="0"/>
              <a:t>Utilizar información de los clientes</a:t>
            </a:r>
            <a:endParaRPr lang="es-ES" dirty="0"/>
          </a:p>
          <a:p>
            <a:r>
              <a:rPr lang="es-ES" dirty="0" smtClean="0"/>
              <a:t>Aprovechar la </a:t>
            </a:r>
            <a:r>
              <a:rPr lang="es-ES" dirty="0" err="1" smtClean="0"/>
              <a:t>tecnologia</a:t>
            </a:r>
            <a:endParaRPr lang="es-ES" dirty="0"/>
          </a:p>
          <a:p>
            <a:r>
              <a:rPr lang="es-ES" dirty="0"/>
              <a:t>Incentivos</a:t>
            </a:r>
          </a:p>
          <a:p>
            <a:r>
              <a:rPr lang="es-ES" dirty="0"/>
              <a:t>Evaluaciones de rendimiento</a:t>
            </a:r>
          </a:p>
          <a:p>
            <a:r>
              <a:rPr lang="es-ES" dirty="0"/>
              <a:t>Otros recursos</a:t>
            </a:r>
          </a:p>
          <a:p>
            <a:r>
              <a:rPr lang="es-ES" dirty="0"/>
              <a:t>Papeleo obligatorio</a:t>
            </a:r>
          </a:p>
          <a:p>
            <a:r>
              <a:rPr lang="es-ES" dirty="0"/>
              <a:t>Resumen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Naturaleza de la Administración de operaciones</a:t>
            </a:r>
            <a:endParaRPr lang="es-E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37443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Las mejores practicas en administración de operaciones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83568" y="548681"/>
            <a:ext cx="8229600" cy="2448272"/>
          </a:xfrm>
        </p:spPr>
        <p:txBody>
          <a:bodyPr/>
          <a:lstStyle/>
          <a:p>
            <a:r>
              <a:rPr lang="en-US" dirty="0" smtClean="0"/>
              <a:t>Daniel (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va</a:t>
            </a:r>
            <a:r>
              <a:rPr lang="en-US" dirty="0" smtClean="0"/>
              <a:t>) </a:t>
            </a:r>
            <a:r>
              <a:rPr lang="en-US" dirty="0" err="1" smtClean="0"/>
              <a:t>pagina</a:t>
            </a:r>
            <a:r>
              <a:rPr lang="en-US" dirty="0" smtClean="0"/>
              <a:t> 18 del </a:t>
            </a:r>
            <a:r>
              <a:rPr lang="en-US" dirty="0" err="1" smtClean="0"/>
              <a:t>libro</a:t>
            </a:r>
            <a:r>
              <a:rPr lang="en-US" dirty="0" smtClean="0"/>
              <a:t> 11 del pdf hasta </a:t>
            </a:r>
            <a:r>
              <a:rPr lang="en-US" smtClean="0"/>
              <a:t>la 41 </a:t>
            </a:r>
            <a:r>
              <a:rPr lang="en-US" dirty="0"/>
              <a:t>del </a:t>
            </a:r>
            <a:r>
              <a:rPr lang="en-US" dirty="0" err="1"/>
              <a:t>libro</a:t>
            </a:r>
            <a:r>
              <a:rPr lang="en-US" dirty="0"/>
              <a:t> y 22 del pdf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75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Este implica la creación de valor en cuanto a tiempo , lugar, información e intercambio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satisfaccion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punto</a:t>
            </a:r>
            <a:r>
              <a:rPr lang="en-US" dirty="0" smtClean="0"/>
              <a:t> de </a:t>
            </a:r>
            <a:r>
              <a:rPr lang="en-US" dirty="0" err="1" smtClean="0"/>
              <a:t>equilibrio</a:t>
            </a:r>
            <a:endParaRPr lang="en-US" dirty="0" smtClean="0"/>
          </a:p>
          <a:p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administracion</a:t>
            </a:r>
            <a:r>
              <a:rPr lang="en-US" dirty="0" smtClean="0"/>
              <a:t> de </a:t>
            </a:r>
            <a:r>
              <a:rPr lang="en-US" dirty="0" err="1" smtClean="0"/>
              <a:t>operaciones</a:t>
            </a:r>
            <a:endParaRPr lang="en-US" dirty="0" smtClean="0"/>
          </a:p>
          <a:p>
            <a:endParaRPr lang="en-U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Proceso de </a:t>
            </a:r>
            <a:r>
              <a:rPr lang="es-ES" dirty="0" err="1" smtClean="0"/>
              <a:t>transformacion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26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Centrarse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eficiencia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revolucion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calidad</a:t>
            </a:r>
            <a:endParaRPr lang="en-US" dirty="0" smtClean="0"/>
          </a:p>
          <a:p>
            <a:r>
              <a:rPr lang="en-US" dirty="0" err="1" smtClean="0"/>
              <a:t>Competir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base a la </a:t>
            </a:r>
            <a:r>
              <a:rPr lang="en-US" dirty="0" err="1" smtClean="0"/>
              <a:t>personalizacion</a:t>
            </a:r>
            <a:r>
              <a:rPr lang="en-US" dirty="0" smtClean="0"/>
              <a:t> y el </a:t>
            </a:r>
            <a:r>
              <a:rPr lang="en-US" dirty="0" err="1" smtClean="0"/>
              <a:t>diseño</a:t>
            </a:r>
            <a:endParaRPr lang="en-US" dirty="0" smtClean="0"/>
          </a:p>
          <a:p>
            <a:r>
              <a:rPr lang="en-US" dirty="0" err="1" smtClean="0"/>
              <a:t>Competir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base al </a:t>
            </a:r>
            <a:r>
              <a:rPr lang="en-US" dirty="0" err="1" smtClean="0"/>
              <a:t>tiempo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revolucion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endParaRPr lang="en-US" dirty="0" smtClean="0"/>
          </a:p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 smtClean="0"/>
              <a:t>globalizacion</a:t>
            </a:r>
            <a:r>
              <a:rPr lang="en-US" dirty="0" smtClean="0"/>
              <a:t> que Brinda la </a:t>
            </a:r>
            <a:r>
              <a:rPr lang="en-US" dirty="0" err="1" smtClean="0"/>
              <a:t>tecnologia</a:t>
            </a:r>
            <a:endParaRPr lang="en-US" dirty="0" smtClean="0"/>
          </a:p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y </a:t>
            </a:r>
            <a:r>
              <a:rPr lang="en-US" dirty="0" err="1" smtClean="0"/>
              <a:t>abrazar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Desafio</a:t>
            </a:r>
            <a:r>
              <a:rPr lang="es-ES" dirty="0" smtClean="0"/>
              <a:t> para lograr el cambio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95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es-ES" dirty="0" smtClean="0"/>
              <a:t>Cadena de Valor y Suministro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11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percepción de los beneficios asociados a un bien, servicio o grupo de bienes y servicios </a:t>
            </a:r>
          </a:p>
          <a:p>
            <a:endParaRPr lang="es-E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Valor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BB670E-B009-4E2A-B3E5-AC5C80E68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orientación de empleados</Template>
  <TotalTime>0</TotalTime>
  <Words>358</Words>
  <Application>Microsoft Office PowerPoint</Application>
  <PresentationFormat>Presentación en pantalla (4:3)</PresentationFormat>
  <Paragraphs>62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Concurrencia</vt:lpstr>
      <vt:lpstr>Bienes Servicios y Administración de operaciones</vt:lpstr>
      <vt:lpstr>Administración de operaciones</vt:lpstr>
      <vt:lpstr>Fundamentos de la Administraciond e operaciones </vt:lpstr>
      <vt:lpstr>Naturaleza de la Administración de operaciones</vt:lpstr>
      <vt:lpstr>Las mejores practicas en administración de operaciones</vt:lpstr>
      <vt:lpstr>Proceso de transformacion</vt:lpstr>
      <vt:lpstr>Desafio para lograr el cambio</vt:lpstr>
      <vt:lpstr>Cadena de Valor y Suministro</vt:lpstr>
      <vt:lpstr>Valor</vt:lpstr>
      <vt:lpstr>Cedena de Valor</vt:lpstr>
      <vt:lpstr>Cadena de Suministro y Mejores practicas</vt:lpstr>
      <vt:lpstr>Cedena de suministro</vt:lpstr>
      <vt:lpstr>Quién es quién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2015-10-11T03:16:24Z</dcterms:created>
  <dcterms:modified xsi:type="dcterms:W3CDTF">2015-10-11T12:50:45Z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