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887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1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3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34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05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27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2922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054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036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92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642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E43B-C2D5-4C39-859B-BDB68C978397}" type="datetimeFigureOut">
              <a:rPr lang="es-DO" smtClean="0"/>
              <a:t>15/7/15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FE4B-2622-4330-88D1-DEC67AAB06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9399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TEMA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4103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titulo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sub </a:t>
            </a:r>
            <a:r>
              <a:rPr lang="en-US" dirty="0" err="1" smtClean="0"/>
              <a:t>tema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sub </a:t>
            </a:r>
            <a:r>
              <a:rPr lang="en-US" dirty="0" err="1" smtClean="0"/>
              <a:t>tema</a:t>
            </a:r>
            <a:r>
              <a:rPr lang="en-US" dirty="0" smtClean="0"/>
              <a:t> o </a:t>
            </a:r>
            <a:r>
              <a:rPr lang="en-US" dirty="0" err="1" smtClean="0"/>
              <a:t>dfinicion</a:t>
            </a:r>
            <a:r>
              <a:rPr lang="en-US" dirty="0" smtClean="0"/>
              <a:t> o lo que </a:t>
            </a:r>
            <a:r>
              <a:rPr lang="en-US" dirty="0" err="1" smtClean="0"/>
              <a:t>quiera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Mi</a:t>
            </a:r>
            <a:r>
              <a:rPr lang="en-US" dirty="0" smtClean="0"/>
              <a:t> sub </a:t>
            </a:r>
            <a:r>
              <a:rPr lang="en-US" dirty="0" err="1" smtClean="0"/>
              <a:t>tema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sub </a:t>
            </a:r>
            <a:r>
              <a:rPr lang="en-US" dirty="0" err="1" smtClean="0"/>
              <a:t>tema</a:t>
            </a:r>
            <a:r>
              <a:rPr lang="en-US" dirty="0" smtClean="0"/>
              <a:t> o </a:t>
            </a:r>
            <a:r>
              <a:rPr lang="en-US" dirty="0" err="1" smtClean="0"/>
              <a:t>dfinicion</a:t>
            </a:r>
            <a:r>
              <a:rPr lang="en-US" dirty="0" smtClean="0"/>
              <a:t> o lo que </a:t>
            </a:r>
            <a:r>
              <a:rPr lang="en-US" dirty="0" err="1" smtClean="0"/>
              <a:t>quiera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s-D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2" y="365125"/>
            <a:ext cx="360997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1" y="2701132"/>
            <a:ext cx="3609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titulo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174" y="1358900"/>
            <a:ext cx="6905625" cy="4818063"/>
          </a:xfrm>
        </p:spPr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sub </a:t>
            </a:r>
            <a:r>
              <a:rPr lang="en-US" dirty="0" err="1" smtClean="0"/>
              <a:t>tema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sub </a:t>
            </a:r>
            <a:r>
              <a:rPr lang="en-US" dirty="0" err="1" smtClean="0"/>
              <a:t>tema</a:t>
            </a:r>
            <a:r>
              <a:rPr lang="en-US" dirty="0" smtClean="0"/>
              <a:t> o </a:t>
            </a:r>
            <a:r>
              <a:rPr lang="en-US" dirty="0" err="1" smtClean="0"/>
              <a:t>dfinicion</a:t>
            </a:r>
            <a:r>
              <a:rPr lang="en-US" dirty="0" smtClean="0"/>
              <a:t> o lo que </a:t>
            </a:r>
            <a:r>
              <a:rPr lang="en-US" dirty="0" err="1" smtClean="0"/>
              <a:t>quiera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Mi</a:t>
            </a:r>
            <a:r>
              <a:rPr lang="en-US" dirty="0" smtClean="0"/>
              <a:t> sub </a:t>
            </a:r>
            <a:r>
              <a:rPr lang="en-US" dirty="0" err="1" smtClean="0"/>
              <a:t>tema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sub </a:t>
            </a:r>
            <a:r>
              <a:rPr lang="en-US" dirty="0" err="1" smtClean="0"/>
              <a:t>tema</a:t>
            </a:r>
            <a:r>
              <a:rPr lang="en-US" dirty="0" smtClean="0"/>
              <a:t> o </a:t>
            </a:r>
            <a:r>
              <a:rPr lang="en-US" dirty="0" err="1" smtClean="0"/>
              <a:t>dfinicion</a:t>
            </a:r>
            <a:r>
              <a:rPr lang="en-US" dirty="0" smtClean="0"/>
              <a:t> o lo que </a:t>
            </a:r>
            <a:r>
              <a:rPr lang="en-US" dirty="0" err="1" smtClean="0"/>
              <a:t>quiera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s-D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262732"/>
            <a:ext cx="3609975" cy="44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 TEMA</vt:lpstr>
      <vt:lpstr>Mi titulo</vt:lpstr>
      <vt:lpstr>Mi titulo</vt:lpstr>
    </vt:vector>
  </TitlesOfParts>
  <Company>Dirección Gral. De Impuestos Internos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TEMA</dc:title>
  <dc:creator>Starling A Germosen R</dc:creator>
  <cp:lastModifiedBy>Starling A Germosen R</cp:lastModifiedBy>
  <cp:revision>1</cp:revision>
  <dcterms:created xsi:type="dcterms:W3CDTF">2015-07-15T17:23:11Z</dcterms:created>
  <dcterms:modified xsi:type="dcterms:W3CDTF">2015-07-15T17:26:44Z</dcterms:modified>
</cp:coreProperties>
</file>