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DE61B42-2EE6-4559-8965-321289A4341A}">
  <a:tblStyle styleId="{3DE61B42-2EE6-4559-8965-321289A4341A}"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317500" lvl="0" marL="457200" marR="0" rtl="0" algn="l">
              <a:spcBef>
                <a:spcPts val="0"/>
              </a:spcBef>
              <a:spcAft>
                <a:spcPts val="0"/>
              </a:spcAft>
              <a:buSzPts val="1400"/>
              <a:buChar char="●"/>
              <a:defRPr b="0" i="0" sz="1100" u="none" cap="none" strike="noStrike"/>
            </a:lvl1pPr>
            <a:lvl2pPr indent="-317500" lvl="1" marL="914400" marR="0" rtl="0" algn="l">
              <a:spcBef>
                <a:spcPts val="0"/>
              </a:spcBef>
              <a:spcAft>
                <a:spcPts val="0"/>
              </a:spcAft>
              <a:buSzPts val="1400"/>
              <a:buChar char="○"/>
              <a:defRPr b="0" i="0" sz="1100" u="none" cap="none" strike="noStrike"/>
            </a:lvl2pPr>
            <a:lvl3pPr indent="-317500" lvl="2" marL="1371600" marR="0" rtl="0" algn="l">
              <a:spcBef>
                <a:spcPts val="0"/>
              </a:spcBef>
              <a:spcAft>
                <a:spcPts val="0"/>
              </a:spcAft>
              <a:buSzPts val="1400"/>
              <a:buChar char="■"/>
              <a:defRPr b="0" i="0" sz="1100" u="none" cap="none" strike="noStrike"/>
            </a:lvl3pPr>
            <a:lvl4pPr indent="-317500" lvl="3" marL="1828800" marR="0" rtl="0" algn="l">
              <a:spcBef>
                <a:spcPts val="0"/>
              </a:spcBef>
              <a:spcAft>
                <a:spcPts val="0"/>
              </a:spcAft>
              <a:buSzPts val="1400"/>
              <a:buChar char="●"/>
              <a:defRPr b="0" i="0" sz="1100" u="none" cap="none" strike="noStrike"/>
            </a:lvl4pPr>
            <a:lvl5pPr indent="-317500" lvl="4" marL="2286000" marR="0" rtl="0" algn="l">
              <a:spcBef>
                <a:spcPts val="0"/>
              </a:spcBef>
              <a:spcAft>
                <a:spcPts val="0"/>
              </a:spcAft>
              <a:buSzPts val="1400"/>
              <a:buChar char="○"/>
              <a:defRPr b="0" i="0" sz="1100" u="none" cap="none" strike="noStrike"/>
            </a:lvl5pPr>
            <a:lvl6pPr indent="-317500" lvl="5" marL="2743200" marR="0" rtl="0" algn="l">
              <a:spcBef>
                <a:spcPts val="0"/>
              </a:spcBef>
              <a:spcAft>
                <a:spcPts val="0"/>
              </a:spcAft>
              <a:buSzPts val="1400"/>
              <a:buChar char="■"/>
              <a:defRPr b="0" i="0" sz="1100" u="none" cap="none" strike="noStrike"/>
            </a:lvl6pPr>
            <a:lvl7pPr indent="-317500" lvl="6" marL="3200400" marR="0" rtl="0" algn="l">
              <a:spcBef>
                <a:spcPts val="0"/>
              </a:spcBef>
              <a:spcAft>
                <a:spcPts val="0"/>
              </a:spcAft>
              <a:buSzPts val="1400"/>
              <a:buChar char="●"/>
              <a:defRPr b="0" i="0" sz="1100" u="none" cap="none" strike="noStrike"/>
            </a:lvl7pPr>
            <a:lvl8pPr indent="-317500" lvl="7" marL="3657600" marR="0" rtl="0" algn="l">
              <a:spcBef>
                <a:spcPts val="0"/>
              </a:spcBef>
              <a:spcAft>
                <a:spcPts val="0"/>
              </a:spcAft>
              <a:buSzPts val="1400"/>
              <a:buChar char="○"/>
              <a:defRPr b="0" i="0" sz="1100" u="none" cap="none" strike="noStrike"/>
            </a:lvl8pPr>
            <a:lvl9pPr indent="-317500" lvl="8" marL="4114800" marR="0" rtl="0" algn="l">
              <a:spcBef>
                <a:spcPts val="0"/>
              </a:spcBef>
              <a:spcAft>
                <a:spcPts val="0"/>
              </a:spcAft>
              <a:buSzPts val="1400"/>
              <a:buChar char="■"/>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laudiaagramonte.blogspot.co.nz/2010/10/respiracion-la-mejor-forma-de-tomar.html"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Google Shape;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 name="Google Shape;30;p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7: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p2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29: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2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31: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3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33: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 name="Google Shape;116;p3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35: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3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37: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3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39: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 name="Google Shape;134;p3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41: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4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43: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4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45: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4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Google Shape;39;p11: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 name="Google Shape;40;p1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47: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4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49: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4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51: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5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53: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5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55: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5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57: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5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59: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5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61: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6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63: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6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65: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6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13: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 name="Google Shape;46;p1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67: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6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69: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7" name="Google Shape;237;p6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71: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p7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73: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p7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600"/>
              </a:spcBef>
              <a:spcAft>
                <a:spcPts val="0"/>
              </a:spcAft>
              <a:buClr>
                <a:srgbClr val="000000"/>
              </a:buClr>
              <a:buFont typeface="Consolas"/>
              <a:buNone/>
            </a:pPr>
            <a:r>
              <a:rPr b="0" i="0" lang="es" sz="1000" u="none" cap="none" strike="noStrike">
                <a:latin typeface="Consolas"/>
                <a:ea typeface="Consolas"/>
                <a:cs typeface="Consolas"/>
                <a:sym typeface="Consolas"/>
              </a:rPr>
              <a:t>INICIO</a:t>
            </a:r>
            <a:endParaRPr b="0" i="0" sz="1100" u="none" cap="none" strike="noStrike">
              <a:latin typeface="Consolas"/>
              <a:ea typeface="Consolas"/>
              <a:cs typeface="Consolas"/>
              <a:sym typeface="Consolas"/>
            </a:endParaRPr>
          </a:p>
          <a:p>
            <a:pPr indent="0" lvl="0" marL="0" marR="0" rtl="0" algn="l">
              <a:spcBef>
                <a:spcPts val="600"/>
              </a:spcBef>
              <a:spcAft>
                <a:spcPts val="0"/>
              </a:spcAft>
              <a:buClr>
                <a:srgbClr val="000000"/>
              </a:buClr>
              <a:buFont typeface="Consolas"/>
              <a:buNone/>
            </a:pPr>
            <a:r>
              <a:rPr b="0" i="0" lang="es" sz="1000" u="none" cap="none" strike="noStrike">
                <a:latin typeface="Consolas"/>
                <a:ea typeface="Consolas"/>
                <a:cs typeface="Consolas"/>
                <a:sym typeface="Consolas"/>
              </a:rPr>
              <a:t>entero fichas_rojas = 3;</a:t>
            </a:r>
            <a:endParaRPr b="0" i="0" sz="1100" u="none" cap="none" strike="noStrike">
              <a:latin typeface="Consolas"/>
              <a:ea typeface="Consolas"/>
              <a:cs typeface="Consolas"/>
              <a:sym typeface="Consolas"/>
            </a:endParaRPr>
          </a:p>
          <a:p>
            <a:pPr indent="0" lvl="0" marL="0" marR="0" rtl="0" algn="l">
              <a:spcBef>
                <a:spcPts val="600"/>
              </a:spcBef>
              <a:spcAft>
                <a:spcPts val="0"/>
              </a:spcAft>
              <a:buClr>
                <a:srgbClr val="000000"/>
              </a:buClr>
              <a:buFont typeface="Consolas"/>
              <a:buNone/>
            </a:pPr>
            <a:r>
              <a:rPr b="0" i="0" lang="es" sz="1000" u="none" cap="none" strike="noStrike">
                <a:latin typeface="Consolas"/>
                <a:ea typeface="Consolas"/>
                <a:cs typeface="Consolas"/>
                <a:sym typeface="Consolas"/>
              </a:rPr>
              <a:t>entero fichas_azules = 6;</a:t>
            </a:r>
            <a:endParaRPr b="0" i="0" sz="1100" u="none" cap="none" strike="noStrike">
              <a:latin typeface="Consolas"/>
              <a:ea typeface="Consolas"/>
              <a:cs typeface="Consolas"/>
              <a:sym typeface="Consolas"/>
            </a:endParaRPr>
          </a:p>
          <a:p>
            <a:pPr indent="0" lvl="0" marL="0" marR="0" rtl="0" algn="l">
              <a:spcBef>
                <a:spcPts val="600"/>
              </a:spcBef>
              <a:spcAft>
                <a:spcPts val="0"/>
              </a:spcAft>
              <a:buClr>
                <a:srgbClr val="000000"/>
              </a:buClr>
              <a:buFont typeface="Consolas"/>
              <a:buNone/>
            </a:pPr>
            <a:r>
              <a:rPr b="0" i="0" lang="es" sz="1000" u="none" cap="none" strike="noStrike">
                <a:latin typeface="Consolas"/>
                <a:ea typeface="Consolas"/>
                <a:cs typeface="Consolas"/>
                <a:sym typeface="Consolas"/>
              </a:rPr>
              <a:t>entero fichas_amarillas = 4;</a:t>
            </a:r>
            <a:endParaRPr b="0" i="0" sz="1100" u="none" cap="none" strike="noStrike">
              <a:latin typeface="Consolas"/>
              <a:ea typeface="Consolas"/>
              <a:cs typeface="Consolas"/>
              <a:sym typeface="Consolas"/>
            </a:endParaRPr>
          </a:p>
          <a:p>
            <a:pPr indent="0" lvl="0" marL="0" marR="0" rtl="0" algn="l">
              <a:spcBef>
                <a:spcPts val="600"/>
              </a:spcBef>
              <a:spcAft>
                <a:spcPts val="0"/>
              </a:spcAft>
              <a:buClr>
                <a:srgbClr val="000000"/>
              </a:buClr>
              <a:buFont typeface="Consolas"/>
              <a:buNone/>
            </a:pPr>
            <a:r>
              <a:rPr b="0" i="0" lang="es" sz="1000" u="none" cap="none" strike="noStrike">
                <a:latin typeface="Consolas"/>
                <a:ea typeface="Consolas"/>
                <a:cs typeface="Consolas"/>
                <a:sym typeface="Consolas"/>
              </a:rPr>
              <a:t>entero puntaje_final = 0;</a:t>
            </a:r>
            <a:endParaRPr b="0" i="0" sz="1100" u="none" cap="none" strike="noStrike">
              <a:latin typeface="Consolas"/>
              <a:ea typeface="Consolas"/>
              <a:cs typeface="Consolas"/>
              <a:sym typeface="Consolas"/>
            </a:endParaRPr>
          </a:p>
          <a:p>
            <a:pPr indent="0" lvl="0" marL="0" marR="0" rtl="0" algn="l">
              <a:spcBef>
                <a:spcPts val="600"/>
              </a:spcBef>
              <a:spcAft>
                <a:spcPts val="0"/>
              </a:spcAft>
              <a:buClr>
                <a:srgbClr val="000000"/>
              </a:buClr>
              <a:buFont typeface="Consolas"/>
              <a:buNone/>
            </a:pPr>
            <a:r>
              <a:rPr b="0" i="0" lang="es" sz="1000" u="none" cap="none" strike="noStrike">
                <a:latin typeface="Consolas"/>
                <a:ea typeface="Consolas"/>
                <a:cs typeface="Consolas"/>
                <a:sym typeface="Consolas"/>
              </a:rPr>
              <a:t>puntaje_final = fichas_rojas^3 + 2*fichas_azules - fichas_amarillas^2</a:t>
            </a:r>
            <a:endParaRPr b="0" i="0" sz="1100" u="none" cap="none" strike="noStrike">
              <a:latin typeface="Consolas"/>
              <a:ea typeface="Consolas"/>
              <a:cs typeface="Consolas"/>
              <a:sym typeface="Consolas"/>
            </a:endParaRPr>
          </a:p>
          <a:p>
            <a:pPr indent="0" lvl="0" marL="0" marR="0" rtl="0" algn="l">
              <a:spcBef>
                <a:spcPts val="600"/>
              </a:spcBef>
              <a:spcAft>
                <a:spcPts val="0"/>
              </a:spcAft>
              <a:buClr>
                <a:srgbClr val="000000"/>
              </a:buClr>
              <a:buFont typeface="Consolas"/>
              <a:buNone/>
            </a:pPr>
            <a:r>
              <a:rPr b="0" i="0" lang="es" sz="1000" u="none" cap="none" strike="noStrike">
                <a:latin typeface="Consolas"/>
                <a:ea typeface="Consolas"/>
                <a:cs typeface="Consolas"/>
                <a:sym typeface="Consolas"/>
              </a:rPr>
              <a:t>imprimir "El puntaje final de Andres es de "</a:t>
            </a:r>
            <a:endParaRPr b="0" i="0" sz="1100" u="none" cap="none" strike="noStrike">
              <a:latin typeface="Consolas"/>
              <a:ea typeface="Consolas"/>
              <a:cs typeface="Consolas"/>
              <a:sym typeface="Consolas"/>
            </a:endParaRPr>
          </a:p>
          <a:p>
            <a:pPr indent="0" lvl="0" marL="0" marR="0" rtl="0" algn="l">
              <a:spcBef>
                <a:spcPts val="600"/>
              </a:spcBef>
              <a:spcAft>
                <a:spcPts val="0"/>
              </a:spcAft>
              <a:buClr>
                <a:srgbClr val="000000"/>
              </a:buClr>
              <a:buFont typeface="Consolas"/>
              <a:buNone/>
            </a:pPr>
            <a:r>
              <a:rPr b="0" i="0" lang="es" sz="1000" u="none" cap="none" strike="noStrike">
                <a:latin typeface="Consolas"/>
                <a:ea typeface="Consolas"/>
                <a:cs typeface="Consolas"/>
                <a:sym typeface="Consolas"/>
              </a:rPr>
              <a:t>imprimir puntaje_final;</a:t>
            </a:r>
            <a:endParaRPr b="0" i="0" sz="1100" u="none" cap="none" strike="noStrike">
              <a:latin typeface="Consolas"/>
              <a:ea typeface="Consolas"/>
              <a:cs typeface="Consolas"/>
              <a:sym typeface="Consolas"/>
            </a:endParaRPr>
          </a:p>
          <a:p>
            <a:pPr indent="0" lvl="0" marL="0" marR="0" rtl="0" algn="l">
              <a:spcBef>
                <a:spcPts val="600"/>
              </a:spcBef>
              <a:spcAft>
                <a:spcPts val="0"/>
              </a:spcAft>
              <a:buClr>
                <a:srgbClr val="000000"/>
              </a:buClr>
              <a:buFont typeface="Consolas"/>
              <a:buNone/>
            </a:pPr>
            <a:r>
              <a:rPr b="0" i="0" lang="es" sz="1000" u="none" cap="none" strike="noStrike">
                <a:latin typeface="Consolas"/>
                <a:ea typeface="Consolas"/>
                <a:cs typeface="Consolas"/>
                <a:sym typeface="Consolas"/>
              </a:rPr>
              <a:t>FIN</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75: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p7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77: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p7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7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8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8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8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5: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 name="Google Shape;52;p1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8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174501f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74501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9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9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9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174501f1_4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74501f1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174501f1_4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74501f1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174501f1_4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7" name="Google Shape;337;g174501f1_4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174501f1_4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74501f1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Imágenes de: </a:t>
            </a:r>
            <a:r>
              <a:rPr lang="es" u="sng">
                <a:solidFill>
                  <a:schemeClr val="hlink"/>
                </a:solidFill>
                <a:hlinkClick r:id="rId2"/>
              </a:rPr>
              <a:t>http://claudiaagramonte.blogspot.co.nz/2010/10/respiracion-la-mejor-forma-de-tomar.html</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9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17: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 name="Google Shape;61;p1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10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10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174501f1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74501f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174501f1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74501f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174501f1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74501f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174501f1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74501f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174501f1_1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74501f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174501f1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74501f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10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106: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3" name="Google Shape;423;p10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19: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 name="Google Shape;68;p1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p10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110: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5" name="Google Shape;435;p11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112: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1" name="Google Shape;441;p11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21: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 name="Google Shape;75;p2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23: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p2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5:notes"/>
          <p:cNvSpPr/>
          <p:nvPr>
            <p:ph idx="2" type="sldImg"/>
          </p:nvPr>
        </p:nvSpPr>
        <p:spPr>
          <a:xfrm>
            <a:off x="1143225" y="685800"/>
            <a:ext cx="4572299"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p2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0" y="4124511"/>
            <a:ext cx="8458200" cy="949799"/>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685800" y="1734341"/>
            <a:ext cx="7772400" cy="2245499"/>
          </a:xfrm>
          <a:prstGeom prst="rect">
            <a:avLst/>
          </a:prstGeom>
          <a:noFill/>
          <a:ln>
            <a:noFill/>
          </a:ln>
        </p:spPr>
        <p:txBody>
          <a:bodyPr anchorCtr="0" anchor="b" bIns="91425" lIns="91425" spcFirstLastPara="1" rIns="91425" wrap="square" tIns="91425"/>
          <a:lstStyle>
            <a:lvl1pPr indent="457200" lvl="0" marL="0" marR="0" rtl="0" algn="l">
              <a:lnSpc>
                <a:spcPct val="100000"/>
              </a:lnSpc>
              <a:spcBef>
                <a:spcPts val="0"/>
              </a:spcBef>
              <a:spcAft>
                <a:spcPts val="0"/>
              </a:spcAft>
              <a:buClr>
                <a:schemeClr val="dk2"/>
              </a:buClr>
              <a:buSzPts val="1400"/>
              <a:buFont typeface="Arial"/>
              <a:buNone/>
              <a:defRPr b="1" i="0" sz="7200" u="none" cap="none" strike="noStrike">
                <a:solidFill>
                  <a:schemeClr val="dk2"/>
                </a:solidFill>
                <a:latin typeface="Arial"/>
                <a:ea typeface="Arial"/>
                <a:cs typeface="Arial"/>
                <a:sym typeface="Arial"/>
              </a:defRPr>
            </a:lvl1pPr>
            <a:lvl2pPr indent="457200" lvl="1" marL="0" marR="0" rtl="0" algn="l">
              <a:lnSpc>
                <a:spcPct val="100000"/>
              </a:lnSpc>
              <a:spcBef>
                <a:spcPts val="0"/>
              </a:spcBef>
              <a:spcAft>
                <a:spcPts val="0"/>
              </a:spcAft>
              <a:buClr>
                <a:schemeClr val="dk2"/>
              </a:buClr>
              <a:buSzPts val="1400"/>
              <a:buFont typeface="Arial"/>
              <a:buNone/>
              <a:defRPr b="1" i="0" sz="7200" u="none" cap="none" strike="noStrike">
                <a:solidFill>
                  <a:schemeClr val="dk2"/>
                </a:solidFill>
                <a:latin typeface="Arial"/>
                <a:ea typeface="Arial"/>
                <a:cs typeface="Arial"/>
                <a:sym typeface="Arial"/>
              </a:defRPr>
            </a:lvl2pPr>
            <a:lvl3pPr indent="457200" lvl="2" marL="0" marR="0" rtl="0" algn="l">
              <a:spcBef>
                <a:spcPts val="0"/>
              </a:spcBef>
              <a:spcAft>
                <a:spcPts val="0"/>
              </a:spcAft>
              <a:buClr>
                <a:schemeClr val="dk2"/>
              </a:buClr>
              <a:buSzPts val="1400"/>
              <a:buFont typeface="Arial"/>
              <a:buNone/>
              <a:defRPr b="1" i="0" sz="7200" u="none" cap="none" strike="noStrike">
                <a:solidFill>
                  <a:schemeClr val="dk2"/>
                </a:solidFill>
                <a:latin typeface="Arial"/>
                <a:ea typeface="Arial"/>
                <a:cs typeface="Arial"/>
                <a:sym typeface="Arial"/>
              </a:defRPr>
            </a:lvl3pPr>
            <a:lvl4pPr indent="457200" lvl="3" marL="0" marR="0" rtl="0" algn="l">
              <a:spcBef>
                <a:spcPts val="0"/>
              </a:spcBef>
              <a:spcAft>
                <a:spcPts val="0"/>
              </a:spcAft>
              <a:buClr>
                <a:schemeClr val="dk2"/>
              </a:buClr>
              <a:buSzPts val="1400"/>
              <a:buFont typeface="Arial"/>
              <a:buNone/>
              <a:defRPr b="1" i="0" sz="7200" u="none" cap="none" strike="noStrike">
                <a:solidFill>
                  <a:schemeClr val="dk2"/>
                </a:solidFill>
                <a:latin typeface="Arial"/>
                <a:ea typeface="Arial"/>
                <a:cs typeface="Arial"/>
                <a:sym typeface="Arial"/>
              </a:defRPr>
            </a:lvl4pPr>
            <a:lvl5pPr indent="457200" lvl="4" marL="0" marR="0" rtl="0" algn="l">
              <a:spcBef>
                <a:spcPts val="0"/>
              </a:spcBef>
              <a:spcAft>
                <a:spcPts val="0"/>
              </a:spcAft>
              <a:buClr>
                <a:schemeClr val="dk2"/>
              </a:buClr>
              <a:buSzPts val="1400"/>
              <a:buFont typeface="Arial"/>
              <a:buNone/>
              <a:defRPr b="1" i="0" sz="7200" u="none" cap="none" strike="noStrike">
                <a:solidFill>
                  <a:schemeClr val="dk2"/>
                </a:solidFill>
                <a:latin typeface="Arial"/>
                <a:ea typeface="Arial"/>
                <a:cs typeface="Arial"/>
                <a:sym typeface="Arial"/>
              </a:defRPr>
            </a:lvl5pPr>
            <a:lvl6pPr indent="457200" lvl="5" marL="0" marR="0" rtl="0" algn="l">
              <a:spcBef>
                <a:spcPts val="0"/>
              </a:spcBef>
              <a:spcAft>
                <a:spcPts val="0"/>
              </a:spcAft>
              <a:buClr>
                <a:schemeClr val="dk2"/>
              </a:buClr>
              <a:buSzPts val="1400"/>
              <a:buFont typeface="Arial"/>
              <a:buNone/>
              <a:defRPr b="1" i="0" sz="7200" u="none" cap="none" strike="noStrike">
                <a:solidFill>
                  <a:schemeClr val="dk2"/>
                </a:solidFill>
                <a:latin typeface="Arial"/>
                <a:ea typeface="Arial"/>
                <a:cs typeface="Arial"/>
                <a:sym typeface="Arial"/>
              </a:defRPr>
            </a:lvl6pPr>
            <a:lvl7pPr indent="457200" lvl="6" marL="0" marR="0" rtl="0" algn="l">
              <a:spcBef>
                <a:spcPts val="0"/>
              </a:spcBef>
              <a:spcAft>
                <a:spcPts val="0"/>
              </a:spcAft>
              <a:buClr>
                <a:schemeClr val="dk2"/>
              </a:buClr>
              <a:buSzPts val="1400"/>
              <a:buFont typeface="Arial"/>
              <a:buNone/>
              <a:defRPr b="1" i="0" sz="7200" u="none" cap="none" strike="noStrike">
                <a:solidFill>
                  <a:schemeClr val="dk2"/>
                </a:solidFill>
                <a:latin typeface="Arial"/>
                <a:ea typeface="Arial"/>
                <a:cs typeface="Arial"/>
                <a:sym typeface="Arial"/>
              </a:defRPr>
            </a:lvl7pPr>
            <a:lvl8pPr indent="457200" lvl="7" marL="0" marR="0" rtl="0" algn="l">
              <a:spcBef>
                <a:spcPts val="0"/>
              </a:spcBef>
              <a:spcAft>
                <a:spcPts val="0"/>
              </a:spcAft>
              <a:buClr>
                <a:schemeClr val="dk2"/>
              </a:buClr>
              <a:buSzPts val="1400"/>
              <a:buFont typeface="Arial"/>
              <a:buNone/>
              <a:defRPr b="1" i="0" sz="7200" u="none" cap="none" strike="noStrike">
                <a:solidFill>
                  <a:schemeClr val="dk2"/>
                </a:solidFill>
                <a:latin typeface="Arial"/>
                <a:ea typeface="Arial"/>
                <a:cs typeface="Arial"/>
                <a:sym typeface="Arial"/>
              </a:defRPr>
            </a:lvl8pPr>
            <a:lvl9pPr indent="457200" lvl="8" marL="0" marR="0" rtl="0" algn="l">
              <a:spcBef>
                <a:spcPts val="0"/>
              </a:spcBef>
              <a:spcAft>
                <a:spcPts val="0"/>
              </a:spcAft>
              <a:buClr>
                <a:schemeClr val="dk2"/>
              </a:buClr>
              <a:buSzPts val="1400"/>
              <a:buFont typeface="Arial"/>
              <a:buNone/>
              <a:defRPr b="1" i="0" sz="7200" u="none" cap="none" strike="noStrike">
                <a:solidFill>
                  <a:schemeClr val="dk2"/>
                </a:solidFill>
                <a:latin typeface="Arial"/>
                <a:ea typeface="Arial"/>
                <a:cs typeface="Arial"/>
                <a:sym typeface="Arial"/>
              </a:defRPr>
            </a:lvl9pPr>
          </a:lstStyle>
          <a:p/>
        </p:txBody>
      </p:sp>
      <p:sp>
        <p:nvSpPr>
          <p:cNvPr id="11" name="Google Shape;11;p2"/>
          <p:cNvSpPr txBox="1"/>
          <p:nvPr>
            <p:ph idx="1" type="subTitle"/>
          </p:nvPr>
        </p:nvSpPr>
        <p:spPr>
          <a:xfrm>
            <a:off x="685800" y="4124476"/>
            <a:ext cx="7772400" cy="949799"/>
          </a:xfrm>
          <a:prstGeom prst="rect">
            <a:avLst/>
          </a:prstGeom>
          <a:noFill/>
          <a:ln>
            <a:noFill/>
          </a:ln>
        </p:spPr>
        <p:txBody>
          <a:bodyPr anchorCtr="0" anchor="ctr" bIns="91425" lIns="91425" spcFirstLastPara="1" rIns="91425" wrap="square" tIns="91425"/>
          <a:lstStyle>
            <a:lvl1pPr indent="190500" lvl="0" marL="0" marR="0" rtl="0" algn="l">
              <a:lnSpc>
                <a:spcPct val="100000"/>
              </a:lnSpc>
              <a:spcBef>
                <a:spcPts val="0"/>
              </a:spcBef>
              <a:spcAft>
                <a:spcPts val="0"/>
              </a:spcAft>
              <a:buClr>
                <a:schemeClr val="lt2"/>
              </a:buClr>
              <a:buSzPts val="1400"/>
              <a:buFont typeface="Arial"/>
              <a:buNone/>
              <a:defRPr b="1" i="0" sz="3000" u="none" cap="none" strike="noStrike">
                <a:solidFill>
                  <a:schemeClr val="lt2"/>
                </a:solidFill>
                <a:latin typeface="Arial"/>
                <a:ea typeface="Arial"/>
                <a:cs typeface="Arial"/>
                <a:sym typeface="Arial"/>
              </a:defRPr>
            </a:lvl1pPr>
            <a:lvl2pPr indent="190500" lvl="1" marL="0" marR="0" rtl="0" algn="l">
              <a:lnSpc>
                <a:spcPct val="100000"/>
              </a:lnSpc>
              <a:spcBef>
                <a:spcPts val="0"/>
              </a:spcBef>
              <a:spcAft>
                <a:spcPts val="0"/>
              </a:spcAft>
              <a:buClr>
                <a:schemeClr val="lt2"/>
              </a:buClr>
              <a:buSzPts val="1400"/>
              <a:buFont typeface="Arial"/>
              <a:buNone/>
              <a:defRPr b="1" i="0" sz="3000" u="none" cap="none" strike="noStrike">
                <a:solidFill>
                  <a:schemeClr val="lt2"/>
                </a:solidFill>
                <a:latin typeface="Arial"/>
                <a:ea typeface="Arial"/>
                <a:cs typeface="Arial"/>
                <a:sym typeface="Arial"/>
              </a:defRPr>
            </a:lvl2pPr>
            <a:lvl3pPr indent="190500" lvl="2" marL="0" marR="0" rtl="0" algn="l">
              <a:lnSpc>
                <a:spcPct val="100000"/>
              </a:lnSpc>
              <a:spcBef>
                <a:spcPts val="0"/>
              </a:spcBef>
              <a:spcAft>
                <a:spcPts val="0"/>
              </a:spcAft>
              <a:buClr>
                <a:schemeClr val="lt2"/>
              </a:buClr>
              <a:buSzPts val="1400"/>
              <a:buFont typeface="Arial"/>
              <a:buNone/>
              <a:defRPr b="1" i="0" sz="3000" u="none" cap="none" strike="noStrike">
                <a:solidFill>
                  <a:schemeClr val="lt2"/>
                </a:solidFill>
                <a:latin typeface="Arial"/>
                <a:ea typeface="Arial"/>
                <a:cs typeface="Arial"/>
                <a:sym typeface="Arial"/>
              </a:defRPr>
            </a:lvl3pPr>
            <a:lvl4pPr indent="190500" lvl="3" marL="0" marR="0" rtl="0" algn="l">
              <a:lnSpc>
                <a:spcPct val="100000"/>
              </a:lnSpc>
              <a:spcBef>
                <a:spcPts val="0"/>
              </a:spcBef>
              <a:spcAft>
                <a:spcPts val="0"/>
              </a:spcAft>
              <a:buClr>
                <a:schemeClr val="lt2"/>
              </a:buClr>
              <a:buSzPts val="1400"/>
              <a:buFont typeface="Arial"/>
              <a:buNone/>
              <a:defRPr b="1" i="0" sz="3000" u="none" cap="none" strike="noStrike">
                <a:solidFill>
                  <a:schemeClr val="lt2"/>
                </a:solidFill>
                <a:latin typeface="Arial"/>
                <a:ea typeface="Arial"/>
                <a:cs typeface="Arial"/>
                <a:sym typeface="Arial"/>
              </a:defRPr>
            </a:lvl4pPr>
            <a:lvl5pPr indent="190500" lvl="4" marL="0" marR="0" rtl="0" algn="l">
              <a:lnSpc>
                <a:spcPct val="100000"/>
              </a:lnSpc>
              <a:spcBef>
                <a:spcPts val="0"/>
              </a:spcBef>
              <a:spcAft>
                <a:spcPts val="0"/>
              </a:spcAft>
              <a:buClr>
                <a:schemeClr val="lt2"/>
              </a:buClr>
              <a:buSzPts val="1400"/>
              <a:buFont typeface="Arial"/>
              <a:buNone/>
              <a:defRPr b="1" i="0" sz="3000" u="none" cap="none" strike="noStrike">
                <a:solidFill>
                  <a:schemeClr val="lt2"/>
                </a:solidFill>
                <a:latin typeface="Arial"/>
                <a:ea typeface="Arial"/>
                <a:cs typeface="Arial"/>
                <a:sym typeface="Arial"/>
              </a:defRPr>
            </a:lvl5pPr>
            <a:lvl6pPr indent="190500" lvl="5" marL="0" marR="0" rtl="0" algn="l">
              <a:lnSpc>
                <a:spcPct val="100000"/>
              </a:lnSpc>
              <a:spcBef>
                <a:spcPts val="0"/>
              </a:spcBef>
              <a:spcAft>
                <a:spcPts val="0"/>
              </a:spcAft>
              <a:buClr>
                <a:schemeClr val="lt2"/>
              </a:buClr>
              <a:buSzPts val="1400"/>
              <a:buFont typeface="Arial"/>
              <a:buNone/>
              <a:defRPr b="1" i="0" sz="3000" u="none" cap="none" strike="noStrike">
                <a:solidFill>
                  <a:schemeClr val="lt2"/>
                </a:solidFill>
                <a:latin typeface="Arial"/>
                <a:ea typeface="Arial"/>
                <a:cs typeface="Arial"/>
                <a:sym typeface="Arial"/>
              </a:defRPr>
            </a:lvl6pPr>
            <a:lvl7pPr indent="190500" lvl="6" marL="0" marR="0" rtl="0" algn="l">
              <a:lnSpc>
                <a:spcPct val="100000"/>
              </a:lnSpc>
              <a:spcBef>
                <a:spcPts val="0"/>
              </a:spcBef>
              <a:spcAft>
                <a:spcPts val="0"/>
              </a:spcAft>
              <a:buClr>
                <a:schemeClr val="lt2"/>
              </a:buClr>
              <a:buSzPts val="1400"/>
              <a:buFont typeface="Arial"/>
              <a:buNone/>
              <a:defRPr b="1" i="0" sz="3000" u="none" cap="none" strike="noStrike">
                <a:solidFill>
                  <a:schemeClr val="lt2"/>
                </a:solidFill>
                <a:latin typeface="Arial"/>
                <a:ea typeface="Arial"/>
                <a:cs typeface="Arial"/>
                <a:sym typeface="Arial"/>
              </a:defRPr>
            </a:lvl7pPr>
            <a:lvl8pPr indent="190500" lvl="7" marL="0" marR="0" rtl="0" algn="l">
              <a:lnSpc>
                <a:spcPct val="100000"/>
              </a:lnSpc>
              <a:spcBef>
                <a:spcPts val="0"/>
              </a:spcBef>
              <a:spcAft>
                <a:spcPts val="0"/>
              </a:spcAft>
              <a:buClr>
                <a:schemeClr val="lt2"/>
              </a:buClr>
              <a:buSzPts val="1400"/>
              <a:buFont typeface="Arial"/>
              <a:buNone/>
              <a:defRPr b="1" i="0" sz="3000" u="none" cap="none" strike="noStrike">
                <a:solidFill>
                  <a:schemeClr val="lt2"/>
                </a:solidFill>
                <a:latin typeface="Arial"/>
                <a:ea typeface="Arial"/>
                <a:cs typeface="Arial"/>
                <a:sym typeface="Arial"/>
              </a:defRPr>
            </a:lvl8pPr>
            <a:lvl9pPr indent="190500" lvl="8" marL="0" marR="0" rtl="0" algn="l">
              <a:lnSpc>
                <a:spcPct val="100000"/>
              </a:lnSpc>
              <a:spcBef>
                <a:spcPts val="0"/>
              </a:spcBef>
              <a:spcAft>
                <a:spcPts val="0"/>
              </a:spcAft>
              <a:buClr>
                <a:schemeClr val="lt2"/>
              </a:buClr>
              <a:buSzPts val="1400"/>
              <a:buFont typeface="Arial"/>
              <a:buNone/>
              <a:defRPr b="1" i="0" sz="3000" u="none" cap="none" strike="noStrike">
                <a:solidFill>
                  <a:schemeClr val="lt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Google Shape;13;p3"/>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solidFill>
                  <a:schemeClr val="lt1"/>
                </a:solidFill>
              </a:defRPr>
            </a:lvl2pPr>
            <a:lvl3pPr lvl="2" rtl="0">
              <a:spcBef>
                <a:spcPts val="0"/>
              </a:spcBef>
              <a:spcAft>
                <a:spcPts val="0"/>
              </a:spcAft>
              <a:buSzPts val="1400"/>
              <a:buNone/>
              <a:defRPr>
                <a:solidFill>
                  <a:schemeClr val="lt1"/>
                </a:solidFill>
              </a:defRPr>
            </a:lvl3pPr>
            <a:lvl4pPr lvl="3" rtl="0">
              <a:spcBef>
                <a:spcPts val="0"/>
              </a:spcBef>
              <a:spcAft>
                <a:spcPts val="0"/>
              </a:spcAft>
              <a:buSzPts val="1400"/>
              <a:buNone/>
              <a:defRPr>
                <a:solidFill>
                  <a:schemeClr val="lt1"/>
                </a:solidFill>
              </a:defRPr>
            </a:lvl4pPr>
            <a:lvl5pPr lvl="4" rtl="0">
              <a:spcBef>
                <a:spcPts val="0"/>
              </a:spcBef>
              <a:spcAft>
                <a:spcPts val="0"/>
              </a:spcAft>
              <a:buSzPts val="1400"/>
              <a:buNone/>
              <a:defRPr>
                <a:solidFill>
                  <a:schemeClr val="lt1"/>
                </a:solidFill>
              </a:defRPr>
            </a:lvl5pPr>
            <a:lvl6pPr lvl="5" rtl="0">
              <a:spcBef>
                <a:spcPts val="0"/>
              </a:spcBef>
              <a:spcAft>
                <a:spcPts val="0"/>
              </a:spcAft>
              <a:buSzPts val="1400"/>
              <a:buNone/>
              <a:defRPr>
                <a:solidFill>
                  <a:schemeClr val="lt1"/>
                </a:solidFill>
              </a:defRPr>
            </a:lvl6pPr>
            <a:lvl7pPr lvl="6" rtl="0">
              <a:spcBef>
                <a:spcPts val="0"/>
              </a:spcBef>
              <a:spcAft>
                <a:spcPts val="0"/>
              </a:spcAft>
              <a:buSzPts val="1400"/>
              <a:buNone/>
              <a:defRPr>
                <a:solidFill>
                  <a:schemeClr val="lt1"/>
                </a:solidFill>
              </a:defRPr>
            </a:lvl7pPr>
            <a:lvl8pPr lvl="7" rtl="0">
              <a:spcBef>
                <a:spcPts val="0"/>
              </a:spcBef>
              <a:spcAft>
                <a:spcPts val="0"/>
              </a:spcAft>
              <a:buSzPts val="1400"/>
              <a:buNone/>
              <a:defRPr>
                <a:solidFill>
                  <a:schemeClr val="lt1"/>
                </a:solidFill>
              </a:defRPr>
            </a:lvl8pPr>
            <a:lvl9pPr lvl="8" rtl="0">
              <a:spcBef>
                <a:spcPts val="0"/>
              </a:spcBef>
              <a:spcAft>
                <a:spcPts val="0"/>
              </a:spcAft>
              <a:buSzPts val="1400"/>
              <a:buNone/>
              <a:defRPr>
                <a:solidFill>
                  <a:schemeClr val="lt1"/>
                </a:solidFill>
              </a:defRPr>
            </a:lvl9pPr>
          </a:lstStyle>
          <a:p/>
        </p:txBody>
      </p:sp>
      <p:sp>
        <p:nvSpPr>
          <p:cNvPr id="15" name="Google Shape;15;p3"/>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p4"/>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lt1"/>
              </a:buClr>
              <a:buSzPts val="1400"/>
              <a:buFont typeface="Arial"/>
              <a:buNone/>
              <a:defRPr b="1" sz="4800">
                <a:solidFill>
                  <a:schemeClr val="lt1"/>
                </a:solidFill>
                <a:latin typeface="Arial"/>
                <a:ea typeface="Arial"/>
                <a:cs typeface="Arial"/>
                <a:sym typeface="Arial"/>
              </a:defRPr>
            </a:lvl1pPr>
            <a:lvl2pPr lvl="1" rtl="0" algn="l">
              <a:spcBef>
                <a:spcPts val="0"/>
              </a:spcBef>
              <a:spcAft>
                <a:spcPts val="0"/>
              </a:spcAft>
              <a:buClr>
                <a:schemeClr val="lt1"/>
              </a:buClr>
              <a:buSzPts val="1400"/>
              <a:buFont typeface="Arial"/>
              <a:buNone/>
              <a:defRPr b="1" sz="4800">
                <a:solidFill>
                  <a:schemeClr val="lt1"/>
                </a:solidFill>
                <a:latin typeface="Arial"/>
                <a:ea typeface="Arial"/>
                <a:cs typeface="Arial"/>
                <a:sym typeface="Arial"/>
              </a:defRPr>
            </a:lvl2pPr>
            <a:lvl3pPr lvl="2" rtl="0" algn="l">
              <a:spcBef>
                <a:spcPts val="0"/>
              </a:spcBef>
              <a:spcAft>
                <a:spcPts val="0"/>
              </a:spcAft>
              <a:buClr>
                <a:schemeClr val="lt1"/>
              </a:buClr>
              <a:buSzPts val="1400"/>
              <a:buFont typeface="Arial"/>
              <a:buNone/>
              <a:defRPr b="1" sz="4800">
                <a:solidFill>
                  <a:schemeClr val="lt1"/>
                </a:solidFill>
                <a:latin typeface="Arial"/>
                <a:ea typeface="Arial"/>
                <a:cs typeface="Arial"/>
                <a:sym typeface="Arial"/>
              </a:defRPr>
            </a:lvl3pPr>
            <a:lvl4pPr lvl="3" rtl="0" algn="l">
              <a:spcBef>
                <a:spcPts val="0"/>
              </a:spcBef>
              <a:spcAft>
                <a:spcPts val="0"/>
              </a:spcAft>
              <a:buClr>
                <a:schemeClr val="lt1"/>
              </a:buClr>
              <a:buSzPts val="1400"/>
              <a:buFont typeface="Arial"/>
              <a:buNone/>
              <a:defRPr b="1" sz="4800">
                <a:solidFill>
                  <a:schemeClr val="lt1"/>
                </a:solidFill>
                <a:latin typeface="Arial"/>
                <a:ea typeface="Arial"/>
                <a:cs typeface="Arial"/>
                <a:sym typeface="Arial"/>
              </a:defRPr>
            </a:lvl4pPr>
            <a:lvl5pPr lvl="4" rtl="0" algn="l">
              <a:spcBef>
                <a:spcPts val="0"/>
              </a:spcBef>
              <a:spcAft>
                <a:spcPts val="0"/>
              </a:spcAft>
              <a:buClr>
                <a:schemeClr val="lt1"/>
              </a:buClr>
              <a:buSzPts val="1400"/>
              <a:buFont typeface="Arial"/>
              <a:buNone/>
              <a:defRPr b="1" sz="4800">
                <a:solidFill>
                  <a:schemeClr val="lt1"/>
                </a:solidFill>
                <a:latin typeface="Arial"/>
                <a:ea typeface="Arial"/>
                <a:cs typeface="Arial"/>
                <a:sym typeface="Arial"/>
              </a:defRPr>
            </a:lvl5pPr>
            <a:lvl6pPr lvl="5" rtl="0" algn="l">
              <a:spcBef>
                <a:spcPts val="0"/>
              </a:spcBef>
              <a:spcAft>
                <a:spcPts val="0"/>
              </a:spcAft>
              <a:buClr>
                <a:schemeClr val="lt1"/>
              </a:buClr>
              <a:buSzPts val="1400"/>
              <a:buFont typeface="Arial"/>
              <a:buNone/>
              <a:defRPr b="1" sz="4800">
                <a:solidFill>
                  <a:schemeClr val="lt1"/>
                </a:solidFill>
                <a:latin typeface="Arial"/>
                <a:ea typeface="Arial"/>
                <a:cs typeface="Arial"/>
                <a:sym typeface="Arial"/>
              </a:defRPr>
            </a:lvl6pPr>
            <a:lvl7pPr lvl="6" rtl="0" algn="l">
              <a:spcBef>
                <a:spcPts val="0"/>
              </a:spcBef>
              <a:spcAft>
                <a:spcPts val="0"/>
              </a:spcAft>
              <a:buClr>
                <a:schemeClr val="lt1"/>
              </a:buClr>
              <a:buSzPts val="1400"/>
              <a:buFont typeface="Arial"/>
              <a:buNone/>
              <a:defRPr b="1" sz="4800">
                <a:solidFill>
                  <a:schemeClr val="lt1"/>
                </a:solidFill>
                <a:latin typeface="Arial"/>
                <a:ea typeface="Arial"/>
                <a:cs typeface="Arial"/>
                <a:sym typeface="Arial"/>
              </a:defRPr>
            </a:lvl7pPr>
            <a:lvl8pPr lvl="7" rtl="0" algn="l">
              <a:spcBef>
                <a:spcPts val="0"/>
              </a:spcBef>
              <a:spcAft>
                <a:spcPts val="0"/>
              </a:spcAft>
              <a:buClr>
                <a:schemeClr val="lt1"/>
              </a:buClr>
              <a:buSzPts val="1400"/>
              <a:buFont typeface="Arial"/>
              <a:buNone/>
              <a:defRPr b="1" sz="4800">
                <a:solidFill>
                  <a:schemeClr val="lt1"/>
                </a:solidFill>
                <a:latin typeface="Arial"/>
                <a:ea typeface="Arial"/>
                <a:cs typeface="Arial"/>
                <a:sym typeface="Arial"/>
              </a:defRPr>
            </a:lvl8pPr>
            <a:lvl9pPr lvl="8" rtl="0" algn="l">
              <a:spcBef>
                <a:spcPts val="0"/>
              </a:spcBef>
              <a:spcAft>
                <a:spcPts val="0"/>
              </a:spcAft>
              <a:buClr>
                <a:schemeClr val="lt1"/>
              </a:buClr>
              <a:buSzPts val="1400"/>
              <a:buFont typeface="Arial"/>
              <a:buNone/>
              <a:defRPr b="1" sz="4800">
                <a:solidFill>
                  <a:schemeClr val="lt1"/>
                </a:solidFill>
                <a:latin typeface="Arial"/>
                <a:ea typeface="Arial"/>
                <a:cs typeface="Arial"/>
                <a:sym typeface="Arial"/>
              </a:defRPr>
            </a:lvl9pPr>
          </a:lstStyle>
          <a:p/>
        </p:txBody>
      </p:sp>
      <p:sp>
        <p:nvSpPr>
          <p:cNvPr id="19" name="Google Shape;19;p4"/>
          <p:cNvSpPr txBox="1"/>
          <p:nvPr>
            <p:ph idx="1" type="body"/>
          </p:nvPr>
        </p:nvSpPr>
        <p:spPr>
          <a:xfrm>
            <a:off x="457200" y="1947332"/>
            <a:ext cx="4030200" cy="4620298"/>
          </a:xfrm>
          <a:prstGeom prst="rect">
            <a:avLst/>
          </a:prstGeom>
          <a:noFill/>
          <a:ln>
            <a:noFill/>
          </a:ln>
        </p:spPr>
        <p:txBody>
          <a:bodyPr anchorCtr="0" anchor="t" bIns="91425" lIns="91425" spcFirstLastPara="1" rIns="91425" wrap="square" tIns="91425"/>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20" name="Google Shape;20;p4"/>
          <p:cNvSpPr txBox="1"/>
          <p:nvPr>
            <p:ph idx="2" type="body"/>
          </p:nvPr>
        </p:nvSpPr>
        <p:spPr>
          <a:xfrm>
            <a:off x="4656667" y="1949210"/>
            <a:ext cx="4030200" cy="4620298"/>
          </a:xfrm>
          <a:prstGeom prst="rect">
            <a:avLst/>
          </a:prstGeom>
          <a:noFill/>
          <a:ln>
            <a:noFill/>
          </a:ln>
        </p:spPr>
        <p:txBody>
          <a:bodyPr anchorCtr="0" anchor="t" bIns="91425" lIns="91425" spcFirstLastPara="1" rIns="91425" wrap="square" tIns="91425"/>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Google Shape;22;p5"/>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5"/>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lt1"/>
              </a:buClr>
              <a:buSzPts val="1400"/>
              <a:buFont typeface="Arial"/>
              <a:buNone/>
              <a:defRPr b="1" sz="4800">
                <a:solidFill>
                  <a:schemeClr val="lt1"/>
                </a:solidFill>
                <a:latin typeface="Arial"/>
                <a:ea typeface="Arial"/>
                <a:cs typeface="Arial"/>
                <a:sym typeface="Arial"/>
              </a:defRPr>
            </a:lvl1pPr>
            <a:lvl2pPr lvl="1" rtl="0" algn="l">
              <a:spcBef>
                <a:spcPts val="0"/>
              </a:spcBef>
              <a:spcAft>
                <a:spcPts val="0"/>
              </a:spcAft>
              <a:buClr>
                <a:schemeClr val="lt1"/>
              </a:buClr>
              <a:buSzPts val="1400"/>
              <a:buFont typeface="Arial"/>
              <a:buNone/>
              <a:defRPr b="1" sz="4800">
                <a:solidFill>
                  <a:schemeClr val="lt1"/>
                </a:solidFill>
                <a:latin typeface="Arial"/>
                <a:ea typeface="Arial"/>
                <a:cs typeface="Arial"/>
                <a:sym typeface="Arial"/>
              </a:defRPr>
            </a:lvl2pPr>
            <a:lvl3pPr lvl="2" rtl="0" algn="l">
              <a:spcBef>
                <a:spcPts val="0"/>
              </a:spcBef>
              <a:spcAft>
                <a:spcPts val="0"/>
              </a:spcAft>
              <a:buClr>
                <a:schemeClr val="lt1"/>
              </a:buClr>
              <a:buSzPts val="1400"/>
              <a:buFont typeface="Arial"/>
              <a:buNone/>
              <a:defRPr b="1" sz="4800">
                <a:solidFill>
                  <a:schemeClr val="lt1"/>
                </a:solidFill>
                <a:latin typeface="Arial"/>
                <a:ea typeface="Arial"/>
                <a:cs typeface="Arial"/>
                <a:sym typeface="Arial"/>
              </a:defRPr>
            </a:lvl3pPr>
            <a:lvl4pPr lvl="3" rtl="0" algn="l">
              <a:spcBef>
                <a:spcPts val="0"/>
              </a:spcBef>
              <a:spcAft>
                <a:spcPts val="0"/>
              </a:spcAft>
              <a:buClr>
                <a:schemeClr val="lt1"/>
              </a:buClr>
              <a:buSzPts val="1400"/>
              <a:buFont typeface="Arial"/>
              <a:buNone/>
              <a:defRPr b="1" sz="4800">
                <a:solidFill>
                  <a:schemeClr val="lt1"/>
                </a:solidFill>
                <a:latin typeface="Arial"/>
                <a:ea typeface="Arial"/>
                <a:cs typeface="Arial"/>
                <a:sym typeface="Arial"/>
              </a:defRPr>
            </a:lvl4pPr>
            <a:lvl5pPr lvl="4" rtl="0" algn="l">
              <a:spcBef>
                <a:spcPts val="0"/>
              </a:spcBef>
              <a:spcAft>
                <a:spcPts val="0"/>
              </a:spcAft>
              <a:buClr>
                <a:schemeClr val="lt1"/>
              </a:buClr>
              <a:buSzPts val="1400"/>
              <a:buFont typeface="Arial"/>
              <a:buNone/>
              <a:defRPr b="1" sz="4800">
                <a:solidFill>
                  <a:schemeClr val="lt1"/>
                </a:solidFill>
                <a:latin typeface="Arial"/>
                <a:ea typeface="Arial"/>
                <a:cs typeface="Arial"/>
                <a:sym typeface="Arial"/>
              </a:defRPr>
            </a:lvl5pPr>
            <a:lvl6pPr lvl="5" rtl="0" algn="l">
              <a:spcBef>
                <a:spcPts val="0"/>
              </a:spcBef>
              <a:spcAft>
                <a:spcPts val="0"/>
              </a:spcAft>
              <a:buClr>
                <a:schemeClr val="lt1"/>
              </a:buClr>
              <a:buSzPts val="1400"/>
              <a:buFont typeface="Arial"/>
              <a:buNone/>
              <a:defRPr b="1" sz="4800">
                <a:solidFill>
                  <a:schemeClr val="lt1"/>
                </a:solidFill>
                <a:latin typeface="Arial"/>
                <a:ea typeface="Arial"/>
                <a:cs typeface="Arial"/>
                <a:sym typeface="Arial"/>
              </a:defRPr>
            </a:lvl6pPr>
            <a:lvl7pPr lvl="6" rtl="0" algn="l">
              <a:spcBef>
                <a:spcPts val="0"/>
              </a:spcBef>
              <a:spcAft>
                <a:spcPts val="0"/>
              </a:spcAft>
              <a:buClr>
                <a:schemeClr val="lt1"/>
              </a:buClr>
              <a:buSzPts val="1400"/>
              <a:buFont typeface="Arial"/>
              <a:buNone/>
              <a:defRPr b="1" sz="4800">
                <a:solidFill>
                  <a:schemeClr val="lt1"/>
                </a:solidFill>
                <a:latin typeface="Arial"/>
                <a:ea typeface="Arial"/>
                <a:cs typeface="Arial"/>
                <a:sym typeface="Arial"/>
              </a:defRPr>
            </a:lvl7pPr>
            <a:lvl8pPr lvl="7" rtl="0" algn="l">
              <a:spcBef>
                <a:spcPts val="0"/>
              </a:spcBef>
              <a:spcAft>
                <a:spcPts val="0"/>
              </a:spcAft>
              <a:buClr>
                <a:schemeClr val="lt1"/>
              </a:buClr>
              <a:buSzPts val="1400"/>
              <a:buFont typeface="Arial"/>
              <a:buNone/>
              <a:defRPr b="1" sz="4800">
                <a:solidFill>
                  <a:schemeClr val="lt1"/>
                </a:solidFill>
                <a:latin typeface="Arial"/>
                <a:ea typeface="Arial"/>
                <a:cs typeface="Arial"/>
                <a:sym typeface="Arial"/>
              </a:defRPr>
            </a:lvl8pPr>
            <a:lvl9pPr lvl="8" rtl="0" algn="l">
              <a:spcBef>
                <a:spcPts val="0"/>
              </a:spcBef>
              <a:spcAft>
                <a:spcPts val="0"/>
              </a:spcAft>
              <a:buClr>
                <a:schemeClr val="lt1"/>
              </a:buClr>
              <a:buSzPts val="1400"/>
              <a:buFont typeface="Arial"/>
              <a:buNone/>
              <a:defRPr b="1" sz="48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Google Shape;25;p6"/>
          <p:cNvSpPr/>
          <p:nvPr/>
        </p:nvSpPr>
        <p:spPr>
          <a:xfrm>
            <a:off x="0" y="5875078"/>
            <a:ext cx="8686800" cy="6927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6"/>
          <p:cNvSpPr txBox="1"/>
          <p:nvPr>
            <p:ph idx="1" type="body"/>
          </p:nvPr>
        </p:nvSpPr>
        <p:spPr>
          <a:xfrm>
            <a:off x="457200" y="5875078"/>
            <a:ext cx="8229600" cy="692700"/>
          </a:xfrm>
          <a:prstGeom prst="rect">
            <a:avLst/>
          </a:prstGeom>
          <a:noFill/>
          <a:ln>
            <a:noFill/>
          </a:ln>
        </p:spPr>
        <p:txBody>
          <a:bodyPr anchorCtr="0" anchor="ctr" bIns="91425" lIns="91425" spcFirstLastPara="1" rIns="91425" wrap="square" tIns="91425"/>
          <a:lstStyle>
            <a:lvl1pPr indent="-317500" lvl="0" marL="457200" rtl="0" algn="l">
              <a:lnSpc>
                <a:spcPct val="100000"/>
              </a:lnSpc>
              <a:spcBef>
                <a:spcPts val="0"/>
              </a:spcBef>
              <a:spcAft>
                <a:spcPts val="0"/>
              </a:spcAft>
              <a:buClr>
                <a:schemeClr val="lt1"/>
              </a:buClr>
              <a:buSzPts val="1400"/>
              <a:buFont typeface="Arial"/>
              <a:buChar char="●"/>
              <a:defRPr b="1" i="0" sz="2400">
                <a:solidFill>
                  <a:schemeClr val="lt1"/>
                </a:solidFill>
              </a:defRPr>
            </a:lvl1pPr>
            <a:lvl2pPr indent="-317500" lvl="1" marL="914400" rtl="0" algn="l">
              <a:lnSpc>
                <a:spcPct val="100000"/>
              </a:lnSpc>
              <a:spcBef>
                <a:spcPts val="0"/>
              </a:spcBef>
              <a:spcAft>
                <a:spcPts val="0"/>
              </a:spcAft>
              <a:buClr>
                <a:schemeClr val="lt1"/>
              </a:buClr>
              <a:buSzPts val="1400"/>
              <a:buFont typeface="Arial"/>
              <a:buChar char="○"/>
              <a:defRPr b="1" i="0" sz="2400">
                <a:solidFill>
                  <a:schemeClr val="lt1"/>
                </a:solidFill>
              </a:defRPr>
            </a:lvl2pPr>
            <a:lvl3pPr indent="-317500" lvl="2" marL="1371600" rtl="0" algn="l">
              <a:lnSpc>
                <a:spcPct val="100000"/>
              </a:lnSpc>
              <a:spcBef>
                <a:spcPts val="0"/>
              </a:spcBef>
              <a:spcAft>
                <a:spcPts val="0"/>
              </a:spcAft>
              <a:buClr>
                <a:schemeClr val="lt1"/>
              </a:buClr>
              <a:buSzPts val="1400"/>
              <a:buFont typeface="Arial"/>
              <a:buChar char="■"/>
              <a:defRPr b="1" i="0" sz="2400">
                <a:solidFill>
                  <a:schemeClr val="lt1"/>
                </a:solidFill>
              </a:defRPr>
            </a:lvl3pPr>
            <a:lvl4pPr indent="-317500" lvl="3" marL="1828800" rtl="0" algn="l">
              <a:lnSpc>
                <a:spcPct val="100000"/>
              </a:lnSpc>
              <a:spcBef>
                <a:spcPts val="0"/>
              </a:spcBef>
              <a:spcAft>
                <a:spcPts val="0"/>
              </a:spcAft>
              <a:buClr>
                <a:schemeClr val="lt1"/>
              </a:buClr>
              <a:buSzPts val="1400"/>
              <a:buFont typeface="Arial"/>
              <a:buChar char="●"/>
              <a:defRPr b="1" i="0" sz="2400">
                <a:solidFill>
                  <a:schemeClr val="lt1"/>
                </a:solidFill>
              </a:defRPr>
            </a:lvl4pPr>
            <a:lvl5pPr indent="-317500" lvl="4" marL="2286000" rtl="0" algn="l">
              <a:lnSpc>
                <a:spcPct val="100000"/>
              </a:lnSpc>
              <a:spcBef>
                <a:spcPts val="0"/>
              </a:spcBef>
              <a:spcAft>
                <a:spcPts val="0"/>
              </a:spcAft>
              <a:buClr>
                <a:schemeClr val="lt1"/>
              </a:buClr>
              <a:buSzPts val="1400"/>
              <a:buFont typeface="Arial"/>
              <a:buChar char="○"/>
              <a:defRPr b="1" i="0" sz="2400">
                <a:solidFill>
                  <a:schemeClr val="lt1"/>
                </a:solidFill>
              </a:defRPr>
            </a:lvl5pPr>
            <a:lvl6pPr indent="-317500" lvl="5" marL="2743200" rtl="0" algn="l">
              <a:lnSpc>
                <a:spcPct val="100000"/>
              </a:lnSpc>
              <a:spcBef>
                <a:spcPts val="0"/>
              </a:spcBef>
              <a:spcAft>
                <a:spcPts val="0"/>
              </a:spcAft>
              <a:buClr>
                <a:schemeClr val="lt1"/>
              </a:buClr>
              <a:buSzPts val="1400"/>
              <a:buFont typeface="Arial"/>
              <a:buChar char="■"/>
              <a:defRPr b="1" i="0" sz="2400">
                <a:solidFill>
                  <a:schemeClr val="lt1"/>
                </a:solidFill>
              </a:defRPr>
            </a:lvl6pPr>
            <a:lvl7pPr indent="-317500" lvl="6" marL="3200400" rtl="0" algn="l">
              <a:lnSpc>
                <a:spcPct val="100000"/>
              </a:lnSpc>
              <a:spcBef>
                <a:spcPts val="0"/>
              </a:spcBef>
              <a:spcAft>
                <a:spcPts val="0"/>
              </a:spcAft>
              <a:buClr>
                <a:schemeClr val="lt1"/>
              </a:buClr>
              <a:buSzPts val="1400"/>
              <a:buFont typeface="Arial"/>
              <a:buChar char="●"/>
              <a:defRPr b="1" i="0" sz="2400">
                <a:solidFill>
                  <a:schemeClr val="lt1"/>
                </a:solidFill>
              </a:defRPr>
            </a:lvl7pPr>
            <a:lvl8pPr indent="-317500" lvl="7" marL="3657600" rtl="0" algn="l">
              <a:lnSpc>
                <a:spcPct val="100000"/>
              </a:lnSpc>
              <a:spcBef>
                <a:spcPts val="0"/>
              </a:spcBef>
              <a:spcAft>
                <a:spcPts val="0"/>
              </a:spcAft>
              <a:buClr>
                <a:schemeClr val="lt1"/>
              </a:buClr>
              <a:buSzPts val="1400"/>
              <a:buFont typeface="Arial"/>
              <a:buChar char="○"/>
              <a:defRPr b="1" i="0" sz="2400">
                <a:solidFill>
                  <a:schemeClr val="lt1"/>
                </a:solidFill>
              </a:defRPr>
            </a:lvl8pPr>
            <a:lvl9pPr indent="-317500" lvl="8" marL="4114800" rtl="0" algn="l">
              <a:lnSpc>
                <a:spcPct val="100000"/>
              </a:lnSpc>
              <a:spcBef>
                <a:spcPts val="0"/>
              </a:spcBef>
              <a:spcAft>
                <a:spcPts val="0"/>
              </a:spcAft>
              <a:buClr>
                <a:schemeClr val="lt1"/>
              </a:buClr>
              <a:buSzPts val="1400"/>
              <a:buFont typeface="Arial"/>
              <a:buChar char="■"/>
              <a:defRPr b="1" i="0" sz="24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lstStyle>
            <a:lvl1pPr indent="304800" lvl="0" marL="0" marR="0" rtl="0" algn="l">
              <a:lnSpc>
                <a:spcPct val="100000"/>
              </a:lnSpc>
              <a:spcBef>
                <a:spcPts val="0"/>
              </a:spcBef>
              <a:spcAft>
                <a:spcPts val="0"/>
              </a:spcAft>
              <a:buClr>
                <a:schemeClr val="lt1"/>
              </a:buClr>
              <a:buSzPts val="1400"/>
              <a:buFont typeface="Arial"/>
              <a:buNone/>
              <a:defRPr b="1" i="0" sz="4800" u="none" cap="none" strike="noStrike">
                <a:solidFill>
                  <a:schemeClr val="lt1"/>
                </a:solidFill>
                <a:latin typeface="Arial"/>
                <a:ea typeface="Arial"/>
                <a:cs typeface="Arial"/>
                <a:sym typeface="Arial"/>
              </a:defRPr>
            </a:lvl1pPr>
            <a:lvl2pPr indent="304800" lvl="1" marL="0" marR="0" rtl="0" algn="l">
              <a:lnSpc>
                <a:spcPct val="100000"/>
              </a:lnSpc>
              <a:spcBef>
                <a:spcPts val="0"/>
              </a:spcBef>
              <a:spcAft>
                <a:spcPts val="0"/>
              </a:spcAft>
              <a:buClr>
                <a:schemeClr val="lt1"/>
              </a:buClr>
              <a:buSzPts val="1400"/>
              <a:buFont typeface="Arial"/>
              <a:buNone/>
              <a:defRPr b="1" i="0" sz="4800" u="none" cap="none" strike="noStrike">
                <a:solidFill>
                  <a:schemeClr val="lt1"/>
                </a:solidFill>
                <a:latin typeface="Arial"/>
                <a:ea typeface="Arial"/>
                <a:cs typeface="Arial"/>
                <a:sym typeface="Arial"/>
              </a:defRPr>
            </a:lvl2pPr>
            <a:lvl3pPr indent="304800" lvl="2" marL="0" marR="0" rtl="0" algn="l">
              <a:spcBef>
                <a:spcPts val="0"/>
              </a:spcBef>
              <a:spcAft>
                <a:spcPts val="0"/>
              </a:spcAft>
              <a:buClr>
                <a:schemeClr val="lt1"/>
              </a:buClr>
              <a:buSzPts val="1400"/>
              <a:buFont typeface="Arial"/>
              <a:buNone/>
              <a:defRPr b="1" i="0" sz="4800" u="none" cap="none" strike="noStrike">
                <a:solidFill>
                  <a:schemeClr val="lt1"/>
                </a:solidFill>
                <a:latin typeface="Arial"/>
                <a:ea typeface="Arial"/>
                <a:cs typeface="Arial"/>
                <a:sym typeface="Arial"/>
              </a:defRPr>
            </a:lvl3pPr>
            <a:lvl4pPr indent="304800" lvl="3" marL="0" marR="0" rtl="0" algn="l">
              <a:spcBef>
                <a:spcPts val="0"/>
              </a:spcBef>
              <a:spcAft>
                <a:spcPts val="0"/>
              </a:spcAft>
              <a:buClr>
                <a:schemeClr val="lt1"/>
              </a:buClr>
              <a:buSzPts val="1400"/>
              <a:buFont typeface="Arial"/>
              <a:buNone/>
              <a:defRPr b="1" i="0" sz="4800" u="none" cap="none" strike="noStrike">
                <a:solidFill>
                  <a:schemeClr val="lt1"/>
                </a:solidFill>
                <a:latin typeface="Arial"/>
                <a:ea typeface="Arial"/>
                <a:cs typeface="Arial"/>
                <a:sym typeface="Arial"/>
              </a:defRPr>
            </a:lvl4pPr>
            <a:lvl5pPr indent="304800" lvl="4" marL="0" marR="0" rtl="0" algn="l">
              <a:spcBef>
                <a:spcPts val="0"/>
              </a:spcBef>
              <a:spcAft>
                <a:spcPts val="0"/>
              </a:spcAft>
              <a:buClr>
                <a:schemeClr val="lt1"/>
              </a:buClr>
              <a:buSzPts val="1400"/>
              <a:buFont typeface="Arial"/>
              <a:buNone/>
              <a:defRPr b="1" i="0" sz="4800" u="none" cap="none" strike="noStrike">
                <a:solidFill>
                  <a:schemeClr val="lt1"/>
                </a:solidFill>
                <a:latin typeface="Arial"/>
                <a:ea typeface="Arial"/>
                <a:cs typeface="Arial"/>
                <a:sym typeface="Arial"/>
              </a:defRPr>
            </a:lvl5pPr>
            <a:lvl6pPr indent="304800" lvl="5" marL="0" marR="0" rtl="0" algn="l">
              <a:spcBef>
                <a:spcPts val="0"/>
              </a:spcBef>
              <a:spcAft>
                <a:spcPts val="0"/>
              </a:spcAft>
              <a:buClr>
                <a:schemeClr val="lt1"/>
              </a:buClr>
              <a:buSzPts val="1400"/>
              <a:buFont typeface="Arial"/>
              <a:buNone/>
              <a:defRPr b="1" i="0" sz="4800" u="none" cap="none" strike="noStrike">
                <a:solidFill>
                  <a:schemeClr val="lt1"/>
                </a:solidFill>
                <a:latin typeface="Arial"/>
                <a:ea typeface="Arial"/>
                <a:cs typeface="Arial"/>
                <a:sym typeface="Arial"/>
              </a:defRPr>
            </a:lvl6pPr>
            <a:lvl7pPr indent="304800" lvl="6" marL="0" marR="0" rtl="0" algn="l">
              <a:spcBef>
                <a:spcPts val="0"/>
              </a:spcBef>
              <a:spcAft>
                <a:spcPts val="0"/>
              </a:spcAft>
              <a:buClr>
                <a:schemeClr val="lt1"/>
              </a:buClr>
              <a:buSzPts val="1400"/>
              <a:buFont typeface="Arial"/>
              <a:buNone/>
              <a:defRPr b="1" i="0" sz="4800" u="none" cap="none" strike="noStrike">
                <a:solidFill>
                  <a:schemeClr val="lt1"/>
                </a:solidFill>
                <a:latin typeface="Arial"/>
                <a:ea typeface="Arial"/>
                <a:cs typeface="Arial"/>
                <a:sym typeface="Arial"/>
              </a:defRPr>
            </a:lvl7pPr>
            <a:lvl8pPr indent="304800" lvl="7" marL="0" marR="0" rtl="0" algn="l">
              <a:spcBef>
                <a:spcPts val="0"/>
              </a:spcBef>
              <a:spcAft>
                <a:spcPts val="0"/>
              </a:spcAft>
              <a:buClr>
                <a:schemeClr val="lt1"/>
              </a:buClr>
              <a:buSzPts val="1400"/>
              <a:buFont typeface="Arial"/>
              <a:buNone/>
              <a:defRPr b="1" i="0" sz="4800" u="none" cap="none" strike="noStrike">
                <a:solidFill>
                  <a:schemeClr val="lt1"/>
                </a:solidFill>
                <a:latin typeface="Arial"/>
                <a:ea typeface="Arial"/>
                <a:cs typeface="Arial"/>
                <a:sym typeface="Arial"/>
              </a:defRPr>
            </a:lvl8pPr>
            <a:lvl9pPr indent="304800" lvl="8" marL="0" marR="0" rtl="0" algn="l">
              <a:spcBef>
                <a:spcPts val="0"/>
              </a:spcBef>
              <a:spcAft>
                <a:spcPts val="0"/>
              </a:spcAft>
              <a:buClr>
                <a:schemeClr val="lt1"/>
              </a:buClr>
              <a:buSzPts val="1400"/>
              <a:buFont typeface="Arial"/>
              <a:buNone/>
              <a:defRPr b="1" i="0" sz="4800" u="none" cap="none" strike="noStrike">
                <a:solidFill>
                  <a:schemeClr val="lt1"/>
                </a:solidFill>
                <a:latin typeface="Arial"/>
                <a:ea typeface="Arial"/>
                <a:cs typeface="Arial"/>
                <a:sym typeface="Arial"/>
              </a:defRPr>
            </a:lvl9pPr>
          </a:lstStyle>
          <a:p/>
        </p:txBody>
      </p:sp>
      <p:sp>
        <p:nvSpPr>
          <p:cNvPr id="7" name="Google Shape;7;p1"/>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00"/>
              </a:spcBef>
              <a:spcAft>
                <a:spcPts val="0"/>
              </a:spcAft>
              <a:buClr>
                <a:schemeClr val="dk2"/>
              </a:buClr>
              <a:buSzPts val="1400"/>
              <a:buFont typeface="Arial"/>
              <a:buChar char="●"/>
              <a:defRPr b="0" i="0" sz="3000" u="none" cap="none" strike="noStrike">
                <a:solidFill>
                  <a:schemeClr val="dk2"/>
                </a:solidFill>
                <a:latin typeface="Arial"/>
                <a:ea typeface="Arial"/>
                <a:cs typeface="Arial"/>
                <a:sym typeface="Arial"/>
              </a:defRPr>
            </a:lvl1pPr>
            <a:lvl2pPr indent="-317500" lvl="1" marL="914400" marR="0" rtl="0" algn="l">
              <a:lnSpc>
                <a:spcPct val="100000"/>
              </a:lnSpc>
              <a:spcBef>
                <a:spcPts val="0"/>
              </a:spcBef>
              <a:spcAft>
                <a:spcPts val="0"/>
              </a:spcAft>
              <a:buClr>
                <a:schemeClr val="dk2"/>
              </a:buClr>
              <a:buSzPts val="1400"/>
              <a:buFont typeface="Arial"/>
              <a:buChar char="○"/>
              <a:defRPr b="0" i="0" sz="2400" u="none" cap="none" strike="noStrike">
                <a:solidFill>
                  <a:schemeClr val="dk2"/>
                </a:solidFill>
                <a:latin typeface="Arial"/>
                <a:ea typeface="Arial"/>
                <a:cs typeface="Arial"/>
                <a:sym typeface="Arial"/>
              </a:defRPr>
            </a:lvl2pPr>
            <a:lvl3pPr indent="-317500" lvl="2" marL="1371600" marR="0" rtl="0" algn="l">
              <a:lnSpc>
                <a:spcPct val="100000"/>
              </a:lnSpc>
              <a:spcBef>
                <a:spcPts val="0"/>
              </a:spcBef>
              <a:spcAft>
                <a:spcPts val="0"/>
              </a:spcAft>
              <a:buClr>
                <a:schemeClr val="dk2"/>
              </a:buClr>
              <a:buSzPts val="1400"/>
              <a:buFont typeface="Arial"/>
              <a:buChar char="■"/>
              <a:defRPr b="0" i="0" sz="2400" u="none" cap="none" strike="noStrike">
                <a:solidFill>
                  <a:schemeClr val="dk2"/>
                </a:solidFill>
                <a:latin typeface="Arial"/>
                <a:ea typeface="Arial"/>
                <a:cs typeface="Arial"/>
                <a:sym typeface="Arial"/>
              </a:defRPr>
            </a:lvl3pPr>
            <a:lvl4pPr indent="-317500" lvl="3" marL="1828800" marR="0" rtl="0" algn="l">
              <a:lnSpc>
                <a:spcPct val="100000"/>
              </a:lnSpc>
              <a:spcBef>
                <a:spcPts val="0"/>
              </a:spcBef>
              <a:spcAft>
                <a:spcPts val="0"/>
              </a:spcAft>
              <a:buClr>
                <a:schemeClr val="dk2"/>
              </a:buClr>
              <a:buSzPts val="1400"/>
              <a:buFont typeface="Arial"/>
              <a:buChar char="●"/>
              <a:defRPr b="0" i="0" sz="1800" u="none" cap="none" strike="noStrike">
                <a:solidFill>
                  <a:schemeClr val="dk2"/>
                </a:solidFill>
                <a:latin typeface="Arial"/>
                <a:ea typeface="Arial"/>
                <a:cs typeface="Arial"/>
                <a:sym typeface="Arial"/>
              </a:defRPr>
            </a:lvl4pPr>
            <a:lvl5pPr indent="-317500" lvl="4" marL="2286000" marR="0" rtl="0" algn="l">
              <a:lnSpc>
                <a:spcPct val="100000"/>
              </a:lnSpc>
              <a:spcBef>
                <a:spcPts val="0"/>
              </a:spcBef>
              <a:spcAft>
                <a:spcPts val="0"/>
              </a:spcAft>
              <a:buClr>
                <a:schemeClr val="dk2"/>
              </a:buClr>
              <a:buSzPts val="1400"/>
              <a:buFont typeface="Arial"/>
              <a:buChar char="○"/>
              <a:defRPr b="0" i="0" sz="1800" u="none" cap="none" strike="noStrike">
                <a:solidFill>
                  <a:schemeClr val="dk2"/>
                </a:solidFill>
                <a:latin typeface="Arial"/>
                <a:ea typeface="Arial"/>
                <a:cs typeface="Arial"/>
                <a:sym typeface="Arial"/>
              </a:defRPr>
            </a:lvl5pPr>
            <a:lvl6pPr indent="-317500" lvl="5" marL="2743200" marR="0" rtl="0" algn="l">
              <a:lnSpc>
                <a:spcPct val="100000"/>
              </a:lnSpc>
              <a:spcBef>
                <a:spcPts val="0"/>
              </a:spcBef>
              <a:spcAft>
                <a:spcPts val="0"/>
              </a:spcAft>
              <a:buClr>
                <a:schemeClr val="dk2"/>
              </a:buClr>
              <a:buSzPts val="1400"/>
              <a:buFont typeface="Arial"/>
              <a:buChar char="■"/>
              <a:defRPr b="0" i="0" sz="1800" u="none" cap="none" strike="noStrike">
                <a:solidFill>
                  <a:schemeClr val="dk2"/>
                </a:solidFill>
                <a:latin typeface="Arial"/>
                <a:ea typeface="Arial"/>
                <a:cs typeface="Arial"/>
                <a:sym typeface="Arial"/>
              </a:defRPr>
            </a:lvl6pPr>
            <a:lvl7pPr indent="-317500" lvl="6" marL="3200400" marR="0" rtl="0" algn="l">
              <a:lnSpc>
                <a:spcPct val="100000"/>
              </a:lnSpc>
              <a:spcBef>
                <a:spcPts val="0"/>
              </a:spcBef>
              <a:spcAft>
                <a:spcPts val="0"/>
              </a:spcAft>
              <a:buClr>
                <a:schemeClr val="dk2"/>
              </a:buClr>
              <a:buSzPts val="1400"/>
              <a:buFont typeface="Arial"/>
              <a:buChar char="●"/>
              <a:defRPr b="0" i="0" sz="1800" u="none" cap="none" strike="noStrike">
                <a:solidFill>
                  <a:schemeClr val="dk2"/>
                </a:solidFill>
                <a:latin typeface="Arial"/>
                <a:ea typeface="Arial"/>
                <a:cs typeface="Arial"/>
                <a:sym typeface="Arial"/>
              </a:defRPr>
            </a:lvl7pPr>
            <a:lvl8pPr indent="-317500" lvl="7" marL="3657600" marR="0" rtl="0" algn="l">
              <a:lnSpc>
                <a:spcPct val="100000"/>
              </a:lnSpc>
              <a:spcBef>
                <a:spcPts val="0"/>
              </a:spcBef>
              <a:spcAft>
                <a:spcPts val="0"/>
              </a:spcAft>
              <a:buClr>
                <a:schemeClr val="dk2"/>
              </a:buClr>
              <a:buSzPts val="1400"/>
              <a:buFont typeface="Arial"/>
              <a:buChar char="○"/>
              <a:defRPr b="0" i="0" sz="1800" u="none" cap="none" strike="noStrike">
                <a:solidFill>
                  <a:schemeClr val="dk2"/>
                </a:solidFill>
                <a:latin typeface="Arial"/>
                <a:ea typeface="Arial"/>
                <a:cs typeface="Arial"/>
                <a:sym typeface="Arial"/>
              </a:defRPr>
            </a:lvl8pPr>
            <a:lvl9pPr indent="-317500" lvl="8" marL="4114800" marR="0" rtl="0" algn="l">
              <a:lnSpc>
                <a:spcPct val="100000"/>
              </a:lnSpc>
              <a:spcBef>
                <a:spcPts val="0"/>
              </a:spcBef>
              <a:spcAft>
                <a:spcPts val="0"/>
              </a:spcAft>
              <a:buClr>
                <a:schemeClr val="dk2"/>
              </a:buClr>
              <a:buSzPts val="1400"/>
              <a:buFont typeface="Arial"/>
              <a:buChar char="■"/>
              <a:defRPr b="0" i="0" sz="18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jpg"/><Relationship Id="rId4" Type="http://schemas.openxmlformats.org/officeDocument/2006/relationships/image" Target="../media/image5.jpg"/><Relationship Id="rId5" Type="http://schemas.openxmlformats.org/officeDocument/2006/relationships/image" Target="../media/image10.jpg"/><Relationship Id="rId6"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 Id="rId3" Type="http://schemas.openxmlformats.org/officeDocument/2006/relationships/image" Target="../media/image18.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7.jpg"/><Relationship Id="rId4" Type="http://schemas.openxmlformats.org/officeDocument/2006/relationships/image" Target="../media/image19.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Google Shape;32;p8"/>
          <p:cNvSpPr txBox="1"/>
          <p:nvPr>
            <p:ph type="ctrTitle"/>
          </p:nvPr>
        </p:nvSpPr>
        <p:spPr>
          <a:xfrm>
            <a:off x="685800" y="1734341"/>
            <a:ext cx="7772400" cy="2245499"/>
          </a:xfrm>
          <a:prstGeom prst="rect">
            <a:avLst/>
          </a:prstGeom>
          <a:noFill/>
          <a:ln>
            <a:noFill/>
          </a:ln>
        </p:spPr>
        <p:txBody>
          <a:bodyPr anchorCtr="0" anchor="b" bIns="91425" lIns="91425" spcFirstLastPara="1" rIns="91425" wrap="square" tIns="91425">
            <a:noAutofit/>
          </a:bodyPr>
          <a:lstStyle/>
          <a:p>
            <a:pPr indent="457200" lvl="0" marL="0" marR="0" rtl="0" algn="l">
              <a:lnSpc>
                <a:spcPct val="100000"/>
              </a:lnSpc>
              <a:spcBef>
                <a:spcPts val="0"/>
              </a:spcBef>
              <a:spcAft>
                <a:spcPts val="0"/>
              </a:spcAft>
              <a:buClr>
                <a:schemeClr val="dk2"/>
              </a:buClr>
              <a:buFont typeface="Arial"/>
              <a:buNone/>
            </a:pPr>
            <a:r>
              <a:rPr b="1" i="0" lang="es" sz="7200" u="none" cap="none" strike="noStrike">
                <a:solidFill>
                  <a:schemeClr val="dk2"/>
                </a:solidFill>
                <a:latin typeface="Arial"/>
                <a:ea typeface="Arial"/>
                <a:cs typeface="Arial"/>
                <a:sym typeface="Arial"/>
              </a:rPr>
              <a:t>Algoritmos</a:t>
            </a:r>
            <a:endParaRPr b="1" i="0" sz="7200" u="none" cap="none" strike="noStrike">
              <a:solidFill>
                <a:schemeClr val="dk2"/>
              </a:solidFill>
              <a:latin typeface="Arial"/>
              <a:ea typeface="Arial"/>
              <a:cs typeface="Arial"/>
              <a:sym typeface="Arial"/>
            </a:endParaRPr>
          </a:p>
        </p:txBody>
      </p:sp>
      <p:sp>
        <p:nvSpPr>
          <p:cNvPr id="33" name="Google Shape;33;p8"/>
          <p:cNvSpPr txBox="1"/>
          <p:nvPr>
            <p:ph idx="1" type="subTitle"/>
          </p:nvPr>
        </p:nvSpPr>
        <p:spPr>
          <a:xfrm>
            <a:off x="685800" y="4124476"/>
            <a:ext cx="7772400" cy="949799"/>
          </a:xfrm>
          <a:prstGeom prst="rect">
            <a:avLst/>
          </a:prstGeom>
          <a:noFill/>
          <a:ln>
            <a:noFill/>
          </a:ln>
        </p:spPr>
        <p:txBody>
          <a:bodyPr anchorCtr="0" anchor="ctr" bIns="91425" lIns="91425" spcFirstLastPara="1" rIns="91425" wrap="square" tIns="91425">
            <a:noAutofit/>
          </a:bodyPr>
          <a:lstStyle/>
          <a:p>
            <a:pPr indent="190500" lvl="0" marL="0" marR="0" rtl="0" algn="l">
              <a:lnSpc>
                <a:spcPct val="100000"/>
              </a:lnSpc>
              <a:spcBef>
                <a:spcPts val="0"/>
              </a:spcBef>
              <a:spcAft>
                <a:spcPts val="0"/>
              </a:spcAft>
              <a:buClr>
                <a:schemeClr val="lt2"/>
              </a:buClr>
              <a:buFont typeface="Arial"/>
              <a:buNone/>
            </a:pPr>
            <a:r>
              <a:rPr b="1" i="0" lang="es" sz="3000" u="none" cap="none" strike="noStrike">
                <a:solidFill>
                  <a:schemeClr val="lt2"/>
                </a:solidFill>
                <a:latin typeface="Arial"/>
                <a:ea typeface="Arial"/>
                <a:cs typeface="Arial"/>
                <a:sym typeface="Arial"/>
              </a:rPr>
              <a:t>Patricia Albornoz Labrin</a:t>
            </a:r>
            <a:endParaRPr b="1" i="0" sz="3000" u="none" cap="none" strike="noStrike">
              <a:solidFill>
                <a:schemeClr val="lt2"/>
              </a:solidFill>
              <a:latin typeface="Arial"/>
              <a:ea typeface="Arial"/>
              <a:cs typeface="Arial"/>
              <a:sym typeface="Arial"/>
            </a:endParaRPr>
          </a:p>
          <a:p>
            <a:pPr indent="190500" lvl="0" marL="0" marR="0" rtl="0" algn="l">
              <a:lnSpc>
                <a:spcPct val="100000"/>
              </a:lnSpc>
              <a:spcBef>
                <a:spcPts val="0"/>
              </a:spcBef>
              <a:spcAft>
                <a:spcPts val="0"/>
              </a:spcAft>
              <a:buClr>
                <a:schemeClr val="lt2"/>
              </a:buClr>
              <a:buFont typeface="Arial"/>
              <a:buNone/>
            </a:pPr>
            <a:r>
              <a:rPr b="1" i="0" lang="es" sz="2400" u="sng" cap="none" strike="noStrike">
                <a:solidFill>
                  <a:srgbClr val="4A86E8"/>
                </a:solidFill>
                <a:latin typeface="Arial"/>
                <a:ea typeface="Arial"/>
                <a:cs typeface="Arial"/>
                <a:sym typeface="Arial"/>
              </a:rPr>
              <a:t>http://depto103.com</a:t>
            </a:r>
            <a:endParaRPr b="1" i="0" sz="3000" u="none" cap="none" strike="noStrike">
              <a:solidFill>
                <a:schemeClr val="lt2"/>
              </a:solidFill>
              <a:latin typeface="Arial"/>
              <a:ea typeface="Arial"/>
              <a:cs typeface="Arial"/>
              <a:sym typeface="Arial"/>
            </a:endParaRPr>
          </a:p>
        </p:txBody>
      </p:sp>
      <p:pic>
        <p:nvPicPr>
          <p:cNvPr id="34" name="Google Shape;34;p8"/>
          <p:cNvPicPr preferRelativeResize="0"/>
          <p:nvPr/>
        </p:nvPicPr>
        <p:blipFill>
          <a:blip r:embed="rId3">
            <a:alphaModFix/>
          </a:blip>
          <a:stretch>
            <a:fillRect/>
          </a:stretch>
        </p:blipFill>
        <p:spPr>
          <a:xfrm>
            <a:off x="6210300" y="90375"/>
            <a:ext cx="2857500" cy="828675"/>
          </a:xfrm>
          <a:prstGeom prst="rect">
            <a:avLst/>
          </a:prstGeom>
          <a:noFill/>
          <a:ln>
            <a:noFill/>
          </a:ln>
        </p:spPr>
      </p:pic>
      <p:pic>
        <p:nvPicPr>
          <p:cNvPr id="35" name="Google Shape;35;p8"/>
          <p:cNvPicPr preferRelativeResize="0"/>
          <p:nvPr/>
        </p:nvPicPr>
        <p:blipFill>
          <a:blip r:embed="rId4">
            <a:alphaModFix/>
          </a:blip>
          <a:stretch>
            <a:fillRect/>
          </a:stretch>
        </p:blipFill>
        <p:spPr>
          <a:xfrm>
            <a:off x="7202303" y="6112401"/>
            <a:ext cx="1865496" cy="669398"/>
          </a:xfrm>
          <a:prstGeom prst="rect">
            <a:avLst/>
          </a:prstGeom>
          <a:noFill/>
          <a:ln>
            <a:noFill/>
          </a:ln>
        </p:spPr>
      </p:pic>
      <p:sp>
        <p:nvSpPr>
          <p:cNvPr id="36" name="Google Shape;36;p8"/>
          <p:cNvSpPr txBox="1"/>
          <p:nvPr/>
        </p:nvSpPr>
        <p:spPr>
          <a:xfrm>
            <a:off x="5621732" y="6294700"/>
            <a:ext cx="1580699" cy="4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s" sz="1400" u="none" cap="none" strike="noStrike">
                <a:solidFill>
                  <a:srgbClr val="000000"/>
                </a:solidFill>
                <a:latin typeface="Arial"/>
                <a:ea typeface="Arial"/>
                <a:cs typeface="Arial"/>
                <a:sym typeface="Arial"/>
              </a:rPr>
              <a:t>Un aporte para:</a:t>
            </a:r>
            <a:endParaRPr b="0" i="0" sz="1400" u="none" cap="none" strike="noStrike">
              <a:solidFill>
                <a:srgbClr val="000000"/>
              </a:solidFill>
              <a:latin typeface="Arial"/>
              <a:ea typeface="Arial"/>
              <a:cs typeface="Arial"/>
              <a:sym typeface="Arial"/>
            </a:endParaRPr>
          </a:p>
        </p:txBody>
      </p:sp>
      <p:sp>
        <p:nvSpPr>
          <p:cNvPr id="37" name="Google Shape;37;p8"/>
          <p:cNvSpPr txBox="1"/>
          <p:nvPr/>
        </p:nvSpPr>
        <p:spPr>
          <a:xfrm>
            <a:off x="933025" y="5186425"/>
            <a:ext cx="11595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Versión 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Primera reacción</a:t>
            </a:r>
            <a:endParaRPr b="1" i="0" sz="4800" u="none" cap="none" strike="noStrike">
              <a:solidFill>
                <a:schemeClr val="lt1"/>
              </a:solidFill>
              <a:latin typeface="Arial"/>
              <a:ea typeface="Arial"/>
              <a:cs typeface="Arial"/>
              <a:sym typeface="Arial"/>
            </a:endParaRPr>
          </a:p>
        </p:txBody>
      </p:sp>
      <p:sp>
        <p:nvSpPr>
          <p:cNvPr id="98" name="Google Shape;98;p17"/>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600"/>
              </a:spcBef>
              <a:spcAft>
                <a:spcPts val="0"/>
              </a:spcAft>
              <a:buClr>
                <a:schemeClr val="dk2"/>
              </a:buClr>
              <a:buFont typeface="Arial"/>
              <a:buNone/>
            </a:pPr>
            <a:r>
              <a:rPr b="0" i="0" lang="es" sz="3000" u="none" cap="none" strike="noStrike">
                <a:solidFill>
                  <a:schemeClr val="dk2"/>
                </a:solidFill>
                <a:latin typeface="Arial"/>
                <a:ea typeface="Arial"/>
                <a:cs typeface="Arial"/>
                <a:sym typeface="Arial"/>
              </a:rPr>
              <a:t>Esto es lo que pensamos... o ¿no?</a:t>
            </a:r>
            <a:endParaRPr b="0" i="0" sz="3000" u="none" cap="none" strike="noStrike">
              <a:solidFill>
                <a:schemeClr val="dk2"/>
              </a:solidFill>
              <a:latin typeface="Arial"/>
              <a:ea typeface="Arial"/>
              <a:cs typeface="Arial"/>
              <a:sym typeface="Arial"/>
            </a:endParaRPr>
          </a:p>
        </p:txBody>
      </p:sp>
      <p:pic>
        <p:nvPicPr>
          <p:cNvPr id="99" name="Google Shape;99;p17"/>
          <p:cNvPicPr preferRelativeResize="0"/>
          <p:nvPr/>
        </p:nvPicPr>
        <p:blipFill>
          <a:blip r:embed="rId3">
            <a:alphaModFix/>
          </a:blip>
          <a:stretch>
            <a:fillRect/>
          </a:stretch>
        </p:blipFill>
        <p:spPr>
          <a:xfrm>
            <a:off x="1130604" y="2939478"/>
            <a:ext cx="2870839" cy="3702804"/>
          </a:xfrm>
          <a:prstGeom prst="rect">
            <a:avLst/>
          </a:prstGeom>
          <a:noFill/>
          <a:ln>
            <a:noFill/>
          </a:ln>
        </p:spPr>
      </p:pic>
      <p:sp>
        <p:nvSpPr>
          <p:cNvPr id="100" name="Google Shape;100;p17"/>
          <p:cNvSpPr/>
          <p:nvPr/>
        </p:nvSpPr>
        <p:spPr>
          <a:xfrm>
            <a:off x="4920600" y="2630800"/>
            <a:ext cx="3497698" cy="2554499"/>
          </a:xfrm>
          <a:prstGeom prst="cloudCallout">
            <a:avLst>
              <a:gd fmla="val -73528" name="adj1"/>
              <a:gd fmla="val 45978"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s" sz="2800" u="none" cap="none" strike="noStrike">
                <a:solidFill>
                  <a:srgbClr val="000000"/>
                </a:solidFill>
                <a:latin typeface="Arial"/>
                <a:ea typeface="Arial"/>
                <a:cs typeface="Arial"/>
                <a:sym typeface="Arial"/>
              </a:rPr>
              <a:t>¿Qué dijo?!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Arial"/>
              <a:buNone/>
            </a:pPr>
            <a:r>
              <a:rPr b="0" i="0" lang="es" sz="2800" u="none" cap="none" strike="noStrike">
                <a:solidFill>
                  <a:srgbClr val="000000"/>
                </a:solidFill>
                <a:latin typeface="Arial"/>
                <a:ea typeface="Arial"/>
                <a:cs typeface="Arial"/>
                <a:sym typeface="Arial"/>
              </a:rPr>
              <a:t>¿Cómo fue?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Arial"/>
              <a:buNone/>
            </a:pPr>
            <a:r>
              <a:rPr b="0" i="0" lang="es" sz="2800" u="none" cap="none" strike="noStrike">
                <a:solidFill>
                  <a:srgbClr val="000000"/>
                </a:solidFill>
                <a:latin typeface="Arial"/>
                <a:ea typeface="Arial"/>
                <a:cs typeface="Arial"/>
                <a:sym typeface="Arial"/>
              </a:rPr>
              <a:t>AAAAAH!!!!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Respiramos y continuamos</a:t>
            </a:r>
            <a:endParaRPr b="1" i="0" sz="4800" u="none" cap="none" strike="noStrike">
              <a:solidFill>
                <a:schemeClr val="lt1"/>
              </a:solidFill>
              <a:latin typeface="Arial"/>
              <a:ea typeface="Arial"/>
              <a:cs typeface="Arial"/>
              <a:sym typeface="Arial"/>
            </a:endParaRPr>
          </a:p>
        </p:txBody>
      </p:sp>
      <p:sp>
        <p:nvSpPr>
          <p:cNvPr id="106" name="Google Shape;106;p18"/>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Entonces ahora comenzamos aplicar nuestro ciclo.</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Primero </a:t>
            </a:r>
            <a:r>
              <a:rPr b="1" i="0" lang="es" sz="2400" u="none" cap="none" strike="noStrike">
                <a:solidFill>
                  <a:schemeClr val="dk2"/>
                </a:solidFill>
                <a:latin typeface="Arial"/>
                <a:ea typeface="Arial"/>
                <a:cs typeface="Arial"/>
                <a:sym typeface="Arial"/>
              </a:rPr>
              <a:t>ENTENDER</a:t>
            </a:r>
            <a:r>
              <a:rPr b="0" i="0" lang="es" sz="2400" u="none" cap="none" strike="noStrike">
                <a:solidFill>
                  <a:schemeClr val="dk2"/>
                </a:solidFill>
                <a:latin typeface="Arial"/>
                <a:ea typeface="Arial"/>
                <a:cs typeface="Arial"/>
                <a:sym typeface="Arial"/>
              </a:rPr>
              <a:t> el problema, leamos de nuevo pero más lento y por partes.</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Parte 1 del enunciado</a:t>
            </a:r>
            <a:endParaRPr b="1" i="0" sz="4800" u="none" cap="none" strike="noStrike">
              <a:solidFill>
                <a:schemeClr val="lt1"/>
              </a:solidFill>
              <a:latin typeface="Arial"/>
              <a:ea typeface="Arial"/>
              <a:cs typeface="Arial"/>
              <a:sym typeface="Arial"/>
            </a:endParaRPr>
          </a:p>
        </p:txBody>
      </p:sp>
      <p:sp>
        <p:nvSpPr>
          <p:cNvPr id="112" name="Google Shape;112;p19"/>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0" i="1" lang="es" sz="2400" u="none" cap="none" strike="noStrike">
                <a:solidFill>
                  <a:schemeClr val="dk2"/>
                </a:solidFill>
                <a:latin typeface="Arial"/>
                <a:ea typeface="Arial"/>
                <a:cs typeface="Arial"/>
                <a:sym typeface="Arial"/>
              </a:rPr>
              <a:t>En un juego, el </a:t>
            </a:r>
            <a:r>
              <a:rPr b="0" i="1" lang="es" sz="2400" u="sng" cap="none" strike="noStrike">
                <a:solidFill>
                  <a:schemeClr val="dk2"/>
                </a:solidFill>
                <a:latin typeface="Arial"/>
                <a:ea typeface="Arial"/>
                <a:cs typeface="Arial"/>
                <a:sym typeface="Arial"/>
              </a:rPr>
              <a:t>ganador</a:t>
            </a:r>
            <a:r>
              <a:rPr b="0" i="1" lang="es" sz="2400" u="none" cap="none" strike="noStrike">
                <a:solidFill>
                  <a:schemeClr val="dk2"/>
                </a:solidFill>
                <a:latin typeface="Arial"/>
                <a:ea typeface="Arial"/>
                <a:cs typeface="Arial"/>
                <a:sym typeface="Arial"/>
              </a:rPr>
              <a:t> obtiene una ficha </a:t>
            </a:r>
            <a:r>
              <a:rPr b="0" i="1" lang="es" sz="2400" u="none" cap="none" strike="noStrike">
                <a:solidFill>
                  <a:srgbClr val="FF0000"/>
                </a:solidFill>
                <a:latin typeface="Arial"/>
                <a:ea typeface="Arial"/>
                <a:cs typeface="Arial"/>
                <a:sym typeface="Arial"/>
              </a:rPr>
              <a:t>roja</a:t>
            </a:r>
            <a:r>
              <a:rPr b="0" i="1" lang="es" sz="2400" u="none" cap="none" strike="noStrike">
                <a:solidFill>
                  <a:schemeClr val="dk2"/>
                </a:solidFill>
                <a:latin typeface="Arial"/>
                <a:ea typeface="Arial"/>
                <a:cs typeface="Arial"/>
                <a:sym typeface="Arial"/>
              </a:rPr>
              <a:t>; el </a:t>
            </a:r>
            <a:r>
              <a:rPr b="0" i="1" lang="es" sz="2400" u="sng" cap="none" strike="noStrike">
                <a:solidFill>
                  <a:schemeClr val="dk2"/>
                </a:solidFill>
                <a:latin typeface="Arial"/>
                <a:ea typeface="Arial"/>
                <a:cs typeface="Arial"/>
                <a:sym typeface="Arial"/>
              </a:rPr>
              <a:t>segundo</a:t>
            </a:r>
            <a:r>
              <a:rPr b="0" i="1" lang="es" sz="2400" u="none" cap="none" strike="noStrike">
                <a:solidFill>
                  <a:schemeClr val="dk2"/>
                </a:solidFill>
                <a:latin typeface="Arial"/>
                <a:ea typeface="Arial"/>
                <a:cs typeface="Arial"/>
                <a:sym typeface="Arial"/>
              </a:rPr>
              <a:t>, una ficha </a:t>
            </a:r>
            <a:r>
              <a:rPr b="0" i="1" lang="es" sz="2400" u="none" cap="none" strike="noStrike">
                <a:solidFill>
                  <a:srgbClr val="0000FF"/>
                </a:solidFill>
                <a:latin typeface="Arial"/>
                <a:ea typeface="Arial"/>
                <a:cs typeface="Arial"/>
                <a:sym typeface="Arial"/>
              </a:rPr>
              <a:t>azul</a:t>
            </a:r>
            <a:r>
              <a:rPr b="0" i="1" lang="es" sz="2400" u="none" cap="none" strike="noStrike">
                <a:solidFill>
                  <a:schemeClr val="dk2"/>
                </a:solidFill>
                <a:latin typeface="Arial"/>
                <a:ea typeface="Arial"/>
                <a:cs typeface="Arial"/>
                <a:sym typeface="Arial"/>
              </a:rPr>
              <a:t>; y el </a:t>
            </a:r>
            <a:r>
              <a:rPr b="0" i="1" lang="es" sz="2400" u="sng" cap="none" strike="noStrike">
                <a:solidFill>
                  <a:schemeClr val="dk2"/>
                </a:solidFill>
                <a:latin typeface="Arial"/>
                <a:ea typeface="Arial"/>
                <a:cs typeface="Arial"/>
                <a:sym typeface="Arial"/>
              </a:rPr>
              <a:t>tercero</a:t>
            </a:r>
            <a:r>
              <a:rPr b="0" i="1" lang="es" sz="2400" u="none" cap="none" strike="noStrike">
                <a:solidFill>
                  <a:schemeClr val="dk2"/>
                </a:solidFill>
                <a:latin typeface="Arial"/>
                <a:ea typeface="Arial"/>
                <a:cs typeface="Arial"/>
                <a:sym typeface="Arial"/>
              </a:rPr>
              <a:t>, una </a:t>
            </a:r>
            <a:r>
              <a:rPr b="0" i="1" lang="es" sz="2400" u="none" cap="none" strike="noStrike">
                <a:solidFill>
                  <a:srgbClr val="BF9000"/>
                </a:solidFill>
                <a:latin typeface="Arial"/>
                <a:ea typeface="Arial"/>
                <a:cs typeface="Arial"/>
                <a:sym typeface="Arial"/>
              </a:rPr>
              <a:t>amarilla</a:t>
            </a:r>
            <a:r>
              <a:rPr b="0" i="1" lang="es" sz="2400" u="none" cap="none" strike="noStrike">
                <a:solidFill>
                  <a:schemeClr val="dk2"/>
                </a:solidFill>
                <a:latin typeface="Arial"/>
                <a:ea typeface="Arial"/>
                <a:cs typeface="Arial"/>
                <a:sym typeface="Arial"/>
              </a:rPr>
              <a:t>.</a:t>
            </a:r>
            <a:endParaRPr b="0" i="1"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2400" u="none" cap="none" strike="noStrike">
              <a:solidFill>
                <a:schemeClr val="dk2"/>
              </a:solidFill>
              <a:latin typeface="Arial"/>
              <a:ea typeface="Arial"/>
              <a:cs typeface="Arial"/>
              <a:sym typeface="Arial"/>
            </a:endParaRPr>
          </a:p>
          <a:p>
            <a:pPr indent="0" lvl="0" marL="0" marR="0" rtl="0" algn="ctr">
              <a:lnSpc>
                <a:spcPct val="100000"/>
              </a:lnSpc>
              <a:spcBef>
                <a:spcPts val="600"/>
              </a:spcBef>
              <a:spcAft>
                <a:spcPts val="0"/>
              </a:spcAft>
              <a:buNone/>
            </a:pPr>
            <a:r>
              <a:rPr b="1" i="0" lang="es" sz="2400" u="none" cap="none" strike="noStrike">
                <a:solidFill>
                  <a:schemeClr val="dk2"/>
                </a:solidFill>
                <a:latin typeface="Arial"/>
                <a:ea typeface="Arial"/>
                <a:cs typeface="Arial"/>
                <a:sym typeface="Arial"/>
              </a:rPr>
              <a:t>¿Tenemos datos importantes?</a:t>
            </a:r>
            <a:endParaRPr b="0" i="0" sz="2400" u="none" cap="none" strike="noStrike">
              <a:solidFill>
                <a:schemeClr val="dk2"/>
              </a:solidFill>
              <a:latin typeface="Arial"/>
              <a:ea typeface="Arial"/>
              <a:cs typeface="Arial"/>
              <a:sym typeface="Arial"/>
            </a:endParaRPr>
          </a:p>
          <a:p>
            <a:pPr indent="0" lvl="0" marL="45720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Así es, debemos entender que existen 3 tipos de fichas para cada lugar</a:t>
            </a:r>
            <a:endParaRPr b="0" i="0" sz="2400" u="none" cap="none" strike="noStrike">
              <a:solidFill>
                <a:schemeClr val="dk2"/>
              </a:solidFill>
              <a:latin typeface="Arial"/>
              <a:ea typeface="Arial"/>
              <a:cs typeface="Arial"/>
              <a:sym typeface="Arial"/>
            </a:endParaRPr>
          </a:p>
        </p:txBody>
      </p:sp>
      <p:sp>
        <p:nvSpPr>
          <p:cNvPr id="113" name="Google Shape;113;p19"/>
          <p:cNvSpPr txBox="1"/>
          <p:nvPr/>
        </p:nvSpPr>
        <p:spPr>
          <a:xfrm>
            <a:off x="7623900" y="5641832"/>
            <a:ext cx="1062898" cy="925800"/>
          </a:xfrm>
          <a:prstGeom prst="rect">
            <a:avLst/>
          </a:prstGeom>
          <a:noFill/>
          <a:ln cap="flat" cmpd="sng" w="9525">
            <a:solidFill>
              <a:srgbClr val="FF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1" lang="es" sz="1400" u="none" cap="none" strike="noStrike">
                <a:solidFill>
                  <a:srgbClr val="000000"/>
                </a:solidFill>
                <a:latin typeface="Arial"/>
                <a:ea typeface="Arial"/>
                <a:cs typeface="Arial"/>
                <a:sym typeface="Arial"/>
              </a:rPr>
              <a:t>Ayudas: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Arial"/>
              <a:buNone/>
            </a:pPr>
            <a:r>
              <a:rPr b="0" i="0" lang="es" sz="1400" u="none" cap="none" strike="noStrike">
                <a:solidFill>
                  <a:srgbClr val="000000"/>
                </a:solidFill>
                <a:latin typeface="Arial"/>
                <a:ea typeface="Arial"/>
                <a:cs typeface="Arial"/>
                <a:sym typeface="Arial"/>
              </a:rPr>
              <a:t>Subrayar y colorear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Parte 2 del enunciado</a:t>
            </a:r>
            <a:endParaRPr b="1" i="0" sz="4800" u="none" cap="none" strike="noStrike">
              <a:solidFill>
                <a:schemeClr val="lt1"/>
              </a:solidFill>
              <a:latin typeface="Arial"/>
              <a:ea typeface="Arial"/>
              <a:cs typeface="Arial"/>
              <a:sym typeface="Arial"/>
            </a:endParaRPr>
          </a:p>
        </p:txBody>
      </p:sp>
      <p:sp>
        <p:nvSpPr>
          <p:cNvPr id="119" name="Google Shape;119;p20"/>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0" i="1" lang="es" sz="2400" u="none" cap="none" strike="noStrike">
                <a:solidFill>
                  <a:schemeClr val="dk2"/>
                </a:solidFill>
                <a:latin typeface="Arial"/>
                <a:ea typeface="Arial"/>
                <a:cs typeface="Arial"/>
                <a:sym typeface="Arial"/>
              </a:rPr>
              <a:t>Al final de varias rondas, el </a:t>
            </a:r>
            <a:r>
              <a:rPr b="0" i="1" lang="es" sz="2400" u="sng" cap="none" strike="noStrike">
                <a:solidFill>
                  <a:schemeClr val="dk2"/>
                </a:solidFill>
                <a:latin typeface="Arial"/>
                <a:ea typeface="Arial"/>
                <a:cs typeface="Arial"/>
                <a:sym typeface="Arial"/>
              </a:rPr>
              <a:t>puntaje se calcula</a:t>
            </a:r>
            <a:r>
              <a:rPr b="0" i="1" lang="es" sz="2400" u="none" cap="none" strike="noStrike">
                <a:solidFill>
                  <a:schemeClr val="dk2"/>
                </a:solidFill>
                <a:latin typeface="Arial"/>
                <a:ea typeface="Arial"/>
                <a:cs typeface="Arial"/>
                <a:sym typeface="Arial"/>
              </a:rPr>
              <a:t> de la siguiente manera: </a:t>
            </a:r>
            <a:r>
              <a:rPr b="0" i="1" lang="es" sz="2400" u="sng" cap="none" strike="noStrike">
                <a:solidFill>
                  <a:schemeClr val="dk2"/>
                </a:solidFill>
                <a:latin typeface="Arial"/>
                <a:ea typeface="Arial"/>
                <a:cs typeface="Arial"/>
                <a:sym typeface="Arial"/>
              </a:rPr>
              <a:t>Al cubo</a:t>
            </a:r>
            <a:r>
              <a:rPr b="0" i="1" lang="es" sz="2400" u="none" cap="none" strike="noStrike">
                <a:solidFill>
                  <a:schemeClr val="dk2"/>
                </a:solidFill>
                <a:latin typeface="Arial"/>
                <a:ea typeface="Arial"/>
                <a:cs typeface="Arial"/>
                <a:sym typeface="Arial"/>
              </a:rPr>
              <a:t> de la cantidad de fichas </a:t>
            </a:r>
            <a:r>
              <a:rPr b="0" i="1" lang="es" sz="2400" u="none" cap="none" strike="noStrike">
                <a:solidFill>
                  <a:srgbClr val="FF0000"/>
                </a:solidFill>
                <a:latin typeface="Arial"/>
                <a:ea typeface="Arial"/>
                <a:cs typeface="Arial"/>
                <a:sym typeface="Arial"/>
              </a:rPr>
              <a:t>rojas</a:t>
            </a:r>
            <a:r>
              <a:rPr b="0" i="1" lang="es" sz="2400" u="none" cap="none" strike="noStrike">
                <a:solidFill>
                  <a:schemeClr val="dk2"/>
                </a:solidFill>
                <a:latin typeface="Arial"/>
                <a:ea typeface="Arial"/>
                <a:cs typeface="Arial"/>
                <a:sym typeface="Arial"/>
              </a:rPr>
              <a:t> se </a:t>
            </a:r>
            <a:r>
              <a:rPr b="0" i="1" lang="es" sz="2400" u="sng" cap="none" strike="noStrike">
                <a:solidFill>
                  <a:schemeClr val="dk2"/>
                </a:solidFill>
                <a:latin typeface="Arial"/>
                <a:ea typeface="Arial"/>
                <a:cs typeface="Arial"/>
                <a:sym typeface="Arial"/>
              </a:rPr>
              <a:t>adiciona</a:t>
            </a:r>
            <a:r>
              <a:rPr b="0" i="1" lang="es" sz="2400" u="none" cap="none" strike="noStrike">
                <a:solidFill>
                  <a:schemeClr val="dk2"/>
                </a:solidFill>
                <a:latin typeface="Arial"/>
                <a:ea typeface="Arial"/>
                <a:cs typeface="Arial"/>
                <a:sym typeface="Arial"/>
              </a:rPr>
              <a:t> </a:t>
            </a:r>
            <a:r>
              <a:rPr b="0" i="1" lang="es" sz="2400" u="sng" cap="none" strike="noStrike">
                <a:solidFill>
                  <a:schemeClr val="dk2"/>
                </a:solidFill>
                <a:latin typeface="Arial"/>
                <a:ea typeface="Arial"/>
                <a:cs typeface="Arial"/>
                <a:sym typeface="Arial"/>
              </a:rPr>
              <a:t>el doble</a:t>
            </a:r>
            <a:r>
              <a:rPr b="0" i="1" lang="es" sz="2400" u="none" cap="none" strike="noStrike">
                <a:solidFill>
                  <a:schemeClr val="dk2"/>
                </a:solidFill>
                <a:latin typeface="Arial"/>
                <a:ea typeface="Arial"/>
                <a:cs typeface="Arial"/>
                <a:sym typeface="Arial"/>
              </a:rPr>
              <a:t> de fichas </a:t>
            </a:r>
            <a:r>
              <a:rPr b="0" i="1" lang="es" sz="2400" u="none" cap="none" strike="noStrike">
                <a:solidFill>
                  <a:srgbClr val="0000FF"/>
                </a:solidFill>
                <a:latin typeface="Arial"/>
                <a:ea typeface="Arial"/>
                <a:cs typeface="Arial"/>
                <a:sym typeface="Arial"/>
              </a:rPr>
              <a:t>azules</a:t>
            </a:r>
            <a:r>
              <a:rPr b="0" i="1" lang="es" sz="2400" u="none" cap="none" strike="noStrike">
                <a:solidFill>
                  <a:schemeClr val="dk2"/>
                </a:solidFill>
                <a:latin typeface="Arial"/>
                <a:ea typeface="Arial"/>
                <a:cs typeface="Arial"/>
                <a:sym typeface="Arial"/>
              </a:rPr>
              <a:t> y </a:t>
            </a:r>
            <a:r>
              <a:rPr b="0" i="1" lang="es" sz="2400" u="sng" cap="none" strike="noStrike">
                <a:solidFill>
                  <a:schemeClr val="dk2"/>
                </a:solidFill>
                <a:latin typeface="Arial"/>
                <a:ea typeface="Arial"/>
                <a:cs typeface="Arial"/>
                <a:sym typeface="Arial"/>
              </a:rPr>
              <a:t>se descuenta</a:t>
            </a:r>
            <a:r>
              <a:rPr b="0" i="1" lang="es" sz="2400" u="none" cap="none" strike="noStrike">
                <a:solidFill>
                  <a:schemeClr val="dk2"/>
                </a:solidFill>
                <a:latin typeface="Arial"/>
                <a:ea typeface="Arial"/>
                <a:cs typeface="Arial"/>
                <a:sym typeface="Arial"/>
              </a:rPr>
              <a:t> </a:t>
            </a:r>
            <a:r>
              <a:rPr b="0" i="1" lang="es" sz="2400" u="sng" cap="none" strike="noStrike">
                <a:solidFill>
                  <a:schemeClr val="dk2"/>
                </a:solidFill>
                <a:latin typeface="Arial"/>
                <a:ea typeface="Arial"/>
                <a:cs typeface="Arial"/>
                <a:sym typeface="Arial"/>
              </a:rPr>
              <a:t>el cuadrado</a:t>
            </a:r>
            <a:r>
              <a:rPr b="0" i="1" lang="es" sz="2400" u="none" cap="none" strike="noStrike">
                <a:solidFill>
                  <a:schemeClr val="dk2"/>
                </a:solidFill>
                <a:latin typeface="Arial"/>
                <a:ea typeface="Arial"/>
                <a:cs typeface="Arial"/>
                <a:sym typeface="Arial"/>
              </a:rPr>
              <a:t> de las fichas </a:t>
            </a:r>
            <a:r>
              <a:rPr b="0" i="1" lang="es" sz="2400" u="none" cap="none" strike="noStrike">
                <a:solidFill>
                  <a:srgbClr val="BF9000"/>
                </a:solidFill>
                <a:latin typeface="Arial"/>
                <a:ea typeface="Arial"/>
                <a:cs typeface="Arial"/>
                <a:sym typeface="Arial"/>
              </a:rPr>
              <a:t>amarillas</a:t>
            </a:r>
            <a:r>
              <a:rPr b="0" i="1" lang="es" sz="2400" u="none" cap="none" strike="noStrike">
                <a:solidFill>
                  <a:schemeClr val="dk2"/>
                </a:solidFill>
                <a:latin typeface="Arial"/>
                <a:ea typeface="Arial"/>
                <a:cs typeface="Arial"/>
                <a:sym typeface="Arial"/>
              </a:rPr>
              <a:t>.</a:t>
            </a:r>
            <a:endParaRPr b="0" i="1"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2400" u="none" cap="none" strike="noStrike">
              <a:solidFill>
                <a:schemeClr val="dk2"/>
              </a:solidFill>
              <a:latin typeface="Arial"/>
              <a:ea typeface="Arial"/>
              <a:cs typeface="Arial"/>
              <a:sym typeface="Arial"/>
            </a:endParaRPr>
          </a:p>
          <a:p>
            <a:pPr indent="0" lvl="0" marL="0" marR="0" rtl="0" algn="ctr">
              <a:lnSpc>
                <a:spcPct val="100000"/>
              </a:lnSpc>
              <a:spcBef>
                <a:spcPts val="600"/>
              </a:spcBef>
              <a:spcAft>
                <a:spcPts val="0"/>
              </a:spcAft>
              <a:buNone/>
            </a:pPr>
            <a:r>
              <a:rPr b="1" i="0" lang="es" sz="2400" u="none" cap="none" strike="noStrike">
                <a:solidFill>
                  <a:schemeClr val="dk2"/>
                </a:solidFill>
                <a:latin typeface="Arial"/>
                <a:ea typeface="Arial"/>
                <a:cs typeface="Arial"/>
                <a:sym typeface="Arial"/>
              </a:rPr>
              <a:t>¿Tenemos datos importantes?</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Sí! tenemos una fórmula para calcular el puntaje final.</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Parte 3 del enunciado</a:t>
            </a:r>
            <a:endParaRPr b="1" i="0" sz="4800" u="none" cap="none" strike="noStrike">
              <a:solidFill>
                <a:schemeClr val="lt1"/>
              </a:solidFill>
              <a:latin typeface="Arial"/>
              <a:ea typeface="Arial"/>
              <a:cs typeface="Arial"/>
              <a:sym typeface="Arial"/>
            </a:endParaRPr>
          </a:p>
        </p:txBody>
      </p:sp>
      <p:sp>
        <p:nvSpPr>
          <p:cNvPr id="125" name="Google Shape;125;p21"/>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0" i="1" lang="es" sz="2400" u="none" cap="none" strike="noStrike">
                <a:solidFill>
                  <a:schemeClr val="dk2"/>
                </a:solidFill>
                <a:latin typeface="Arial"/>
                <a:ea typeface="Arial"/>
                <a:cs typeface="Arial"/>
                <a:sym typeface="Arial"/>
              </a:rPr>
              <a:t>Si Andrés llegó </a:t>
            </a:r>
            <a:r>
              <a:rPr b="0" i="1" lang="es" sz="2400" u="sng" cap="none" strike="noStrike">
                <a:solidFill>
                  <a:schemeClr val="dk2"/>
                </a:solidFill>
                <a:latin typeface="Arial"/>
                <a:ea typeface="Arial"/>
                <a:cs typeface="Arial"/>
                <a:sym typeface="Arial"/>
              </a:rPr>
              <a:t>3 veces en primer lugar</a:t>
            </a:r>
            <a:r>
              <a:rPr b="0" i="1" lang="es" sz="2400" u="none" cap="none" strike="noStrike">
                <a:solidFill>
                  <a:schemeClr val="dk2"/>
                </a:solidFill>
                <a:latin typeface="Arial"/>
                <a:ea typeface="Arial"/>
                <a:cs typeface="Arial"/>
                <a:sym typeface="Arial"/>
              </a:rPr>
              <a:t>, 4</a:t>
            </a:r>
            <a:r>
              <a:rPr b="0" i="1" lang="es" sz="2400" u="sng" cap="none" strike="noStrike">
                <a:solidFill>
                  <a:schemeClr val="dk2"/>
                </a:solidFill>
                <a:latin typeface="Arial"/>
                <a:ea typeface="Arial"/>
                <a:cs typeface="Arial"/>
                <a:sym typeface="Arial"/>
              </a:rPr>
              <a:t> veces de último</a:t>
            </a:r>
            <a:r>
              <a:rPr b="0" i="1" lang="es" sz="2400" u="none" cap="none" strike="noStrike">
                <a:solidFill>
                  <a:schemeClr val="dk2"/>
                </a:solidFill>
                <a:latin typeface="Arial"/>
                <a:ea typeface="Arial"/>
                <a:cs typeface="Arial"/>
                <a:sym typeface="Arial"/>
              </a:rPr>
              <a:t> y </a:t>
            </a:r>
            <a:r>
              <a:rPr b="0" i="1" lang="es" sz="2400" u="sng" cap="none" strike="noStrike">
                <a:solidFill>
                  <a:schemeClr val="dk2"/>
                </a:solidFill>
                <a:latin typeface="Arial"/>
                <a:ea typeface="Arial"/>
                <a:cs typeface="Arial"/>
                <a:sym typeface="Arial"/>
              </a:rPr>
              <a:t>6 veces de intermedio</a:t>
            </a:r>
            <a:r>
              <a:rPr b="0" i="1" lang="es" sz="2400" u="none" cap="none" strike="noStrike">
                <a:solidFill>
                  <a:schemeClr val="dk2"/>
                </a:solidFill>
                <a:latin typeface="Arial"/>
                <a:ea typeface="Arial"/>
                <a:cs typeface="Arial"/>
                <a:sym typeface="Arial"/>
              </a:rPr>
              <a:t>, </a:t>
            </a:r>
            <a:r>
              <a:rPr b="0" i="1" lang="es" sz="2400" u="none" cap="none" strike="noStrike">
                <a:solidFill>
                  <a:srgbClr val="9900FF"/>
                </a:solidFill>
                <a:latin typeface="Arial"/>
                <a:ea typeface="Arial"/>
                <a:cs typeface="Arial"/>
                <a:sym typeface="Arial"/>
              </a:rPr>
              <a:t>¿Qué puntaje obtuvo?</a:t>
            </a:r>
            <a:endParaRPr b="0" i="1" sz="2400" u="none" cap="none" strike="noStrike">
              <a:solidFill>
                <a:srgbClr val="9900FF"/>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2400" u="none" cap="none" strike="noStrike">
              <a:solidFill>
                <a:schemeClr val="dk2"/>
              </a:solidFill>
              <a:latin typeface="Arial"/>
              <a:ea typeface="Arial"/>
              <a:cs typeface="Arial"/>
              <a:sym typeface="Arial"/>
            </a:endParaRPr>
          </a:p>
          <a:p>
            <a:pPr indent="0" lvl="0" marL="0" marR="0" rtl="0" algn="ctr">
              <a:lnSpc>
                <a:spcPct val="100000"/>
              </a:lnSpc>
              <a:spcBef>
                <a:spcPts val="600"/>
              </a:spcBef>
              <a:spcAft>
                <a:spcPts val="0"/>
              </a:spcAft>
              <a:buNone/>
            </a:pPr>
            <a:r>
              <a:rPr b="1" i="0" lang="es" sz="2400" u="none" cap="none" strike="noStrike">
                <a:solidFill>
                  <a:schemeClr val="dk2"/>
                </a:solidFill>
                <a:latin typeface="Arial"/>
                <a:ea typeface="Arial"/>
                <a:cs typeface="Arial"/>
                <a:sym typeface="Arial"/>
              </a:rPr>
              <a:t>¿Tenemos datos importantes?</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Sí, tenemos la cantidad de veces que Andrés ha ganado en los 3 distintos lugares.</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Además tenemos la pregunta, es decir, sabemos que debemos tener un resultado concreto.</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¿Y ahora?</a:t>
            </a:r>
            <a:endParaRPr b="1" i="0" sz="4800" u="none" cap="none" strike="noStrike">
              <a:solidFill>
                <a:schemeClr val="lt1"/>
              </a:solidFill>
              <a:latin typeface="Arial"/>
              <a:ea typeface="Arial"/>
              <a:cs typeface="Arial"/>
              <a:sym typeface="Arial"/>
            </a:endParaRPr>
          </a:p>
        </p:txBody>
      </p:sp>
      <p:sp>
        <p:nvSpPr>
          <p:cNvPr id="131" name="Google Shape;131;p22"/>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Hemos leído el enunciado y re leído, obtuvimos los datos de acuerdo a cada parte del enunciado, por lo que ahora pasamos a </a:t>
            </a:r>
            <a:r>
              <a:rPr b="1" i="0" lang="es" sz="2400" u="none" cap="none" strike="noStrike">
                <a:solidFill>
                  <a:schemeClr val="dk2"/>
                </a:solidFill>
                <a:latin typeface="Arial"/>
                <a:ea typeface="Arial"/>
                <a:cs typeface="Arial"/>
                <a:sym typeface="Arial"/>
              </a:rPr>
              <a:t>TRAZAR</a:t>
            </a:r>
            <a:r>
              <a:rPr b="0" i="0" lang="es" sz="2400" u="none" cap="none" strike="noStrike">
                <a:solidFill>
                  <a:schemeClr val="dk2"/>
                </a:solidFill>
                <a:latin typeface="Arial"/>
                <a:ea typeface="Arial"/>
                <a:cs typeface="Arial"/>
                <a:sym typeface="Arial"/>
              </a:rPr>
              <a:t> un plan según los datos que tenemos.</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Es decir ordenarlos según por cada parte del enunciado y verificar que operaciones necesito para resolver el problema.</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Trazando nuestro plan</a:t>
            </a:r>
            <a:endParaRPr b="1" i="0" sz="4800" u="none" cap="none" strike="noStrike">
              <a:solidFill>
                <a:schemeClr val="lt1"/>
              </a:solidFill>
              <a:latin typeface="Arial"/>
              <a:ea typeface="Arial"/>
              <a:cs typeface="Arial"/>
              <a:sym typeface="Arial"/>
            </a:endParaRPr>
          </a:p>
        </p:txBody>
      </p:sp>
      <p:sp>
        <p:nvSpPr>
          <p:cNvPr id="137" name="Google Shape;137;p23"/>
          <p:cNvSpPr txBox="1"/>
          <p:nvPr>
            <p:ph idx="1" type="body"/>
          </p:nvPr>
        </p:nvSpPr>
        <p:spPr>
          <a:xfrm>
            <a:off x="457200" y="1871132"/>
            <a:ext cx="8229600" cy="4620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i="0" lang="es" sz="2400" u="none" cap="none" strike="noStrike">
                <a:solidFill>
                  <a:schemeClr val="dk2"/>
                </a:solidFill>
                <a:latin typeface="Arial"/>
                <a:ea typeface="Arial"/>
                <a:cs typeface="Arial"/>
                <a:sym typeface="Arial"/>
              </a:rPr>
              <a:t>Parte 1:</a:t>
            </a:r>
            <a:endParaRPr b="0" i="0" sz="2400" u="none" cap="none" strike="noStrike">
              <a:solidFill>
                <a:schemeClr val="dk2"/>
              </a:solidFill>
              <a:latin typeface="Arial"/>
              <a:ea typeface="Arial"/>
              <a:cs typeface="Arial"/>
              <a:sym typeface="Arial"/>
            </a:endParaRPr>
          </a:p>
          <a:p>
            <a:pPr indent="0" lvl="0" marL="457200" marR="0" rtl="0" algn="l">
              <a:lnSpc>
                <a:spcPct val="100000"/>
              </a:lnSpc>
              <a:spcBef>
                <a:spcPts val="600"/>
              </a:spcBef>
              <a:spcAft>
                <a:spcPts val="0"/>
              </a:spcAft>
              <a:buNone/>
            </a:pPr>
            <a:r>
              <a:rPr b="0" i="0" lang="es" sz="2400" u="none" cap="none" strike="noStrike">
                <a:solidFill>
                  <a:srgbClr val="FF0000"/>
                </a:solidFill>
                <a:latin typeface="Arial"/>
                <a:ea typeface="Arial"/>
                <a:cs typeface="Arial"/>
                <a:sym typeface="Arial"/>
              </a:rPr>
              <a:t>Roja</a:t>
            </a:r>
            <a:r>
              <a:rPr b="0" i="0" lang="es" sz="2400" u="none" cap="none" strike="noStrike">
                <a:solidFill>
                  <a:schemeClr val="dk2"/>
                </a:solidFill>
                <a:latin typeface="Arial"/>
                <a:ea typeface="Arial"/>
                <a:cs typeface="Arial"/>
                <a:sym typeface="Arial"/>
              </a:rPr>
              <a:t> para el primer lugar</a:t>
            </a:r>
            <a:endParaRPr b="0" i="0" sz="2400" u="none" cap="none" strike="noStrike">
              <a:solidFill>
                <a:schemeClr val="dk2"/>
              </a:solidFill>
              <a:latin typeface="Arial"/>
              <a:ea typeface="Arial"/>
              <a:cs typeface="Arial"/>
              <a:sym typeface="Arial"/>
            </a:endParaRPr>
          </a:p>
          <a:p>
            <a:pPr indent="0" lvl="0" marL="457200" marR="0" rtl="0" algn="l">
              <a:lnSpc>
                <a:spcPct val="100000"/>
              </a:lnSpc>
              <a:spcBef>
                <a:spcPts val="600"/>
              </a:spcBef>
              <a:spcAft>
                <a:spcPts val="0"/>
              </a:spcAft>
              <a:buNone/>
            </a:pPr>
            <a:r>
              <a:rPr b="0" i="0" lang="es" sz="2400" u="none" cap="none" strike="noStrike">
                <a:solidFill>
                  <a:srgbClr val="0000FF"/>
                </a:solidFill>
                <a:latin typeface="Arial"/>
                <a:ea typeface="Arial"/>
                <a:cs typeface="Arial"/>
                <a:sym typeface="Arial"/>
              </a:rPr>
              <a:t>Azul</a:t>
            </a:r>
            <a:r>
              <a:rPr b="0" i="0" lang="es" sz="2400" u="none" cap="none" strike="noStrike">
                <a:solidFill>
                  <a:schemeClr val="dk2"/>
                </a:solidFill>
                <a:latin typeface="Arial"/>
                <a:ea typeface="Arial"/>
                <a:cs typeface="Arial"/>
                <a:sym typeface="Arial"/>
              </a:rPr>
              <a:t> para el segundo lugar</a:t>
            </a:r>
            <a:endParaRPr b="0" i="0" sz="2400" u="none" cap="none" strike="noStrike">
              <a:solidFill>
                <a:schemeClr val="dk2"/>
              </a:solidFill>
              <a:latin typeface="Arial"/>
              <a:ea typeface="Arial"/>
              <a:cs typeface="Arial"/>
              <a:sym typeface="Arial"/>
            </a:endParaRPr>
          </a:p>
          <a:p>
            <a:pPr indent="0" lvl="0" marL="457200" marR="0" rtl="0" algn="l">
              <a:lnSpc>
                <a:spcPct val="100000"/>
              </a:lnSpc>
              <a:spcBef>
                <a:spcPts val="600"/>
              </a:spcBef>
              <a:spcAft>
                <a:spcPts val="0"/>
              </a:spcAft>
              <a:buNone/>
            </a:pPr>
            <a:r>
              <a:rPr b="0" i="0" lang="es" sz="2400" u="none" cap="none" strike="noStrike">
                <a:solidFill>
                  <a:srgbClr val="BF9000"/>
                </a:solidFill>
                <a:latin typeface="Arial"/>
                <a:ea typeface="Arial"/>
                <a:cs typeface="Arial"/>
                <a:sym typeface="Arial"/>
              </a:rPr>
              <a:t>Amarilla</a:t>
            </a:r>
            <a:r>
              <a:rPr b="0" i="0" lang="es" sz="2400" u="none" cap="none" strike="noStrike">
                <a:solidFill>
                  <a:schemeClr val="dk2"/>
                </a:solidFill>
                <a:latin typeface="Arial"/>
                <a:ea typeface="Arial"/>
                <a:cs typeface="Arial"/>
                <a:sym typeface="Arial"/>
              </a:rPr>
              <a:t> para el tercer lugar</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rPr b="1" i="0" lang="es" sz="2400" u="none" cap="none" strike="noStrike">
                <a:solidFill>
                  <a:schemeClr val="dk2"/>
                </a:solidFill>
                <a:latin typeface="Arial"/>
                <a:ea typeface="Arial"/>
                <a:cs typeface="Arial"/>
                <a:sym typeface="Arial"/>
              </a:rPr>
              <a:t>Parte 2</a:t>
            </a:r>
            <a:r>
              <a:rPr b="0" i="0" lang="es" sz="2400" u="none" cap="none" strike="noStrike">
                <a:solidFill>
                  <a:schemeClr val="dk2"/>
                </a:solidFill>
                <a:latin typeface="Arial"/>
                <a:ea typeface="Arial"/>
                <a:cs typeface="Arial"/>
                <a:sym typeface="Arial"/>
              </a:rPr>
              <a:t>:</a:t>
            </a:r>
            <a:endParaRPr b="0" i="0" sz="2400" u="none" cap="none" strike="noStrike">
              <a:solidFill>
                <a:schemeClr val="dk2"/>
              </a:solidFill>
              <a:latin typeface="Arial"/>
              <a:ea typeface="Arial"/>
              <a:cs typeface="Arial"/>
              <a:sym typeface="Arial"/>
            </a:endParaRPr>
          </a:p>
          <a:p>
            <a:pPr indent="0" lvl="0" marL="45720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Armamos la fórmula para calcular </a:t>
            </a:r>
            <a:r>
              <a:rPr b="0" i="0" lang="es" sz="2400" u="none" cap="none" strike="noStrike">
                <a:solidFill>
                  <a:srgbClr val="9900FF"/>
                </a:solidFill>
                <a:latin typeface="Arial"/>
                <a:ea typeface="Arial"/>
                <a:cs typeface="Arial"/>
                <a:sym typeface="Arial"/>
              </a:rPr>
              <a:t>puntaje final</a:t>
            </a:r>
            <a:r>
              <a:rPr b="0" i="0" lang="es" sz="2400" u="none" cap="none" strike="noStrike">
                <a:solidFill>
                  <a:schemeClr val="dk2"/>
                </a:solidFill>
                <a:latin typeface="Arial"/>
                <a:ea typeface="Arial"/>
                <a:cs typeface="Arial"/>
                <a:sym typeface="Arial"/>
              </a:rPr>
              <a:t>:</a:t>
            </a:r>
            <a:endParaRPr b="0" i="0" sz="2400" u="none" cap="none" strike="noStrike">
              <a:solidFill>
                <a:schemeClr val="dk2"/>
              </a:solidFill>
              <a:latin typeface="Arial"/>
              <a:ea typeface="Arial"/>
              <a:cs typeface="Arial"/>
              <a:sym typeface="Arial"/>
            </a:endParaRPr>
          </a:p>
          <a:p>
            <a:pPr indent="0" lvl="0" marL="0" marR="0" rtl="0" algn="ctr">
              <a:lnSpc>
                <a:spcPct val="100000"/>
              </a:lnSpc>
              <a:spcBef>
                <a:spcPts val="600"/>
              </a:spcBef>
              <a:spcAft>
                <a:spcPts val="0"/>
              </a:spcAft>
              <a:buNone/>
            </a:pPr>
            <a:r>
              <a:rPr b="0" i="0" lang="es" sz="2400" u="none" cap="none" strike="noStrike">
                <a:solidFill>
                  <a:srgbClr val="9900FF"/>
                </a:solidFill>
                <a:latin typeface="Arial"/>
                <a:ea typeface="Arial"/>
                <a:cs typeface="Arial"/>
                <a:sym typeface="Arial"/>
              </a:rPr>
              <a:t>PF</a:t>
            </a:r>
            <a:r>
              <a:rPr b="0" i="0" lang="es" sz="2400" u="none" cap="none" strike="noStrike">
                <a:solidFill>
                  <a:schemeClr val="dk2"/>
                </a:solidFill>
                <a:latin typeface="Arial"/>
                <a:ea typeface="Arial"/>
                <a:cs typeface="Arial"/>
                <a:sym typeface="Arial"/>
              </a:rPr>
              <a:t> = (</a:t>
            </a:r>
            <a:r>
              <a:rPr b="0" i="0" lang="es" sz="2400" u="none" cap="none" strike="noStrike">
                <a:solidFill>
                  <a:srgbClr val="FF0000"/>
                </a:solidFill>
                <a:latin typeface="Arial"/>
                <a:ea typeface="Arial"/>
                <a:cs typeface="Arial"/>
                <a:sym typeface="Arial"/>
              </a:rPr>
              <a:t>R</a:t>
            </a:r>
            <a:r>
              <a:rPr b="0" baseline="30000" i="0" lang="es" sz="2400" u="none" cap="none" strike="noStrike">
                <a:solidFill>
                  <a:schemeClr val="dk2"/>
                </a:solidFill>
                <a:latin typeface="Arial"/>
                <a:ea typeface="Arial"/>
                <a:cs typeface="Arial"/>
                <a:sym typeface="Arial"/>
              </a:rPr>
              <a:t>3</a:t>
            </a:r>
            <a:r>
              <a:rPr b="0" i="0" lang="es" sz="2400" u="none" cap="none" strike="noStrike">
                <a:solidFill>
                  <a:schemeClr val="dk2"/>
                </a:solidFill>
                <a:latin typeface="Arial"/>
                <a:ea typeface="Arial"/>
                <a:cs typeface="Arial"/>
                <a:sym typeface="Arial"/>
              </a:rPr>
              <a:t>)+ (2 x </a:t>
            </a:r>
            <a:r>
              <a:rPr b="0" i="0" lang="es" sz="2400" u="none" cap="none" strike="noStrike">
                <a:solidFill>
                  <a:srgbClr val="0000FF"/>
                </a:solidFill>
                <a:latin typeface="Arial"/>
                <a:ea typeface="Arial"/>
                <a:cs typeface="Arial"/>
                <a:sym typeface="Arial"/>
              </a:rPr>
              <a:t>Az</a:t>
            </a:r>
            <a:r>
              <a:rPr b="0" i="0" lang="es" sz="2400" u="none" cap="none" strike="noStrike">
                <a:solidFill>
                  <a:schemeClr val="dk2"/>
                </a:solidFill>
                <a:latin typeface="Arial"/>
                <a:ea typeface="Arial"/>
                <a:cs typeface="Arial"/>
                <a:sym typeface="Arial"/>
              </a:rPr>
              <a:t>) - (</a:t>
            </a:r>
            <a:r>
              <a:rPr b="0" i="0" lang="es" sz="2400" u="none" cap="none" strike="noStrike">
                <a:solidFill>
                  <a:srgbClr val="BF9000"/>
                </a:solidFill>
                <a:latin typeface="Arial"/>
                <a:ea typeface="Arial"/>
                <a:cs typeface="Arial"/>
                <a:sym typeface="Arial"/>
              </a:rPr>
              <a:t>Am</a:t>
            </a:r>
            <a:r>
              <a:rPr b="0" baseline="30000" i="0" lang="es" sz="2400" u="none" cap="none" strike="noStrike">
                <a:solidFill>
                  <a:schemeClr val="dk2"/>
                </a:solidFill>
                <a:latin typeface="Arial"/>
                <a:ea typeface="Arial"/>
                <a:cs typeface="Arial"/>
                <a:sym typeface="Arial"/>
              </a:rPr>
              <a:t>2</a:t>
            </a:r>
            <a:r>
              <a:rPr b="0" i="0" lang="es" sz="2400" u="none" cap="none" strike="noStrike">
                <a:solidFill>
                  <a:schemeClr val="dk2"/>
                </a:solidFill>
                <a:latin typeface="Arial"/>
                <a:ea typeface="Arial"/>
                <a:cs typeface="Arial"/>
                <a:sym typeface="Arial"/>
              </a:rPr>
              <a:t>)</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rPr b="1" i="0" lang="es" sz="2400" u="none" cap="none" strike="noStrike">
                <a:solidFill>
                  <a:schemeClr val="dk2"/>
                </a:solidFill>
                <a:latin typeface="Arial"/>
                <a:ea typeface="Arial"/>
                <a:cs typeface="Arial"/>
                <a:sym typeface="Arial"/>
              </a:rPr>
              <a:t>Parte 3:</a:t>
            </a:r>
            <a:endParaRPr b="0" i="0" sz="2400" u="none" cap="none" strike="noStrike">
              <a:solidFill>
                <a:schemeClr val="dk2"/>
              </a:solidFill>
              <a:latin typeface="Arial"/>
              <a:ea typeface="Arial"/>
              <a:cs typeface="Arial"/>
              <a:sym typeface="Arial"/>
            </a:endParaRPr>
          </a:p>
          <a:p>
            <a:pPr indent="0" lvl="0" marL="45720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Andrés tiene: 3 fichas </a:t>
            </a:r>
            <a:r>
              <a:rPr b="0" i="0" lang="es" sz="2400" u="none" cap="none" strike="noStrike">
                <a:solidFill>
                  <a:srgbClr val="FF0000"/>
                </a:solidFill>
                <a:latin typeface="Arial"/>
                <a:ea typeface="Arial"/>
                <a:cs typeface="Arial"/>
                <a:sym typeface="Arial"/>
              </a:rPr>
              <a:t>rojas (R)</a:t>
            </a:r>
            <a:r>
              <a:rPr b="0" i="0" lang="es" sz="2400" u="none" cap="none" strike="noStrike">
                <a:solidFill>
                  <a:schemeClr val="dk2"/>
                </a:solidFill>
                <a:latin typeface="Arial"/>
                <a:ea typeface="Arial"/>
                <a:cs typeface="Arial"/>
                <a:sym typeface="Arial"/>
              </a:rPr>
              <a:t>, 6 </a:t>
            </a:r>
            <a:r>
              <a:rPr b="0" i="0" lang="es" sz="2400" u="none" cap="none" strike="noStrike">
                <a:solidFill>
                  <a:srgbClr val="0000FF"/>
                </a:solidFill>
                <a:latin typeface="Arial"/>
                <a:ea typeface="Arial"/>
                <a:cs typeface="Arial"/>
                <a:sym typeface="Arial"/>
              </a:rPr>
              <a:t>azules (Az)</a:t>
            </a:r>
            <a:r>
              <a:rPr b="0" i="0" lang="es" sz="2400" u="none" cap="none" strike="noStrike">
                <a:solidFill>
                  <a:schemeClr val="dk2"/>
                </a:solidFill>
                <a:latin typeface="Arial"/>
                <a:ea typeface="Arial"/>
                <a:cs typeface="Arial"/>
                <a:sym typeface="Arial"/>
              </a:rPr>
              <a:t> y 4 </a:t>
            </a:r>
            <a:r>
              <a:rPr b="0" i="0" lang="es" sz="2400" u="none" cap="none" strike="noStrike">
                <a:solidFill>
                  <a:srgbClr val="BF9000"/>
                </a:solidFill>
                <a:latin typeface="Arial"/>
                <a:ea typeface="Arial"/>
                <a:cs typeface="Arial"/>
                <a:sym typeface="Arial"/>
              </a:rPr>
              <a:t>amarillas (Am)</a:t>
            </a:r>
            <a:r>
              <a:rPr b="0" i="0" lang="es" sz="2400" u="none" cap="none" strike="noStrike">
                <a:solidFill>
                  <a:schemeClr val="dk2"/>
                </a:solidFill>
                <a:latin typeface="Arial"/>
                <a:ea typeface="Arial"/>
                <a:cs typeface="Arial"/>
                <a:sym typeface="Arial"/>
              </a:rPr>
              <a:t>. </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Continuamos...</a:t>
            </a:r>
            <a:endParaRPr b="1" i="0" sz="4800" u="none" cap="none" strike="noStrike">
              <a:solidFill>
                <a:schemeClr val="lt1"/>
              </a:solidFill>
              <a:latin typeface="Arial"/>
              <a:ea typeface="Arial"/>
              <a:cs typeface="Arial"/>
              <a:sym typeface="Arial"/>
            </a:endParaRPr>
          </a:p>
        </p:txBody>
      </p:sp>
      <p:sp>
        <p:nvSpPr>
          <p:cNvPr id="143" name="Google Shape;143;p24"/>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Nuestro tercer paso es </a:t>
            </a:r>
            <a:r>
              <a:rPr b="1" i="0" lang="es" sz="2400" u="none" cap="none" strike="noStrike">
                <a:solidFill>
                  <a:schemeClr val="dk2"/>
                </a:solidFill>
                <a:latin typeface="Arial"/>
                <a:ea typeface="Arial"/>
                <a:cs typeface="Arial"/>
                <a:sym typeface="Arial"/>
              </a:rPr>
              <a:t>EJECUTAR</a:t>
            </a:r>
            <a:r>
              <a:rPr b="0" i="0" lang="es" sz="2400" u="none" cap="none" strike="noStrike">
                <a:solidFill>
                  <a:schemeClr val="dk2"/>
                </a:solidFill>
                <a:latin typeface="Arial"/>
                <a:ea typeface="Arial"/>
                <a:cs typeface="Arial"/>
                <a:sym typeface="Arial"/>
              </a:rPr>
              <a:t> nuestra traza según los datos obtenidos al entender el problema.</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Quiere decir unir las operaciones elegidas y aplicar los datos en dichas operaciones.</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Ejecutando el plan</a:t>
            </a:r>
            <a:endParaRPr b="1" i="0" sz="4800" u="none" cap="none" strike="noStrike">
              <a:solidFill>
                <a:schemeClr val="lt1"/>
              </a:solidFill>
              <a:latin typeface="Arial"/>
              <a:ea typeface="Arial"/>
              <a:cs typeface="Arial"/>
              <a:sym typeface="Arial"/>
            </a:endParaRPr>
          </a:p>
        </p:txBody>
      </p:sp>
      <p:sp>
        <p:nvSpPr>
          <p:cNvPr id="149" name="Google Shape;149;p25"/>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Por lo que tenemos:</a:t>
            </a:r>
            <a:endParaRPr b="0" i="0" sz="2400" u="none" cap="none" strike="noStrike">
              <a:solidFill>
                <a:schemeClr val="dk2"/>
              </a:solidFill>
              <a:latin typeface="Arial"/>
              <a:ea typeface="Arial"/>
              <a:cs typeface="Arial"/>
              <a:sym typeface="Arial"/>
            </a:endParaRPr>
          </a:p>
          <a:p>
            <a:pPr indent="0" lvl="0" marL="45720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Andrés tiene: 3 fichas </a:t>
            </a:r>
            <a:r>
              <a:rPr b="0" i="0" lang="es" sz="2400" u="none" cap="none" strike="noStrike">
                <a:solidFill>
                  <a:srgbClr val="FF0000"/>
                </a:solidFill>
                <a:latin typeface="Arial"/>
                <a:ea typeface="Arial"/>
                <a:cs typeface="Arial"/>
                <a:sym typeface="Arial"/>
              </a:rPr>
              <a:t>rojas (R)</a:t>
            </a:r>
            <a:r>
              <a:rPr b="0" i="0" lang="es" sz="2400" u="none" cap="none" strike="noStrike">
                <a:solidFill>
                  <a:schemeClr val="dk2"/>
                </a:solidFill>
                <a:latin typeface="Arial"/>
                <a:ea typeface="Arial"/>
                <a:cs typeface="Arial"/>
                <a:sym typeface="Arial"/>
              </a:rPr>
              <a:t>, 6 </a:t>
            </a:r>
            <a:r>
              <a:rPr b="0" i="0" lang="es" sz="2400" u="none" cap="none" strike="noStrike">
                <a:solidFill>
                  <a:srgbClr val="0000FF"/>
                </a:solidFill>
                <a:latin typeface="Arial"/>
                <a:ea typeface="Arial"/>
                <a:cs typeface="Arial"/>
                <a:sym typeface="Arial"/>
              </a:rPr>
              <a:t>azules (Az)</a:t>
            </a:r>
            <a:r>
              <a:rPr b="0" i="0" lang="es" sz="2400" u="none" cap="none" strike="noStrike">
                <a:solidFill>
                  <a:schemeClr val="dk2"/>
                </a:solidFill>
                <a:latin typeface="Arial"/>
                <a:ea typeface="Arial"/>
                <a:cs typeface="Arial"/>
                <a:sym typeface="Arial"/>
              </a:rPr>
              <a:t> y 4 </a:t>
            </a:r>
            <a:r>
              <a:rPr b="0" i="0" lang="es" sz="2400" u="none" cap="none" strike="noStrike">
                <a:solidFill>
                  <a:srgbClr val="BF9000"/>
                </a:solidFill>
                <a:latin typeface="Arial"/>
                <a:ea typeface="Arial"/>
                <a:cs typeface="Arial"/>
                <a:sym typeface="Arial"/>
              </a:rPr>
              <a:t>amarillas (Am)</a:t>
            </a:r>
            <a:r>
              <a:rPr b="0" i="0" lang="es" sz="2400" u="none" cap="none" strike="noStrike">
                <a:solidFill>
                  <a:schemeClr val="dk2"/>
                </a:solidFill>
                <a:latin typeface="Arial"/>
                <a:ea typeface="Arial"/>
                <a:cs typeface="Arial"/>
                <a:sym typeface="Arial"/>
              </a:rPr>
              <a:t>. </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Y la fórmula obtenida: </a:t>
            </a:r>
            <a:endParaRPr b="0" i="0" sz="2400" u="none" cap="none" strike="noStrike">
              <a:solidFill>
                <a:schemeClr val="dk2"/>
              </a:solidFill>
              <a:latin typeface="Arial"/>
              <a:ea typeface="Arial"/>
              <a:cs typeface="Arial"/>
              <a:sym typeface="Arial"/>
            </a:endParaRPr>
          </a:p>
          <a:p>
            <a:pPr indent="0" lvl="0" marL="0" marR="0" rtl="0" algn="ctr">
              <a:lnSpc>
                <a:spcPct val="100000"/>
              </a:lnSpc>
              <a:spcBef>
                <a:spcPts val="600"/>
              </a:spcBef>
              <a:spcAft>
                <a:spcPts val="0"/>
              </a:spcAft>
              <a:buNone/>
            </a:pPr>
            <a:r>
              <a:rPr b="0" i="0" lang="es" sz="2400" u="none" cap="none" strike="noStrike">
                <a:solidFill>
                  <a:srgbClr val="9900FF"/>
                </a:solidFill>
                <a:latin typeface="Arial"/>
                <a:ea typeface="Arial"/>
                <a:cs typeface="Arial"/>
                <a:sym typeface="Arial"/>
              </a:rPr>
              <a:t>PF</a:t>
            </a:r>
            <a:r>
              <a:rPr b="0" i="0" lang="es" sz="2400" u="none" cap="none" strike="noStrike">
                <a:solidFill>
                  <a:schemeClr val="dk2"/>
                </a:solidFill>
                <a:latin typeface="Arial"/>
                <a:ea typeface="Arial"/>
                <a:cs typeface="Arial"/>
                <a:sym typeface="Arial"/>
              </a:rPr>
              <a:t> = (</a:t>
            </a:r>
            <a:r>
              <a:rPr b="0" i="0" lang="es" sz="2400" u="none" cap="none" strike="noStrike">
                <a:solidFill>
                  <a:srgbClr val="FF0000"/>
                </a:solidFill>
                <a:latin typeface="Arial"/>
                <a:ea typeface="Arial"/>
                <a:cs typeface="Arial"/>
                <a:sym typeface="Arial"/>
              </a:rPr>
              <a:t>R</a:t>
            </a:r>
            <a:r>
              <a:rPr b="0" baseline="30000" i="0" lang="es" sz="2400" u="none" cap="none" strike="noStrike">
                <a:solidFill>
                  <a:schemeClr val="dk2"/>
                </a:solidFill>
                <a:latin typeface="Arial"/>
                <a:ea typeface="Arial"/>
                <a:cs typeface="Arial"/>
                <a:sym typeface="Arial"/>
              </a:rPr>
              <a:t>3</a:t>
            </a:r>
            <a:r>
              <a:rPr b="0" i="0" lang="es" sz="2400" u="none" cap="none" strike="noStrike">
                <a:solidFill>
                  <a:schemeClr val="dk2"/>
                </a:solidFill>
                <a:latin typeface="Arial"/>
                <a:ea typeface="Arial"/>
                <a:cs typeface="Arial"/>
                <a:sym typeface="Arial"/>
              </a:rPr>
              <a:t>)+ (2 x </a:t>
            </a:r>
            <a:r>
              <a:rPr b="0" i="0" lang="es" sz="2400" u="none" cap="none" strike="noStrike">
                <a:solidFill>
                  <a:srgbClr val="0000FF"/>
                </a:solidFill>
                <a:latin typeface="Arial"/>
                <a:ea typeface="Arial"/>
                <a:cs typeface="Arial"/>
                <a:sym typeface="Arial"/>
              </a:rPr>
              <a:t>Az</a:t>
            </a:r>
            <a:r>
              <a:rPr b="0" i="0" lang="es" sz="2400" u="none" cap="none" strike="noStrike">
                <a:solidFill>
                  <a:schemeClr val="dk2"/>
                </a:solidFill>
                <a:latin typeface="Arial"/>
                <a:ea typeface="Arial"/>
                <a:cs typeface="Arial"/>
                <a:sym typeface="Arial"/>
              </a:rPr>
              <a:t>) - (</a:t>
            </a:r>
            <a:r>
              <a:rPr b="0" i="0" lang="es" sz="2400" u="none" cap="none" strike="noStrike">
                <a:solidFill>
                  <a:srgbClr val="BF9000"/>
                </a:solidFill>
                <a:latin typeface="Arial"/>
                <a:ea typeface="Arial"/>
                <a:cs typeface="Arial"/>
                <a:sym typeface="Arial"/>
              </a:rPr>
              <a:t>Am</a:t>
            </a:r>
            <a:r>
              <a:rPr b="0" baseline="30000" i="0" lang="es" sz="2400" u="none" cap="none" strike="noStrike">
                <a:solidFill>
                  <a:schemeClr val="dk2"/>
                </a:solidFill>
                <a:latin typeface="Arial"/>
                <a:ea typeface="Arial"/>
                <a:cs typeface="Arial"/>
                <a:sym typeface="Arial"/>
              </a:rPr>
              <a:t>2</a:t>
            </a:r>
            <a:r>
              <a:rPr b="0" i="0" lang="es" sz="2400" u="none" cap="none" strike="noStrike">
                <a:solidFill>
                  <a:schemeClr val="dk2"/>
                </a:solidFill>
                <a:latin typeface="Arial"/>
                <a:ea typeface="Arial"/>
                <a:cs typeface="Arial"/>
                <a:sym typeface="Arial"/>
              </a:rPr>
              <a:t>)</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Reemplazando tenemos: </a:t>
            </a:r>
            <a:endParaRPr b="0" i="0" sz="2400" u="none" cap="none" strike="noStrike">
              <a:solidFill>
                <a:schemeClr val="dk2"/>
              </a:solidFill>
              <a:latin typeface="Arial"/>
              <a:ea typeface="Arial"/>
              <a:cs typeface="Arial"/>
              <a:sym typeface="Arial"/>
            </a:endParaRPr>
          </a:p>
          <a:p>
            <a:pPr indent="0" lvl="0" marL="0" marR="0" rtl="0" algn="ctr">
              <a:lnSpc>
                <a:spcPct val="100000"/>
              </a:lnSpc>
              <a:spcBef>
                <a:spcPts val="600"/>
              </a:spcBef>
              <a:spcAft>
                <a:spcPts val="0"/>
              </a:spcAft>
              <a:buNone/>
            </a:pPr>
            <a:r>
              <a:rPr b="0" i="0" lang="es" sz="2400" u="none" cap="none" strike="noStrike">
                <a:solidFill>
                  <a:srgbClr val="9900FF"/>
                </a:solidFill>
                <a:latin typeface="Arial"/>
                <a:ea typeface="Arial"/>
                <a:cs typeface="Arial"/>
                <a:sym typeface="Arial"/>
              </a:rPr>
              <a:t>PF</a:t>
            </a:r>
            <a:r>
              <a:rPr b="0" i="0" lang="es" sz="2400" u="none" cap="none" strike="noStrike">
                <a:solidFill>
                  <a:schemeClr val="dk2"/>
                </a:solidFill>
                <a:latin typeface="Arial"/>
                <a:ea typeface="Arial"/>
                <a:cs typeface="Arial"/>
                <a:sym typeface="Arial"/>
              </a:rPr>
              <a:t> = (3</a:t>
            </a:r>
            <a:r>
              <a:rPr b="0" baseline="30000" i="0" lang="es" sz="2400" u="none" cap="none" strike="noStrike">
                <a:solidFill>
                  <a:schemeClr val="dk2"/>
                </a:solidFill>
                <a:latin typeface="Arial"/>
                <a:ea typeface="Arial"/>
                <a:cs typeface="Arial"/>
                <a:sym typeface="Arial"/>
              </a:rPr>
              <a:t>3</a:t>
            </a:r>
            <a:r>
              <a:rPr b="0" i="0" lang="es" sz="2400" u="none" cap="none" strike="noStrike">
                <a:solidFill>
                  <a:schemeClr val="dk2"/>
                </a:solidFill>
                <a:latin typeface="Arial"/>
                <a:ea typeface="Arial"/>
                <a:cs typeface="Arial"/>
                <a:sym typeface="Arial"/>
              </a:rPr>
              <a:t>)</a:t>
            </a:r>
            <a:r>
              <a:rPr b="0" baseline="30000" i="0" lang="es" sz="2400" u="none" cap="none" strike="noStrike">
                <a:solidFill>
                  <a:schemeClr val="dk2"/>
                </a:solidFill>
                <a:latin typeface="Arial"/>
                <a:ea typeface="Arial"/>
                <a:cs typeface="Arial"/>
                <a:sym typeface="Arial"/>
              </a:rPr>
              <a:t> </a:t>
            </a:r>
            <a:r>
              <a:rPr b="0" i="0" lang="es" sz="2400" u="none" cap="none" strike="noStrike">
                <a:solidFill>
                  <a:schemeClr val="dk2"/>
                </a:solidFill>
                <a:latin typeface="Arial"/>
                <a:ea typeface="Arial"/>
                <a:cs typeface="Arial"/>
                <a:sym typeface="Arial"/>
              </a:rPr>
              <a:t>+ (2x6) - (4</a:t>
            </a:r>
            <a:r>
              <a:rPr b="0" baseline="30000" i="0" lang="es" sz="2400" u="none" cap="none" strike="noStrike">
                <a:solidFill>
                  <a:schemeClr val="dk2"/>
                </a:solidFill>
                <a:latin typeface="Arial"/>
                <a:ea typeface="Arial"/>
                <a:cs typeface="Arial"/>
                <a:sym typeface="Arial"/>
              </a:rPr>
              <a:t>2</a:t>
            </a:r>
            <a:r>
              <a:rPr b="0" i="0" lang="es" sz="2400" u="none" cap="none" strike="noStrike">
                <a:solidFill>
                  <a:schemeClr val="dk2"/>
                </a:solidFill>
                <a:latin typeface="Arial"/>
                <a:ea typeface="Arial"/>
                <a:cs typeface="Arial"/>
                <a:sym typeface="Arial"/>
              </a:rPr>
              <a:t>)</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Continuando cada operación:</a:t>
            </a:r>
            <a:endParaRPr b="0" i="0" sz="2400" u="none" cap="none" strike="noStrike">
              <a:solidFill>
                <a:schemeClr val="dk2"/>
              </a:solidFill>
              <a:latin typeface="Arial"/>
              <a:ea typeface="Arial"/>
              <a:cs typeface="Arial"/>
              <a:sym typeface="Arial"/>
            </a:endParaRPr>
          </a:p>
          <a:p>
            <a:pPr indent="0" lvl="0" marL="0" marR="0" rtl="0" algn="ctr">
              <a:lnSpc>
                <a:spcPct val="100000"/>
              </a:lnSpc>
              <a:spcBef>
                <a:spcPts val="600"/>
              </a:spcBef>
              <a:spcAft>
                <a:spcPts val="0"/>
              </a:spcAft>
              <a:buNone/>
            </a:pPr>
            <a:r>
              <a:rPr b="0" i="0" lang="es" sz="2400" u="none" cap="none" strike="noStrike">
                <a:solidFill>
                  <a:srgbClr val="9900FF"/>
                </a:solidFill>
                <a:latin typeface="Arial"/>
                <a:ea typeface="Arial"/>
                <a:cs typeface="Arial"/>
                <a:sym typeface="Arial"/>
              </a:rPr>
              <a:t>PF</a:t>
            </a:r>
            <a:r>
              <a:rPr b="0" i="0" lang="es" sz="2400" u="none" cap="none" strike="noStrike">
                <a:solidFill>
                  <a:schemeClr val="dk2"/>
                </a:solidFill>
                <a:latin typeface="Arial"/>
                <a:ea typeface="Arial"/>
                <a:cs typeface="Arial"/>
                <a:sym typeface="Arial"/>
              </a:rPr>
              <a:t> = 27 + 12 - 16</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Nuestro resultado final es: </a:t>
            </a:r>
            <a:r>
              <a:rPr b="1" i="0" lang="es" sz="2400" u="none" cap="none" strike="noStrike">
                <a:solidFill>
                  <a:srgbClr val="9900FF"/>
                </a:solidFill>
                <a:latin typeface="Arial"/>
                <a:ea typeface="Arial"/>
                <a:cs typeface="Arial"/>
                <a:sym typeface="Arial"/>
              </a:rPr>
              <a:t>PF</a:t>
            </a:r>
            <a:r>
              <a:rPr b="1" i="0" lang="es" sz="2400" u="none" cap="none" strike="noStrike">
                <a:solidFill>
                  <a:schemeClr val="dk2"/>
                </a:solidFill>
                <a:latin typeface="Arial"/>
                <a:ea typeface="Arial"/>
                <a:cs typeface="Arial"/>
                <a:sym typeface="Arial"/>
              </a:rPr>
              <a:t> = 23</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Revisando</a:t>
            </a:r>
            <a:endParaRPr b="1" i="0" sz="4800" u="none" cap="none" strike="noStrike">
              <a:solidFill>
                <a:schemeClr val="lt1"/>
              </a:solidFill>
              <a:latin typeface="Arial"/>
              <a:ea typeface="Arial"/>
              <a:cs typeface="Arial"/>
              <a:sym typeface="Arial"/>
            </a:endParaRPr>
          </a:p>
        </p:txBody>
      </p:sp>
      <p:sp>
        <p:nvSpPr>
          <p:cNvPr id="155" name="Google Shape;155;p26"/>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Al ejecutar nuestro plan ahora debemos </a:t>
            </a:r>
            <a:r>
              <a:rPr b="1" i="0" lang="es" sz="2400" u="none" cap="none" strike="noStrike">
                <a:solidFill>
                  <a:schemeClr val="dk2"/>
                </a:solidFill>
                <a:latin typeface="Arial"/>
                <a:ea typeface="Arial"/>
                <a:cs typeface="Arial"/>
                <a:sym typeface="Arial"/>
              </a:rPr>
              <a:t>REVISAR</a:t>
            </a:r>
            <a:r>
              <a:rPr b="0" i="0" lang="es" sz="2400" u="none" cap="none" strike="noStrike">
                <a:solidFill>
                  <a:schemeClr val="dk2"/>
                </a:solidFill>
                <a:latin typeface="Arial"/>
                <a:ea typeface="Arial"/>
                <a:cs typeface="Arial"/>
                <a:sym typeface="Arial"/>
              </a:rPr>
              <a:t>, para ello debemos comprobar que nuestro resultado es correcto, quiere decir que debemos revisar los cálculos y verificar con la solución estimada. </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Tenemos que dar una solución completa, en nuestro caso sería como respuesta según la pregunta del problema:</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2400" u="none" cap="none" strike="noStrike">
              <a:solidFill>
                <a:schemeClr val="dk2"/>
              </a:solidFill>
              <a:latin typeface="Arial"/>
              <a:ea typeface="Arial"/>
              <a:cs typeface="Arial"/>
              <a:sym typeface="Arial"/>
            </a:endParaRPr>
          </a:p>
          <a:p>
            <a:pPr indent="0" lvl="0" marL="0" marR="0" rtl="0" algn="ctr">
              <a:lnSpc>
                <a:spcPct val="100000"/>
              </a:lnSpc>
              <a:spcBef>
                <a:spcPts val="600"/>
              </a:spcBef>
              <a:spcAft>
                <a:spcPts val="0"/>
              </a:spcAft>
              <a:buNone/>
            </a:pPr>
            <a:r>
              <a:rPr b="1" i="0" lang="es" sz="2400" u="none" cap="none" strike="noStrike">
                <a:solidFill>
                  <a:schemeClr val="dk2"/>
                </a:solidFill>
                <a:latin typeface="Arial"/>
                <a:ea typeface="Arial"/>
                <a:cs typeface="Arial"/>
                <a:sym typeface="Arial"/>
              </a:rPr>
              <a:t>El puntaje final que obtuvo Andrés fue de 23</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 name="Shape 41"/>
        <p:cNvGrpSpPr/>
        <p:nvPr/>
      </p:nvGrpSpPr>
      <p:grpSpPr>
        <a:xfrm>
          <a:off x="0" y="0"/>
          <a:ext cx="0" cy="0"/>
          <a:chOff x="0" y="0"/>
          <a:chExt cx="0" cy="0"/>
        </a:xfrm>
      </p:grpSpPr>
      <p:sp>
        <p:nvSpPr>
          <p:cNvPr id="42" name="Google Shape;42;p9"/>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Tabla de contenidos</a:t>
            </a:r>
            <a:endParaRPr b="1" i="0" sz="4800" u="none" cap="none" strike="noStrike">
              <a:solidFill>
                <a:schemeClr val="lt1"/>
              </a:solidFill>
              <a:latin typeface="Arial"/>
              <a:ea typeface="Arial"/>
              <a:cs typeface="Arial"/>
              <a:sym typeface="Arial"/>
            </a:endParaRPr>
          </a:p>
        </p:txBody>
      </p:sp>
      <p:sp>
        <p:nvSpPr>
          <p:cNvPr id="43" name="Google Shape;43;p9"/>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SzPts val="1400"/>
              <a:buChar char="●"/>
            </a:pPr>
            <a:r>
              <a:rPr b="0" i="0" lang="es" sz="3000" u="none" cap="none" strike="noStrike">
                <a:solidFill>
                  <a:srgbClr val="4A86E8"/>
                </a:solidFill>
                <a:latin typeface="Arial"/>
                <a:ea typeface="Arial"/>
                <a:cs typeface="Arial"/>
                <a:sym typeface="Arial"/>
              </a:rPr>
              <a:t>¿Qué es un algoritmo?</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3000" u="none" cap="none" strike="noStrike">
                <a:solidFill>
                  <a:srgbClr val="4A86E8"/>
                </a:solidFill>
                <a:latin typeface="Arial"/>
                <a:ea typeface="Arial"/>
                <a:cs typeface="Arial"/>
                <a:sym typeface="Arial"/>
              </a:rPr>
              <a:t>¿Cómo resuelvo un problema?</a:t>
            </a:r>
            <a:endParaRPr b="0" i="0" sz="3000" u="none" cap="none" strike="noStrike">
              <a:solidFill>
                <a:schemeClr val="dk2"/>
              </a:solidFill>
              <a:latin typeface="Arial"/>
              <a:ea typeface="Arial"/>
              <a:cs typeface="Arial"/>
              <a:sym typeface="Arial"/>
            </a:endParaRPr>
          </a:p>
          <a:p>
            <a:pPr indent="-317500" lvl="1" marL="914400" marR="0" rtl="0" algn="l">
              <a:lnSpc>
                <a:spcPct val="100000"/>
              </a:lnSpc>
              <a:spcBef>
                <a:spcPts val="0"/>
              </a:spcBef>
              <a:spcAft>
                <a:spcPts val="0"/>
              </a:spcAft>
              <a:buSzPts val="1400"/>
              <a:buChar char="○"/>
            </a:pPr>
            <a:r>
              <a:rPr b="0" i="0" lang="es" sz="2400" u="none" cap="none" strike="noStrike">
                <a:solidFill>
                  <a:srgbClr val="4A86E8"/>
                </a:solidFill>
                <a:latin typeface="Arial"/>
                <a:ea typeface="Arial"/>
                <a:cs typeface="Arial"/>
                <a:sym typeface="Arial"/>
              </a:rPr>
              <a:t>Entender el problema</a:t>
            </a:r>
            <a:endParaRPr b="0" i="0" sz="2400" u="none" cap="none" strike="noStrike">
              <a:solidFill>
                <a:schemeClr val="dk2"/>
              </a:solidFill>
              <a:latin typeface="Arial"/>
              <a:ea typeface="Arial"/>
              <a:cs typeface="Arial"/>
              <a:sym typeface="Arial"/>
            </a:endParaRPr>
          </a:p>
          <a:p>
            <a:pPr indent="-317500" lvl="1" marL="914400" marR="0" rtl="0" algn="l">
              <a:lnSpc>
                <a:spcPct val="100000"/>
              </a:lnSpc>
              <a:spcBef>
                <a:spcPts val="0"/>
              </a:spcBef>
              <a:spcAft>
                <a:spcPts val="0"/>
              </a:spcAft>
              <a:buSzPts val="1400"/>
              <a:buChar char="○"/>
            </a:pPr>
            <a:r>
              <a:rPr b="0" i="0" lang="es" sz="2400" u="none" cap="none" strike="noStrike">
                <a:solidFill>
                  <a:srgbClr val="4A86E8"/>
                </a:solidFill>
                <a:latin typeface="Arial"/>
                <a:ea typeface="Arial"/>
                <a:cs typeface="Arial"/>
                <a:sym typeface="Arial"/>
              </a:rPr>
              <a:t>Trazar un plan</a:t>
            </a:r>
            <a:endParaRPr b="0" i="0" sz="2400" u="none" cap="none" strike="noStrike">
              <a:solidFill>
                <a:schemeClr val="dk2"/>
              </a:solidFill>
              <a:latin typeface="Arial"/>
              <a:ea typeface="Arial"/>
              <a:cs typeface="Arial"/>
              <a:sym typeface="Arial"/>
            </a:endParaRPr>
          </a:p>
          <a:p>
            <a:pPr indent="-317500" lvl="1" marL="914400" marR="0" rtl="0" algn="l">
              <a:lnSpc>
                <a:spcPct val="100000"/>
              </a:lnSpc>
              <a:spcBef>
                <a:spcPts val="0"/>
              </a:spcBef>
              <a:spcAft>
                <a:spcPts val="0"/>
              </a:spcAft>
              <a:buSzPts val="1400"/>
              <a:buChar char="○"/>
            </a:pPr>
            <a:r>
              <a:rPr b="0" i="0" lang="es" sz="2400" u="none" cap="none" strike="noStrike">
                <a:solidFill>
                  <a:srgbClr val="4A86E8"/>
                </a:solidFill>
                <a:latin typeface="Arial"/>
                <a:ea typeface="Arial"/>
                <a:cs typeface="Arial"/>
                <a:sym typeface="Arial"/>
              </a:rPr>
              <a:t>Ejecutar el plan</a:t>
            </a:r>
            <a:endParaRPr b="0" i="0" sz="2400" u="none" cap="none" strike="noStrike">
              <a:solidFill>
                <a:schemeClr val="dk2"/>
              </a:solidFill>
              <a:latin typeface="Arial"/>
              <a:ea typeface="Arial"/>
              <a:cs typeface="Arial"/>
              <a:sym typeface="Arial"/>
            </a:endParaRPr>
          </a:p>
          <a:p>
            <a:pPr indent="-317500" lvl="1" marL="914400" marR="0" rtl="0" algn="l">
              <a:lnSpc>
                <a:spcPct val="100000"/>
              </a:lnSpc>
              <a:spcBef>
                <a:spcPts val="0"/>
              </a:spcBef>
              <a:spcAft>
                <a:spcPts val="0"/>
              </a:spcAft>
              <a:buSzPts val="1400"/>
              <a:buChar char="○"/>
            </a:pPr>
            <a:r>
              <a:rPr b="0" i="0" lang="es" sz="2400" u="none" cap="none" strike="noStrike">
                <a:solidFill>
                  <a:srgbClr val="4A86E8"/>
                </a:solidFill>
                <a:latin typeface="Arial"/>
                <a:ea typeface="Arial"/>
                <a:cs typeface="Arial"/>
                <a:sym typeface="Arial"/>
              </a:rPr>
              <a:t>Revisar</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3000" u="none" cap="none" strike="noStrike">
                <a:solidFill>
                  <a:srgbClr val="4A86E8"/>
                </a:solidFill>
                <a:latin typeface="Arial"/>
                <a:ea typeface="Arial"/>
                <a:cs typeface="Arial"/>
                <a:sym typeface="Arial"/>
              </a:rPr>
              <a:t>¿Cómo resuelvo un algoritmo?</a:t>
            </a:r>
            <a:endParaRPr b="0" i="0" sz="3000" u="none" cap="none" strike="noStrike">
              <a:solidFill>
                <a:schemeClr val="dk2"/>
              </a:solidFill>
              <a:latin typeface="Arial"/>
              <a:ea typeface="Arial"/>
              <a:cs typeface="Arial"/>
              <a:sym typeface="Arial"/>
            </a:endParaRPr>
          </a:p>
          <a:p>
            <a:pPr indent="-317500" lvl="1" marL="914400" marR="0" rtl="0" algn="l">
              <a:lnSpc>
                <a:spcPct val="100000"/>
              </a:lnSpc>
              <a:spcBef>
                <a:spcPts val="0"/>
              </a:spcBef>
              <a:spcAft>
                <a:spcPts val="0"/>
              </a:spcAft>
              <a:buSzPts val="1400"/>
              <a:buChar char="○"/>
            </a:pPr>
            <a:r>
              <a:rPr b="0" i="0" lang="es" sz="2400" u="none" cap="none" strike="noStrike">
                <a:solidFill>
                  <a:srgbClr val="4A86E8"/>
                </a:solidFill>
                <a:latin typeface="Arial"/>
                <a:ea typeface="Arial"/>
                <a:cs typeface="Arial"/>
                <a:sym typeface="Arial"/>
              </a:rPr>
              <a:t>Análisis del problema</a:t>
            </a:r>
            <a:endParaRPr b="0" i="0" sz="2400" u="none" cap="none" strike="noStrike">
              <a:solidFill>
                <a:schemeClr val="dk2"/>
              </a:solidFill>
              <a:latin typeface="Arial"/>
              <a:ea typeface="Arial"/>
              <a:cs typeface="Arial"/>
              <a:sym typeface="Arial"/>
            </a:endParaRPr>
          </a:p>
          <a:p>
            <a:pPr indent="-317500" lvl="1" marL="914400" marR="0" rtl="0" algn="l">
              <a:lnSpc>
                <a:spcPct val="100000"/>
              </a:lnSpc>
              <a:spcBef>
                <a:spcPts val="0"/>
              </a:spcBef>
              <a:spcAft>
                <a:spcPts val="0"/>
              </a:spcAft>
              <a:buSzPts val="1400"/>
              <a:buChar char="○"/>
            </a:pPr>
            <a:r>
              <a:rPr b="0" i="0" lang="es" sz="2400" u="none" cap="none" strike="noStrike">
                <a:solidFill>
                  <a:srgbClr val="4A86E8"/>
                </a:solidFill>
                <a:latin typeface="Arial"/>
                <a:ea typeface="Arial"/>
                <a:cs typeface="Arial"/>
                <a:sym typeface="Arial"/>
              </a:rPr>
              <a:t>Diseñar un algoritmo</a:t>
            </a:r>
            <a:endParaRPr b="0" i="0" sz="2400" u="none" cap="none" strike="noStrike">
              <a:solidFill>
                <a:schemeClr val="dk2"/>
              </a:solidFill>
              <a:latin typeface="Arial"/>
              <a:ea typeface="Arial"/>
              <a:cs typeface="Arial"/>
              <a:sym typeface="Arial"/>
            </a:endParaRPr>
          </a:p>
          <a:p>
            <a:pPr indent="-317500" lvl="1" marL="914400" marR="0" rtl="0" algn="l">
              <a:lnSpc>
                <a:spcPct val="100000"/>
              </a:lnSpc>
              <a:spcBef>
                <a:spcPts val="0"/>
              </a:spcBef>
              <a:spcAft>
                <a:spcPts val="0"/>
              </a:spcAft>
              <a:buSzPts val="1400"/>
              <a:buChar char="○"/>
            </a:pPr>
            <a:r>
              <a:rPr b="0" i="0" lang="es" sz="2400" u="none" cap="none" strike="noStrike">
                <a:solidFill>
                  <a:srgbClr val="4A86E8"/>
                </a:solidFill>
                <a:latin typeface="Arial"/>
                <a:ea typeface="Arial"/>
                <a:cs typeface="Arial"/>
                <a:sym typeface="Arial"/>
              </a:rPr>
              <a:t>Traducir un algoritmo</a:t>
            </a:r>
            <a:endParaRPr b="0" i="0" sz="2400" u="none" cap="none" strike="noStrike">
              <a:solidFill>
                <a:schemeClr val="dk2"/>
              </a:solidFill>
              <a:latin typeface="Arial"/>
              <a:ea typeface="Arial"/>
              <a:cs typeface="Arial"/>
              <a:sym typeface="Arial"/>
            </a:endParaRPr>
          </a:p>
          <a:p>
            <a:pPr indent="-317500" lvl="1" marL="914400" marR="0" rtl="0" algn="l">
              <a:lnSpc>
                <a:spcPct val="100000"/>
              </a:lnSpc>
              <a:spcBef>
                <a:spcPts val="0"/>
              </a:spcBef>
              <a:spcAft>
                <a:spcPts val="0"/>
              </a:spcAft>
              <a:buSzPts val="1400"/>
              <a:buChar char="○"/>
            </a:pPr>
            <a:r>
              <a:rPr b="0" i="0" lang="es" sz="2400" u="none" cap="none" strike="noStrike">
                <a:solidFill>
                  <a:srgbClr val="4A86E8"/>
                </a:solidFill>
                <a:latin typeface="Arial"/>
                <a:ea typeface="Arial"/>
                <a:cs typeface="Arial"/>
                <a:sym typeface="Arial"/>
              </a:rPr>
              <a:t>Depurar el programa</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3000" u="none" cap="none" strike="noStrike">
                <a:solidFill>
                  <a:srgbClr val="4A86E8"/>
                </a:solidFill>
                <a:latin typeface="Arial"/>
                <a:ea typeface="Arial"/>
                <a:cs typeface="Arial"/>
                <a:sym typeface="Arial"/>
              </a:rPr>
              <a:t>Ejercicios propuestos</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Resumiendo</a:t>
            </a:r>
            <a:endParaRPr b="1" i="0" sz="4800" u="none" cap="none" strike="noStrike">
              <a:solidFill>
                <a:schemeClr val="lt1"/>
              </a:solidFill>
              <a:latin typeface="Arial"/>
              <a:ea typeface="Arial"/>
              <a:cs typeface="Arial"/>
              <a:sym typeface="Arial"/>
            </a:endParaRPr>
          </a:p>
        </p:txBody>
      </p:sp>
      <p:sp>
        <p:nvSpPr>
          <p:cNvPr id="161" name="Google Shape;161;p27"/>
          <p:cNvSpPr txBox="1"/>
          <p:nvPr>
            <p:ph idx="1" type="body"/>
          </p:nvPr>
        </p:nvSpPr>
        <p:spPr>
          <a:xfrm>
            <a:off x="457200" y="1947332"/>
            <a:ext cx="8229600" cy="462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2"/>
              </a:buClr>
              <a:buFont typeface="Arial"/>
              <a:buNone/>
            </a:pPr>
            <a:r>
              <a:rPr b="0" i="0" lang="es" sz="3000" u="none" cap="none" strike="noStrike">
                <a:solidFill>
                  <a:schemeClr val="dk2"/>
                </a:solidFill>
                <a:latin typeface="Arial"/>
                <a:ea typeface="Arial"/>
                <a:cs typeface="Arial"/>
                <a:sym typeface="Arial"/>
              </a:rPr>
              <a:t>Entonces para resolver un problema debemos:</a:t>
            </a:r>
            <a:endParaRPr b="0" i="0" sz="30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Arial"/>
              <a:buNone/>
            </a:pPr>
            <a:r>
              <a:rPr b="1" i="0" lang="es" sz="3000" u="none" cap="none" strike="noStrike">
                <a:solidFill>
                  <a:srgbClr val="0000FF"/>
                </a:solidFill>
                <a:latin typeface="Arial"/>
                <a:ea typeface="Arial"/>
                <a:cs typeface="Arial"/>
                <a:sym typeface="Arial"/>
              </a:rPr>
              <a:t>Entender		</a:t>
            </a:r>
            <a:r>
              <a:rPr b="1" i="0" lang="es" sz="3000" u="none" cap="none" strike="noStrike">
                <a:solidFill>
                  <a:srgbClr val="38761D"/>
                </a:solidFill>
                <a:latin typeface="Arial"/>
                <a:ea typeface="Arial"/>
                <a:cs typeface="Arial"/>
                <a:sym typeface="Arial"/>
              </a:rPr>
              <a:t>Trazar</a:t>
            </a:r>
            <a:r>
              <a:rPr b="1" i="0" lang="es" sz="3000" u="none" cap="none" strike="noStrike">
                <a:solidFill>
                  <a:schemeClr val="dk2"/>
                </a:solidFill>
                <a:latin typeface="Arial"/>
                <a:ea typeface="Arial"/>
                <a:cs typeface="Arial"/>
                <a:sym typeface="Arial"/>
              </a:rPr>
              <a:t>		</a:t>
            </a:r>
            <a:r>
              <a:rPr b="1" i="0" lang="es" sz="3000" u="none" cap="none" strike="noStrike">
                <a:solidFill>
                  <a:srgbClr val="CC0000"/>
                </a:solidFill>
                <a:latin typeface="Arial"/>
                <a:ea typeface="Arial"/>
                <a:cs typeface="Arial"/>
                <a:sym typeface="Arial"/>
              </a:rPr>
              <a:t>Ejecutar</a:t>
            </a:r>
            <a:r>
              <a:rPr b="1" i="0" lang="es" sz="3000" u="none" cap="none" strike="noStrike">
                <a:solidFill>
                  <a:schemeClr val="dk2"/>
                </a:solidFill>
                <a:latin typeface="Arial"/>
                <a:ea typeface="Arial"/>
                <a:cs typeface="Arial"/>
                <a:sym typeface="Arial"/>
              </a:rPr>
              <a:t>		</a:t>
            </a:r>
            <a:r>
              <a:rPr b="1" i="0" lang="es" sz="3000" u="none" cap="none" strike="noStrike">
                <a:solidFill>
                  <a:srgbClr val="BF9000"/>
                </a:solidFill>
                <a:latin typeface="Arial"/>
                <a:ea typeface="Arial"/>
                <a:cs typeface="Arial"/>
                <a:sym typeface="Arial"/>
              </a:rPr>
              <a:t>Revisar</a:t>
            </a:r>
            <a:endParaRPr b="0" i="0" sz="3000" u="none" cap="none" strike="noStrike">
              <a:solidFill>
                <a:schemeClr val="dk2"/>
              </a:solidFill>
              <a:latin typeface="Arial"/>
              <a:ea typeface="Arial"/>
              <a:cs typeface="Arial"/>
              <a:sym typeface="Arial"/>
            </a:endParaRPr>
          </a:p>
        </p:txBody>
      </p:sp>
      <p:pic>
        <p:nvPicPr>
          <p:cNvPr id="162" name="Google Shape;162;p27"/>
          <p:cNvPicPr preferRelativeResize="0"/>
          <p:nvPr/>
        </p:nvPicPr>
        <p:blipFill>
          <a:blip r:embed="rId3">
            <a:alphaModFix/>
          </a:blip>
          <a:stretch>
            <a:fillRect/>
          </a:stretch>
        </p:blipFill>
        <p:spPr>
          <a:xfrm>
            <a:off x="641300" y="3779571"/>
            <a:ext cx="1531984" cy="1413018"/>
          </a:xfrm>
          <a:prstGeom prst="rect">
            <a:avLst/>
          </a:prstGeom>
          <a:noFill/>
          <a:ln>
            <a:noFill/>
          </a:ln>
        </p:spPr>
      </p:pic>
      <p:pic>
        <p:nvPicPr>
          <p:cNvPr id="163" name="Google Shape;163;p27"/>
          <p:cNvPicPr preferRelativeResize="0"/>
          <p:nvPr/>
        </p:nvPicPr>
        <p:blipFill>
          <a:blip r:embed="rId4">
            <a:alphaModFix/>
          </a:blip>
          <a:stretch>
            <a:fillRect/>
          </a:stretch>
        </p:blipFill>
        <p:spPr>
          <a:xfrm>
            <a:off x="2674347" y="3784410"/>
            <a:ext cx="1606164" cy="1403343"/>
          </a:xfrm>
          <a:prstGeom prst="rect">
            <a:avLst/>
          </a:prstGeom>
          <a:noFill/>
          <a:ln>
            <a:noFill/>
          </a:ln>
        </p:spPr>
      </p:pic>
      <p:pic>
        <p:nvPicPr>
          <p:cNvPr id="164" name="Google Shape;164;p27"/>
          <p:cNvPicPr preferRelativeResize="0"/>
          <p:nvPr/>
        </p:nvPicPr>
        <p:blipFill>
          <a:blip r:embed="rId5">
            <a:alphaModFix/>
          </a:blip>
          <a:stretch>
            <a:fillRect/>
          </a:stretch>
        </p:blipFill>
        <p:spPr>
          <a:xfrm>
            <a:off x="4719857" y="3874648"/>
            <a:ext cx="1882807" cy="1317941"/>
          </a:xfrm>
          <a:prstGeom prst="rect">
            <a:avLst/>
          </a:prstGeom>
          <a:noFill/>
          <a:ln>
            <a:noFill/>
          </a:ln>
        </p:spPr>
      </p:pic>
      <p:pic>
        <p:nvPicPr>
          <p:cNvPr id="165" name="Google Shape;165;p27"/>
          <p:cNvPicPr preferRelativeResize="0"/>
          <p:nvPr/>
        </p:nvPicPr>
        <p:blipFill>
          <a:blip r:embed="rId6">
            <a:alphaModFix/>
          </a:blip>
          <a:stretch>
            <a:fillRect/>
          </a:stretch>
        </p:blipFill>
        <p:spPr>
          <a:xfrm>
            <a:off x="6731342" y="3936296"/>
            <a:ext cx="1955455" cy="1256292"/>
          </a:xfrm>
          <a:prstGeom prst="rect">
            <a:avLst/>
          </a:prstGeom>
          <a:noFill/>
          <a:ln>
            <a:noFill/>
          </a:ln>
        </p:spPr>
      </p:pic>
      <p:cxnSp>
        <p:nvCxnSpPr>
          <p:cNvPr id="166" name="Google Shape;166;p27"/>
          <p:cNvCxnSpPr/>
          <p:nvPr/>
        </p:nvCxnSpPr>
        <p:spPr>
          <a:xfrm>
            <a:off x="2332025" y="3390650"/>
            <a:ext cx="383400" cy="0"/>
          </a:xfrm>
          <a:prstGeom prst="straightConnector1">
            <a:avLst/>
          </a:prstGeom>
          <a:noFill/>
          <a:ln cap="flat" cmpd="sng" w="38100">
            <a:solidFill>
              <a:srgbClr val="666666"/>
            </a:solidFill>
            <a:prstDash val="solid"/>
            <a:round/>
            <a:headEnd len="sm" w="sm" type="none"/>
            <a:tailEnd len="med" w="med" type="stealth"/>
          </a:ln>
        </p:spPr>
      </p:cxnSp>
      <p:cxnSp>
        <p:nvCxnSpPr>
          <p:cNvPr id="167" name="Google Shape;167;p27"/>
          <p:cNvCxnSpPr/>
          <p:nvPr/>
        </p:nvCxnSpPr>
        <p:spPr>
          <a:xfrm>
            <a:off x="4160825" y="3390650"/>
            <a:ext cx="383400" cy="0"/>
          </a:xfrm>
          <a:prstGeom prst="straightConnector1">
            <a:avLst/>
          </a:prstGeom>
          <a:noFill/>
          <a:ln cap="flat" cmpd="sng" w="38100">
            <a:solidFill>
              <a:srgbClr val="666666"/>
            </a:solidFill>
            <a:prstDash val="solid"/>
            <a:round/>
            <a:headEnd len="sm" w="sm" type="none"/>
            <a:tailEnd len="med" w="med" type="stealth"/>
          </a:ln>
        </p:spPr>
      </p:cxnSp>
      <p:cxnSp>
        <p:nvCxnSpPr>
          <p:cNvPr id="168" name="Google Shape;168;p27"/>
          <p:cNvCxnSpPr/>
          <p:nvPr/>
        </p:nvCxnSpPr>
        <p:spPr>
          <a:xfrm>
            <a:off x="6370625" y="3390650"/>
            <a:ext cx="383400" cy="0"/>
          </a:xfrm>
          <a:prstGeom prst="straightConnector1">
            <a:avLst/>
          </a:prstGeom>
          <a:noFill/>
          <a:ln cap="flat" cmpd="sng" w="38100">
            <a:solidFill>
              <a:srgbClr val="666666"/>
            </a:solidFill>
            <a:prstDash val="solid"/>
            <a:round/>
            <a:headEnd len="sm" w="sm" type="none"/>
            <a:tailEnd len="med" w="med" type="stealth"/>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¿Cómo resuelvo un algoritmo?</a:t>
            </a:r>
            <a:endParaRPr b="1" i="0" sz="4800" u="none" cap="none" strike="noStrike">
              <a:solidFill>
                <a:schemeClr val="lt1"/>
              </a:solidFill>
              <a:latin typeface="Arial"/>
              <a:ea typeface="Arial"/>
              <a:cs typeface="Arial"/>
              <a:sym typeface="Arial"/>
            </a:endParaRPr>
          </a:p>
        </p:txBody>
      </p:sp>
      <p:sp>
        <p:nvSpPr>
          <p:cNvPr id="174" name="Google Shape;174;p28"/>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Ahora que entendemos un poco más de cómo resolver un problema ahora llevemos el mismo teorema para resolver un algoritmo en computación. </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Cuyas fases serían entonces:</a:t>
            </a:r>
            <a:endParaRPr b="0" i="0" sz="2400" u="none" cap="none" strike="noStrike">
              <a:solidFill>
                <a:schemeClr val="dk2"/>
              </a:solidFill>
              <a:latin typeface="Arial"/>
              <a:ea typeface="Arial"/>
              <a:cs typeface="Arial"/>
              <a:sym typeface="Arial"/>
            </a:endParaRPr>
          </a:p>
        </p:txBody>
      </p:sp>
      <p:pic>
        <p:nvPicPr>
          <p:cNvPr id="175" name="Google Shape;175;p28"/>
          <p:cNvPicPr preferRelativeResize="0"/>
          <p:nvPr/>
        </p:nvPicPr>
        <p:blipFill>
          <a:blip r:embed="rId3">
            <a:alphaModFix/>
          </a:blip>
          <a:stretch>
            <a:fillRect/>
          </a:stretch>
        </p:blipFill>
        <p:spPr>
          <a:xfrm>
            <a:off x="2200275" y="3919682"/>
            <a:ext cx="4743450" cy="2647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Analizar el problema</a:t>
            </a:r>
            <a:endParaRPr b="1" i="0" sz="4800" u="none" cap="none" strike="noStrike">
              <a:solidFill>
                <a:schemeClr val="lt1"/>
              </a:solidFill>
              <a:latin typeface="Arial"/>
              <a:ea typeface="Arial"/>
              <a:cs typeface="Arial"/>
              <a:sym typeface="Arial"/>
            </a:endParaRPr>
          </a:p>
        </p:txBody>
      </p:sp>
      <p:sp>
        <p:nvSpPr>
          <p:cNvPr id="181" name="Google Shape;181;p29"/>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2"/>
              </a:buClr>
              <a:buFont typeface="Arial"/>
              <a:buNone/>
            </a:pPr>
            <a:r>
              <a:rPr b="0" i="0" lang="es" sz="2400" u="none" cap="none" strike="noStrike">
                <a:solidFill>
                  <a:schemeClr val="dk2"/>
                </a:solidFill>
                <a:latin typeface="Arial"/>
                <a:ea typeface="Arial"/>
                <a:cs typeface="Arial"/>
                <a:sym typeface="Arial"/>
              </a:rPr>
              <a:t>Esta etapa sería </a:t>
            </a:r>
            <a:r>
              <a:rPr b="1" i="0" lang="es" sz="2400" u="none" cap="none" strike="noStrike">
                <a:solidFill>
                  <a:schemeClr val="dk2"/>
                </a:solidFill>
                <a:latin typeface="Arial"/>
                <a:ea typeface="Arial"/>
                <a:cs typeface="Arial"/>
                <a:sym typeface="Arial"/>
              </a:rPr>
              <a:t>Entender</a:t>
            </a:r>
            <a:r>
              <a:rPr b="0" i="0" lang="es" sz="2400" u="none" cap="none" strike="noStrike">
                <a:solidFill>
                  <a:schemeClr val="dk2"/>
                </a:solidFill>
                <a:latin typeface="Arial"/>
                <a:ea typeface="Arial"/>
                <a:cs typeface="Arial"/>
                <a:sym typeface="Arial"/>
              </a:rPr>
              <a:t> el problema por lo que aquí debemos:</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Clr>
                <a:schemeClr val="dk2"/>
              </a:buClr>
              <a:buFont typeface="Arial"/>
              <a:buNone/>
            </a:pPr>
            <a:r>
              <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600"/>
              </a:spcBef>
              <a:spcAft>
                <a:spcPts val="0"/>
              </a:spcAft>
              <a:buSzPts val="1400"/>
              <a:buChar char="●"/>
            </a:pPr>
            <a:r>
              <a:rPr b="0" i="0" lang="es" sz="2400" u="none" cap="none" strike="noStrike">
                <a:solidFill>
                  <a:schemeClr val="dk2"/>
                </a:solidFill>
                <a:latin typeface="Arial"/>
                <a:ea typeface="Arial"/>
                <a:cs typeface="Arial"/>
                <a:sym typeface="Arial"/>
              </a:rPr>
              <a:t>Formular el problema</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Conocer el resultado esperado</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Identificar datos e información</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Definir las operaciones</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Restricciones del problema</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Diseñar un algoritmo (I)</a:t>
            </a:r>
            <a:endParaRPr b="1" i="0" sz="4800" u="none" cap="none" strike="noStrike">
              <a:solidFill>
                <a:schemeClr val="lt1"/>
              </a:solidFill>
              <a:latin typeface="Arial"/>
              <a:ea typeface="Arial"/>
              <a:cs typeface="Arial"/>
              <a:sym typeface="Arial"/>
            </a:endParaRPr>
          </a:p>
        </p:txBody>
      </p:sp>
      <p:sp>
        <p:nvSpPr>
          <p:cNvPr id="187" name="Google Shape;187;p30"/>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Es la representación gráfica mediante un diagrama la secuencia de las operaciones de forma lógica.</a:t>
            </a:r>
            <a:endParaRPr sz="2400"/>
          </a:p>
          <a:p>
            <a:pPr indent="0" lvl="0" marL="0" marR="0" rtl="0" algn="l">
              <a:lnSpc>
                <a:spcPct val="100000"/>
              </a:lnSpc>
              <a:spcBef>
                <a:spcPts val="600"/>
              </a:spcBef>
              <a:spcAft>
                <a:spcPts val="0"/>
              </a:spcAft>
              <a:buNone/>
            </a:pPr>
            <a:r>
              <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Esta etapa sería </a:t>
            </a:r>
            <a:r>
              <a:rPr b="1" i="0" lang="es" sz="2400" u="none" cap="none" strike="noStrike">
                <a:solidFill>
                  <a:schemeClr val="dk2"/>
                </a:solidFill>
                <a:latin typeface="Arial"/>
                <a:ea typeface="Arial"/>
                <a:cs typeface="Arial"/>
                <a:sym typeface="Arial"/>
              </a:rPr>
              <a:t>Trazar</a:t>
            </a:r>
            <a:r>
              <a:rPr b="0" i="0" lang="es" sz="2400" u="none" cap="none" strike="noStrike">
                <a:solidFill>
                  <a:schemeClr val="dk2"/>
                </a:solidFill>
                <a:latin typeface="Arial"/>
                <a:ea typeface="Arial"/>
                <a:cs typeface="Arial"/>
                <a:sym typeface="Arial"/>
              </a:rPr>
              <a:t> el problema.</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Diseñar un algoritmo (II)</a:t>
            </a:r>
            <a:endParaRPr b="1" i="0" sz="4800" u="none" cap="none" strike="noStrike">
              <a:solidFill>
                <a:schemeClr val="lt1"/>
              </a:solidFill>
              <a:latin typeface="Arial"/>
              <a:ea typeface="Arial"/>
              <a:cs typeface="Arial"/>
              <a:sym typeface="Arial"/>
            </a:endParaRPr>
          </a:p>
        </p:txBody>
      </p:sp>
      <p:sp>
        <p:nvSpPr>
          <p:cNvPr id="193" name="Google Shape;193;p31"/>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2"/>
              </a:buClr>
              <a:buFont typeface="Arial"/>
              <a:buNone/>
            </a:pPr>
            <a:r>
              <a:rPr b="0" i="0" lang="es" sz="2400" u="none" cap="none" strike="noStrike">
                <a:solidFill>
                  <a:schemeClr val="dk2"/>
                </a:solidFill>
                <a:latin typeface="Arial"/>
                <a:ea typeface="Arial"/>
                <a:cs typeface="Arial"/>
                <a:sym typeface="Arial"/>
              </a:rPr>
              <a:t>El diagrama para diseñar un algoritmo es conocido como </a:t>
            </a:r>
            <a:r>
              <a:rPr b="0" i="0" lang="es" sz="2400" u="none" cap="none" strike="noStrike">
                <a:solidFill>
                  <a:srgbClr val="4A86E8"/>
                </a:solidFill>
                <a:latin typeface="Arial"/>
                <a:ea typeface="Arial"/>
                <a:cs typeface="Arial"/>
                <a:sym typeface="Arial"/>
              </a:rPr>
              <a:t>Diagrama de Flujo</a:t>
            </a:r>
            <a:r>
              <a:rPr b="0" i="0" lang="es" sz="2400" u="none" cap="none" strike="noStrike">
                <a:solidFill>
                  <a:schemeClr val="dk2"/>
                </a:solidFill>
                <a:latin typeface="Arial"/>
                <a:ea typeface="Arial"/>
                <a:cs typeface="Arial"/>
                <a:sym typeface="Arial"/>
              </a:rPr>
              <a:t>, representa la secuencia lógica de nuestro análisis.</a:t>
            </a:r>
            <a:endParaRPr/>
          </a:p>
          <a:p>
            <a:pPr indent="0" lvl="0" marL="0" marR="0" rtl="0" algn="l">
              <a:lnSpc>
                <a:spcPct val="100000"/>
              </a:lnSpc>
              <a:spcBef>
                <a:spcPts val="600"/>
              </a:spcBef>
              <a:spcAft>
                <a:spcPts val="0"/>
              </a:spcAft>
              <a:buClr>
                <a:schemeClr val="dk2"/>
              </a:buClr>
              <a:buFont typeface="Arial"/>
              <a:buNone/>
            </a:pPr>
            <a:r>
              <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Arial"/>
              <a:buNone/>
            </a:pPr>
            <a:r>
              <a:rPr b="0" i="0" lang="es" sz="2400" u="none" cap="none" strike="noStrike">
                <a:solidFill>
                  <a:schemeClr val="dk2"/>
                </a:solidFill>
                <a:latin typeface="Arial"/>
                <a:ea typeface="Arial"/>
                <a:cs typeface="Arial"/>
                <a:sym typeface="Arial"/>
              </a:rPr>
              <a:t>Cuya simbología es:</a:t>
            </a:r>
            <a:endParaRPr b="0" i="0" sz="3000" u="none" cap="none" strike="noStrike">
              <a:solidFill>
                <a:schemeClr val="dk2"/>
              </a:solidFill>
              <a:latin typeface="Arial"/>
              <a:ea typeface="Arial"/>
              <a:cs typeface="Arial"/>
              <a:sym typeface="Arial"/>
            </a:endParaRPr>
          </a:p>
        </p:txBody>
      </p:sp>
      <p:pic>
        <p:nvPicPr>
          <p:cNvPr id="194" name="Google Shape;194;p31"/>
          <p:cNvPicPr preferRelativeResize="0"/>
          <p:nvPr/>
        </p:nvPicPr>
        <p:blipFill>
          <a:blip r:embed="rId3">
            <a:alphaModFix/>
          </a:blip>
          <a:stretch>
            <a:fillRect/>
          </a:stretch>
        </p:blipFill>
        <p:spPr>
          <a:xfrm>
            <a:off x="268850" y="4037737"/>
            <a:ext cx="4351706" cy="2050425"/>
          </a:xfrm>
          <a:prstGeom prst="rect">
            <a:avLst/>
          </a:prstGeom>
          <a:noFill/>
          <a:ln>
            <a:noFill/>
          </a:ln>
        </p:spPr>
      </p:pic>
      <p:pic>
        <p:nvPicPr>
          <p:cNvPr id="195" name="Google Shape;195;p31"/>
          <p:cNvPicPr preferRelativeResize="0"/>
          <p:nvPr/>
        </p:nvPicPr>
        <p:blipFill>
          <a:blip r:embed="rId4">
            <a:alphaModFix/>
          </a:blip>
          <a:stretch>
            <a:fillRect/>
          </a:stretch>
        </p:blipFill>
        <p:spPr>
          <a:xfrm>
            <a:off x="4620557" y="4037737"/>
            <a:ext cx="4270263" cy="172605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Diseñar un algoritmo (III)</a:t>
            </a:r>
            <a:endParaRPr b="1" i="0" sz="4800" u="none" cap="none" strike="noStrike">
              <a:solidFill>
                <a:schemeClr val="lt1"/>
              </a:solidFill>
              <a:latin typeface="Arial"/>
              <a:ea typeface="Arial"/>
              <a:cs typeface="Arial"/>
              <a:sym typeface="Arial"/>
            </a:endParaRPr>
          </a:p>
        </p:txBody>
      </p:sp>
      <p:pic>
        <p:nvPicPr>
          <p:cNvPr id="201" name="Google Shape;201;p32"/>
          <p:cNvPicPr preferRelativeResize="0"/>
          <p:nvPr/>
        </p:nvPicPr>
        <p:blipFill>
          <a:blip r:embed="rId3">
            <a:alphaModFix/>
          </a:blip>
          <a:stretch>
            <a:fillRect/>
          </a:stretch>
        </p:blipFill>
        <p:spPr>
          <a:xfrm>
            <a:off x="518575" y="1991940"/>
            <a:ext cx="4183152" cy="2021466"/>
          </a:xfrm>
          <a:prstGeom prst="rect">
            <a:avLst/>
          </a:prstGeom>
          <a:noFill/>
          <a:ln>
            <a:noFill/>
          </a:ln>
        </p:spPr>
      </p:pic>
      <p:pic>
        <p:nvPicPr>
          <p:cNvPr id="202" name="Google Shape;202;p32"/>
          <p:cNvPicPr preferRelativeResize="0"/>
          <p:nvPr/>
        </p:nvPicPr>
        <p:blipFill>
          <a:blip r:embed="rId4">
            <a:alphaModFix/>
          </a:blip>
          <a:stretch>
            <a:fillRect/>
          </a:stretch>
        </p:blipFill>
        <p:spPr>
          <a:xfrm>
            <a:off x="518575" y="4273707"/>
            <a:ext cx="3901990" cy="1892203"/>
          </a:xfrm>
          <a:prstGeom prst="rect">
            <a:avLst/>
          </a:prstGeom>
          <a:noFill/>
          <a:ln>
            <a:noFill/>
          </a:ln>
        </p:spPr>
      </p:pic>
      <p:pic>
        <p:nvPicPr>
          <p:cNvPr id="203" name="Google Shape;203;p32"/>
          <p:cNvPicPr preferRelativeResize="0"/>
          <p:nvPr/>
        </p:nvPicPr>
        <p:blipFill>
          <a:blip r:embed="rId5">
            <a:alphaModFix/>
          </a:blip>
          <a:stretch>
            <a:fillRect/>
          </a:stretch>
        </p:blipFill>
        <p:spPr>
          <a:xfrm>
            <a:off x="4782882" y="1991940"/>
            <a:ext cx="3903917" cy="1675827"/>
          </a:xfrm>
          <a:prstGeom prst="rect">
            <a:avLst/>
          </a:prstGeom>
          <a:noFill/>
          <a:ln>
            <a:noFill/>
          </a:ln>
        </p:spPr>
      </p:pic>
      <p:pic>
        <p:nvPicPr>
          <p:cNvPr id="204" name="Google Shape;204;p32"/>
          <p:cNvPicPr preferRelativeResize="0"/>
          <p:nvPr/>
        </p:nvPicPr>
        <p:blipFill>
          <a:blip r:embed="rId6">
            <a:alphaModFix/>
          </a:blip>
          <a:stretch>
            <a:fillRect/>
          </a:stretch>
        </p:blipFill>
        <p:spPr>
          <a:xfrm>
            <a:off x="5031442" y="4273707"/>
            <a:ext cx="3655357" cy="182291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Traducir un algoritmo</a:t>
            </a:r>
            <a:endParaRPr b="1" i="0" sz="4800" u="none" cap="none" strike="noStrike">
              <a:solidFill>
                <a:schemeClr val="lt1"/>
              </a:solidFill>
              <a:latin typeface="Arial"/>
              <a:ea typeface="Arial"/>
              <a:cs typeface="Arial"/>
              <a:sym typeface="Arial"/>
            </a:endParaRPr>
          </a:p>
        </p:txBody>
      </p:sp>
      <p:sp>
        <p:nvSpPr>
          <p:cNvPr id="210" name="Google Shape;210;p33"/>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2"/>
              </a:buClr>
              <a:buFont typeface="Arial"/>
              <a:buNone/>
            </a:pPr>
            <a:r>
              <a:rPr b="0" i="0" lang="es" sz="2400" u="none" cap="none" strike="noStrike">
                <a:solidFill>
                  <a:schemeClr val="dk2"/>
                </a:solidFill>
                <a:latin typeface="Arial"/>
                <a:ea typeface="Arial"/>
                <a:cs typeface="Arial"/>
                <a:sym typeface="Arial"/>
              </a:rPr>
              <a:t>Es </a:t>
            </a:r>
            <a:r>
              <a:rPr b="1" i="0" lang="es" sz="2400" u="none" cap="none" strike="noStrike">
                <a:solidFill>
                  <a:schemeClr val="dk2"/>
                </a:solidFill>
                <a:latin typeface="Arial"/>
                <a:ea typeface="Arial"/>
                <a:cs typeface="Arial"/>
                <a:sym typeface="Arial"/>
              </a:rPr>
              <a:t>Ejecutar</a:t>
            </a:r>
            <a:r>
              <a:rPr b="0" i="0" lang="es" sz="2400" u="none" cap="none" strike="noStrike">
                <a:solidFill>
                  <a:schemeClr val="dk2"/>
                </a:solidFill>
                <a:latin typeface="Arial"/>
                <a:ea typeface="Arial"/>
                <a:cs typeface="Arial"/>
                <a:sym typeface="Arial"/>
              </a:rPr>
              <a:t> el problema, es decir que debemos pasar nuestro diagrama a un lenguaje (idioma), en donde cada lenguaje posee su propia gramática y sintaxis:</a:t>
            </a:r>
            <a:endParaRPr b="0" i="0" sz="30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600"/>
              </a:spcBef>
              <a:spcAft>
                <a:spcPts val="0"/>
              </a:spcAft>
              <a:buSzPts val="1400"/>
              <a:buChar char="●"/>
            </a:pPr>
            <a:r>
              <a:rPr b="1" i="0" lang="es" sz="2400" u="none" cap="none" strike="noStrike">
                <a:solidFill>
                  <a:schemeClr val="dk2"/>
                </a:solidFill>
                <a:latin typeface="Arial"/>
                <a:ea typeface="Arial"/>
                <a:cs typeface="Arial"/>
                <a:sym typeface="Arial"/>
              </a:rPr>
              <a:t>Comenzar y terminar un programa</a:t>
            </a:r>
            <a:r>
              <a:rPr b="0" i="0" lang="es" sz="2400" u="none" cap="none" strike="noStrike">
                <a:solidFill>
                  <a:schemeClr val="dk2"/>
                </a:solidFill>
                <a:latin typeface="Arial"/>
                <a:ea typeface="Arial"/>
                <a:cs typeface="Arial"/>
                <a:sym typeface="Arial"/>
              </a:rPr>
              <a:t>: INICIO, FIN</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1" i="0" lang="es" sz="2400" u="none" cap="none" strike="noStrike">
                <a:solidFill>
                  <a:schemeClr val="dk2"/>
                </a:solidFill>
                <a:latin typeface="Arial"/>
                <a:ea typeface="Arial"/>
                <a:cs typeface="Arial"/>
                <a:sym typeface="Arial"/>
              </a:rPr>
              <a:t>Declarar los tipos de los datos</a:t>
            </a:r>
            <a:r>
              <a:rPr b="0" i="0" lang="es" sz="2400" u="none" cap="none" strike="noStrike">
                <a:solidFill>
                  <a:schemeClr val="dk2"/>
                </a:solidFill>
                <a:latin typeface="Arial"/>
                <a:ea typeface="Arial"/>
                <a:cs typeface="Arial"/>
                <a:sym typeface="Arial"/>
              </a:rPr>
              <a:t>: entero, decimal, letra, texto.</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1" i="0" lang="es" sz="2400" u="none" cap="none" strike="noStrike">
                <a:solidFill>
                  <a:schemeClr val="dk2"/>
                </a:solidFill>
                <a:latin typeface="Arial"/>
                <a:ea typeface="Arial"/>
                <a:cs typeface="Arial"/>
                <a:sym typeface="Arial"/>
              </a:rPr>
              <a:t>Entrada por teclado:</a:t>
            </a:r>
            <a:r>
              <a:rPr b="0" i="0" lang="es" sz="2400" u="none" cap="none" strike="noStrike">
                <a:solidFill>
                  <a:schemeClr val="dk2"/>
                </a:solidFill>
                <a:latin typeface="Arial"/>
                <a:ea typeface="Arial"/>
                <a:cs typeface="Arial"/>
                <a:sym typeface="Arial"/>
              </a:rPr>
              <a:t> leer</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1" i="0" lang="es" sz="2400" u="none" cap="none" strike="noStrike">
                <a:solidFill>
                  <a:schemeClr val="dk2"/>
                </a:solidFill>
                <a:latin typeface="Arial"/>
                <a:ea typeface="Arial"/>
                <a:cs typeface="Arial"/>
                <a:sym typeface="Arial"/>
              </a:rPr>
              <a:t>Desición:</a:t>
            </a:r>
            <a:r>
              <a:rPr b="0" i="0" lang="es" sz="2400" u="none" cap="none" strike="noStrike">
                <a:solidFill>
                  <a:schemeClr val="dk2"/>
                </a:solidFill>
                <a:latin typeface="Arial"/>
                <a:ea typeface="Arial"/>
                <a:cs typeface="Arial"/>
                <a:sym typeface="Arial"/>
              </a:rPr>
              <a:t> si - sino</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1" i="0" lang="es" sz="2400" u="none" cap="none" strike="noStrike">
                <a:solidFill>
                  <a:schemeClr val="dk2"/>
                </a:solidFill>
                <a:latin typeface="Arial"/>
                <a:ea typeface="Arial"/>
                <a:cs typeface="Arial"/>
                <a:sym typeface="Arial"/>
              </a:rPr>
              <a:t>Iteración</a:t>
            </a:r>
            <a:r>
              <a:rPr b="0" i="0" lang="es" sz="2400" u="none" cap="none" strike="noStrike">
                <a:solidFill>
                  <a:schemeClr val="dk2"/>
                </a:solidFill>
                <a:latin typeface="Arial"/>
                <a:ea typeface="Arial"/>
                <a:cs typeface="Arial"/>
                <a:sym typeface="Arial"/>
              </a:rPr>
              <a:t>: mientras</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1" i="0" lang="es" sz="2400" u="none" cap="none" strike="noStrike">
                <a:solidFill>
                  <a:schemeClr val="dk2"/>
                </a:solidFill>
                <a:latin typeface="Arial"/>
                <a:ea typeface="Arial"/>
                <a:cs typeface="Arial"/>
                <a:sym typeface="Arial"/>
              </a:rPr>
              <a:t>Mostrar por pantalla</a:t>
            </a:r>
            <a:r>
              <a:rPr b="0" i="0" lang="es" sz="2400" u="none" cap="none" strike="noStrike">
                <a:solidFill>
                  <a:schemeClr val="dk2"/>
                </a:solidFill>
                <a:latin typeface="Arial"/>
                <a:ea typeface="Arial"/>
                <a:cs typeface="Arial"/>
                <a:sym typeface="Arial"/>
              </a:rPr>
              <a:t>: imprimir</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Depurar un programa</a:t>
            </a:r>
            <a:endParaRPr b="1" i="0" sz="4800" u="none" cap="none" strike="noStrike">
              <a:solidFill>
                <a:schemeClr val="lt1"/>
              </a:solidFill>
              <a:latin typeface="Arial"/>
              <a:ea typeface="Arial"/>
              <a:cs typeface="Arial"/>
              <a:sym typeface="Arial"/>
            </a:endParaRPr>
          </a:p>
        </p:txBody>
      </p:sp>
      <p:sp>
        <p:nvSpPr>
          <p:cNvPr id="216" name="Google Shape;216;p34"/>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SzPts val="1400"/>
              <a:buChar char="●"/>
            </a:pPr>
            <a:r>
              <a:rPr b="0" i="0" lang="es" sz="2400" u="none" cap="none" strike="noStrike">
                <a:solidFill>
                  <a:schemeClr val="dk2"/>
                </a:solidFill>
                <a:latin typeface="Arial"/>
                <a:ea typeface="Arial"/>
                <a:cs typeface="Arial"/>
                <a:sym typeface="Arial"/>
              </a:rPr>
              <a:t>Esta etapa es </a:t>
            </a:r>
            <a:r>
              <a:rPr b="1" i="0" lang="es" sz="2400" u="none" cap="none" strike="noStrike">
                <a:solidFill>
                  <a:schemeClr val="dk2"/>
                </a:solidFill>
                <a:latin typeface="Arial"/>
                <a:ea typeface="Arial"/>
                <a:cs typeface="Arial"/>
                <a:sym typeface="Arial"/>
              </a:rPr>
              <a:t>Revisar</a:t>
            </a:r>
            <a:r>
              <a:rPr b="0" i="0" lang="es" sz="2400" u="none" cap="none" strike="noStrike">
                <a:solidFill>
                  <a:schemeClr val="dk2"/>
                </a:solidFill>
                <a:latin typeface="Arial"/>
                <a:ea typeface="Arial"/>
                <a:cs typeface="Arial"/>
                <a:sym typeface="Arial"/>
              </a:rPr>
              <a:t>.</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Aquí revisamos y se corrigen los errores de nuestra traducción mediante el resultado obtenido que debemos probar y validar.</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Para depurar nuestro programa debemos asignar valores a nuestras variables y seguir el flujo (secuencia) de nuestro diseño y nuestra traducción.</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Nos podemos ayudar haciendo una tabla para seguir el flujo de nuestro programa y anotar los valores de las variables a medida se vayan modificando.</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Manos a la obra!</a:t>
            </a:r>
            <a:endParaRPr b="1" i="0" sz="4800" u="none" cap="none" strike="noStrike">
              <a:solidFill>
                <a:schemeClr val="lt1"/>
              </a:solidFill>
              <a:latin typeface="Arial"/>
              <a:ea typeface="Arial"/>
              <a:cs typeface="Arial"/>
              <a:sym typeface="Arial"/>
            </a:endParaRPr>
          </a:p>
        </p:txBody>
      </p:sp>
      <p:sp>
        <p:nvSpPr>
          <p:cNvPr id="222" name="Google Shape;222;p35"/>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SzPts val="1400"/>
              <a:buChar char="●"/>
            </a:pPr>
            <a:r>
              <a:rPr lang="es" sz="2400"/>
              <a:t>Tenemos el mismo enunciado del ejercicio ya visto anteriormente.</a:t>
            </a:r>
            <a:endParaRPr sz="2400"/>
          </a:p>
          <a:p>
            <a:pPr indent="0" lvl="0" marL="0" marR="0" rtl="0" algn="l">
              <a:lnSpc>
                <a:spcPct val="100000"/>
              </a:lnSpc>
              <a:spcBef>
                <a:spcPts val="600"/>
              </a:spcBef>
              <a:spcAft>
                <a:spcPts val="0"/>
              </a:spcAft>
              <a:buNone/>
            </a:pPr>
            <a:r>
              <a:t/>
            </a:r>
            <a:endParaRPr sz="2400"/>
          </a:p>
          <a:p>
            <a:pPr indent="-317500" lvl="0" marL="457200" marR="0" rtl="0" algn="l">
              <a:lnSpc>
                <a:spcPct val="100000"/>
              </a:lnSpc>
              <a:spcBef>
                <a:spcPts val="600"/>
              </a:spcBef>
              <a:spcAft>
                <a:spcPts val="0"/>
              </a:spcAft>
              <a:buSzPts val="1400"/>
              <a:buChar char="●"/>
            </a:pPr>
            <a:r>
              <a:rPr b="0" i="0" lang="es" sz="2400" u="none" cap="none" strike="noStrike">
                <a:solidFill>
                  <a:schemeClr val="dk2"/>
                </a:solidFill>
                <a:latin typeface="Arial"/>
                <a:ea typeface="Arial"/>
                <a:cs typeface="Arial"/>
                <a:sym typeface="Arial"/>
              </a:rPr>
              <a:t>En un juego, el ganador obtiene una ficha roja; el segundo, una ficha azul; y el tercero, una amarilla. Al final de varias rondas, el puntaje se calcula de la siguiente manera: Al cubo de la cantidad de fichas rojas se adiciona el doble de fichas azules y se descuenta el cuadrado de las fichas amarillas. Si Andrés llegó 3 veces en primer lugar, 4 veces de último y 6 veces de intermedio, ¿Qué puntaje obtuvo? </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Análisis del problema</a:t>
            </a:r>
            <a:endParaRPr b="1" i="0" sz="4800" u="none" cap="none" strike="noStrike">
              <a:solidFill>
                <a:schemeClr val="lt1"/>
              </a:solidFill>
              <a:latin typeface="Arial"/>
              <a:ea typeface="Arial"/>
              <a:cs typeface="Arial"/>
              <a:sym typeface="Arial"/>
            </a:endParaRPr>
          </a:p>
        </p:txBody>
      </p:sp>
      <p:sp>
        <p:nvSpPr>
          <p:cNvPr id="228" name="Google Shape;228;p36"/>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2"/>
              </a:buClr>
              <a:buFont typeface="Arial"/>
              <a:buNone/>
            </a:pPr>
            <a:r>
              <a:rPr b="0" i="0" lang="es" sz="2400" u="none" cap="none" strike="noStrike">
                <a:solidFill>
                  <a:schemeClr val="dk2"/>
                </a:solidFill>
                <a:latin typeface="Arial"/>
                <a:ea typeface="Arial"/>
                <a:cs typeface="Arial"/>
                <a:sym typeface="Arial"/>
              </a:rPr>
              <a:t>Para nuestro ejercicio tenemos en esta etapa, según lo entendido al leer el problema:</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Clr>
                <a:schemeClr val="dk2"/>
              </a:buClr>
              <a:buFont typeface="Arial"/>
              <a:buNone/>
            </a:pPr>
            <a:r>
              <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600"/>
              </a:spcBef>
              <a:spcAft>
                <a:spcPts val="0"/>
              </a:spcAft>
              <a:buSzPts val="1400"/>
              <a:buChar char="●"/>
            </a:pPr>
            <a:r>
              <a:rPr b="0" i="0" lang="es" sz="2400" u="none" cap="none" strike="noStrike">
                <a:solidFill>
                  <a:schemeClr val="dk2"/>
                </a:solidFill>
                <a:latin typeface="Arial"/>
                <a:ea typeface="Arial"/>
                <a:cs typeface="Arial"/>
                <a:sym typeface="Arial"/>
              </a:rPr>
              <a:t>Existen 3 tipos de fichas para cada lugar</a:t>
            </a:r>
            <a:endParaRPr b="0" i="0" sz="3000" u="none" cap="none" strike="noStrike">
              <a:solidFill>
                <a:schemeClr val="dk2"/>
              </a:solidFill>
              <a:latin typeface="Arial"/>
              <a:ea typeface="Arial"/>
              <a:cs typeface="Arial"/>
              <a:sym typeface="Arial"/>
            </a:endParaRPr>
          </a:p>
          <a:p>
            <a:pPr indent="-317500" lvl="1" marL="9144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Rojas, Azules y Amarillas</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Fórmula para calcular el puntaje final.</a:t>
            </a:r>
            <a:endParaRPr b="0" i="0" sz="3000" u="none" cap="none" strike="noStrike">
              <a:solidFill>
                <a:schemeClr val="dk2"/>
              </a:solidFill>
              <a:latin typeface="Arial"/>
              <a:ea typeface="Arial"/>
              <a:cs typeface="Arial"/>
              <a:sym typeface="Arial"/>
            </a:endParaRPr>
          </a:p>
          <a:p>
            <a:pPr indent="-317500" lvl="1" marL="914400" marR="0" rtl="0" algn="l">
              <a:lnSpc>
                <a:spcPct val="100000"/>
              </a:lnSpc>
              <a:spcBef>
                <a:spcPts val="0"/>
              </a:spcBef>
              <a:spcAft>
                <a:spcPts val="0"/>
              </a:spcAft>
              <a:buSzPts val="1400"/>
              <a:buChar char="○"/>
            </a:pPr>
            <a:r>
              <a:rPr b="0" i="0" lang="es" sz="2400" u="none" cap="none" strike="noStrike">
                <a:solidFill>
                  <a:srgbClr val="9900FF"/>
                </a:solidFill>
                <a:latin typeface="Arial"/>
                <a:ea typeface="Arial"/>
                <a:cs typeface="Arial"/>
                <a:sym typeface="Arial"/>
              </a:rPr>
              <a:t>PF</a:t>
            </a:r>
            <a:r>
              <a:rPr b="0" i="0" lang="es" sz="2400" u="none" cap="none" strike="noStrike">
                <a:solidFill>
                  <a:schemeClr val="dk2"/>
                </a:solidFill>
                <a:latin typeface="Arial"/>
                <a:ea typeface="Arial"/>
                <a:cs typeface="Arial"/>
                <a:sym typeface="Arial"/>
              </a:rPr>
              <a:t> = (</a:t>
            </a:r>
            <a:r>
              <a:rPr b="0" i="0" lang="es" sz="2400" u="none" cap="none" strike="noStrike">
                <a:solidFill>
                  <a:srgbClr val="FF0000"/>
                </a:solidFill>
                <a:latin typeface="Arial"/>
                <a:ea typeface="Arial"/>
                <a:cs typeface="Arial"/>
                <a:sym typeface="Arial"/>
              </a:rPr>
              <a:t>R</a:t>
            </a:r>
            <a:r>
              <a:rPr b="0" baseline="30000" i="0" lang="es" sz="2400" u="none" cap="none" strike="noStrike">
                <a:solidFill>
                  <a:schemeClr val="dk2"/>
                </a:solidFill>
                <a:latin typeface="Arial"/>
                <a:ea typeface="Arial"/>
                <a:cs typeface="Arial"/>
                <a:sym typeface="Arial"/>
              </a:rPr>
              <a:t>3</a:t>
            </a:r>
            <a:r>
              <a:rPr b="0" i="0" lang="es" sz="2400" u="none" cap="none" strike="noStrike">
                <a:solidFill>
                  <a:schemeClr val="dk2"/>
                </a:solidFill>
                <a:latin typeface="Arial"/>
                <a:ea typeface="Arial"/>
                <a:cs typeface="Arial"/>
                <a:sym typeface="Arial"/>
              </a:rPr>
              <a:t>)+ (2 x </a:t>
            </a:r>
            <a:r>
              <a:rPr b="0" i="0" lang="es" sz="2400" u="none" cap="none" strike="noStrike">
                <a:solidFill>
                  <a:srgbClr val="0000FF"/>
                </a:solidFill>
                <a:latin typeface="Arial"/>
                <a:ea typeface="Arial"/>
                <a:cs typeface="Arial"/>
                <a:sym typeface="Arial"/>
              </a:rPr>
              <a:t>Az</a:t>
            </a:r>
            <a:r>
              <a:rPr b="0" i="0" lang="es" sz="2400" u="none" cap="none" strike="noStrike">
                <a:solidFill>
                  <a:schemeClr val="dk2"/>
                </a:solidFill>
                <a:latin typeface="Arial"/>
                <a:ea typeface="Arial"/>
                <a:cs typeface="Arial"/>
                <a:sym typeface="Arial"/>
              </a:rPr>
              <a:t>) - (</a:t>
            </a:r>
            <a:r>
              <a:rPr b="0" i="0" lang="es" sz="2400" u="none" cap="none" strike="noStrike">
                <a:solidFill>
                  <a:srgbClr val="BF9000"/>
                </a:solidFill>
                <a:latin typeface="Arial"/>
                <a:ea typeface="Arial"/>
                <a:cs typeface="Arial"/>
                <a:sym typeface="Arial"/>
              </a:rPr>
              <a:t>Am</a:t>
            </a:r>
            <a:r>
              <a:rPr b="0" baseline="30000" i="0" lang="es" sz="2400" u="none" cap="none" strike="noStrike">
                <a:solidFill>
                  <a:schemeClr val="dk2"/>
                </a:solidFill>
                <a:latin typeface="Arial"/>
                <a:ea typeface="Arial"/>
                <a:cs typeface="Arial"/>
                <a:sym typeface="Arial"/>
              </a:rPr>
              <a:t>2</a:t>
            </a:r>
            <a:r>
              <a:rPr b="0" i="0" lang="es" sz="2400" u="none" cap="none" strike="noStrike">
                <a:solidFill>
                  <a:schemeClr val="dk2"/>
                </a:solidFill>
                <a:latin typeface="Arial"/>
                <a:ea typeface="Arial"/>
                <a:cs typeface="Arial"/>
                <a:sym typeface="Arial"/>
              </a:rPr>
              <a:t>)</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cantidad de veces que Andrés ha ganado en los 3 distintos lugares</a:t>
            </a:r>
            <a:endParaRPr b="0" i="0" sz="3000" u="none" cap="none" strike="noStrike">
              <a:solidFill>
                <a:schemeClr val="dk2"/>
              </a:solidFill>
              <a:latin typeface="Arial"/>
              <a:ea typeface="Arial"/>
              <a:cs typeface="Arial"/>
              <a:sym typeface="Arial"/>
            </a:endParaRPr>
          </a:p>
          <a:p>
            <a:pPr indent="-317500" lvl="1" marL="9144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3 fichas </a:t>
            </a:r>
            <a:r>
              <a:rPr b="0" i="0" lang="es" sz="2400" u="none" cap="none" strike="noStrike">
                <a:solidFill>
                  <a:srgbClr val="FF0000"/>
                </a:solidFill>
                <a:latin typeface="Arial"/>
                <a:ea typeface="Arial"/>
                <a:cs typeface="Arial"/>
                <a:sym typeface="Arial"/>
              </a:rPr>
              <a:t>rojas</a:t>
            </a:r>
            <a:r>
              <a:rPr b="0" i="0" lang="es" sz="2400" u="none" cap="none" strike="noStrike">
                <a:solidFill>
                  <a:schemeClr val="dk2"/>
                </a:solidFill>
                <a:latin typeface="Arial"/>
                <a:ea typeface="Arial"/>
                <a:cs typeface="Arial"/>
                <a:sym typeface="Arial"/>
              </a:rPr>
              <a:t>, 6 </a:t>
            </a:r>
            <a:r>
              <a:rPr b="0" i="0" lang="es" sz="2400" u="none" cap="none" strike="noStrike">
                <a:solidFill>
                  <a:srgbClr val="0000FF"/>
                </a:solidFill>
                <a:latin typeface="Arial"/>
                <a:ea typeface="Arial"/>
                <a:cs typeface="Arial"/>
                <a:sym typeface="Arial"/>
              </a:rPr>
              <a:t>azules</a:t>
            </a:r>
            <a:r>
              <a:rPr b="0" i="0" lang="es" sz="2400" u="none" cap="none" strike="noStrike">
                <a:solidFill>
                  <a:schemeClr val="dk2"/>
                </a:solidFill>
                <a:latin typeface="Arial"/>
                <a:ea typeface="Arial"/>
                <a:cs typeface="Arial"/>
                <a:sym typeface="Arial"/>
              </a:rPr>
              <a:t> y 4 </a:t>
            </a:r>
            <a:r>
              <a:rPr b="0" i="0" lang="es" sz="2400" u="none" cap="none" strike="noStrike">
                <a:solidFill>
                  <a:srgbClr val="BF9000"/>
                </a:solidFill>
                <a:latin typeface="Arial"/>
                <a:ea typeface="Arial"/>
                <a:cs typeface="Arial"/>
                <a:sym typeface="Arial"/>
              </a:rPr>
              <a:t>amarillas</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Debemos tener un resultado concreto.</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10"/>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¿Qué es un algoritmo?</a:t>
            </a:r>
            <a:endParaRPr b="1" i="0" sz="4800" u="none" cap="none" strike="noStrike">
              <a:solidFill>
                <a:schemeClr val="lt1"/>
              </a:solidFill>
              <a:latin typeface="Arial"/>
              <a:ea typeface="Arial"/>
              <a:cs typeface="Arial"/>
              <a:sym typeface="Arial"/>
            </a:endParaRPr>
          </a:p>
        </p:txBody>
      </p:sp>
      <p:sp>
        <p:nvSpPr>
          <p:cNvPr id="49" name="Google Shape;49;p10"/>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457200" lvl="0" marL="342900" marR="0" rtl="0" algn="l">
              <a:lnSpc>
                <a:spcPct val="100000"/>
              </a:lnSpc>
              <a:spcBef>
                <a:spcPts val="600"/>
              </a:spcBef>
              <a:spcAft>
                <a:spcPts val="0"/>
              </a:spcAft>
              <a:buClr>
                <a:schemeClr val="dk2"/>
              </a:buClr>
              <a:buFont typeface="Arial"/>
              <a:buNone/>
            </a:pPr>
            <a:r>
              <a:rPr b="0" i="0" lang="es" sz="2400" u="none" cap="none" strike="noStrike">
                <a:solidFill>
                  <a:schemeClr val="dk2"/>
                </a:solidFill>
                <a:latin typeface="Arial"/>
                <a:ea typeface="Arial"/>
                <a:cs typeface="Arial"/>
                <a:sym typeface="Arial"/>
              </a:rPr>
              <a:t>De acuerdo a Wikipedia la definición del un algoritmo es:</a:t>
            </a:r>
            <a:endParaRPr b="0" i="0" sz="2400" u="none" cap="none" strike="noStrike">
              <a:solidFill>
                <a:schemeClr val="dk2"/>
              </a:solidFill>
              <a:latin typeface="Arial"/>
              <a:ea typeface="Arial"/>
              <a:cs typeface="Arial"/>
              <a:sym typeface="Arial"/>
            </a:endParaRPr>
          </a:p>
          <a:p>
            <a:pPr indent="457200" lvl="0" marL="342900" marR="0" rtl="0" algn="l">
              <a:lnSpc>
                <a:spcPct val="100000"/>
              </a:lnSpc>
              <a:spcBef>
                <a:spcPts val="600"/>
              </a:spcBef>
              <a:spcAft>
                <a:spcPts val="0"/>
              </a:spcAft>
              <a:buClr>
                <a:schemeClr val="dk2"/>
              </a:buClr>
              <a:buFont typeface="Arial"/>
              <a:buNone/>
            </a:pPr>
            <a:r>
              <a:t/>
            </a:r>
            <a:endParaRPr b="0" i="0" sz="24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Arial"/>
              <a:buNone/>
            </a:pPr>
            <a:r>
              <a:rPr b="0" i="0" lang="es" sz="2400" u="none" cap="none" strike="noStrike">
                <a:solidFill>
                  <a:schemeClr val="dk2"/>
                </a:solidFill>
                <a:latin typeface="Arial"/>
                <a:ea typeface="Arial"/>
                <a:cs typeface="Arial"/>
                <a:sym typeface="Arial"/>
              </a:rPr>
              <a:t>"</a:t>
            </a:r>
            <a:r>
              <a:rPr b="0" i="1" lang="es" sz="2400" u="none" cap="none" strike="noStrike">
                <a:solidFill>
                  <a:schemeClr val="dk2"/>
                </a:solidFill>
                <a:latin typeface="Arial"/>
                <a:ea typeface="Arial"/>
                <a:cs typeface="Arial"/>
                <a:sym typeface="Arial"/>
              </a:rPr>
              <a:t>...es un </a:t>
            </a:r>
            <a:r>
              <a:rPr b="1" i="1" lang="es" sz="2400" u="none" cap="none" strike="noStrike">
                <a:solidFill>
                  <a:schemeClr val="dk2"/>
                </a:solidFill>
                <a:latin typeface="Arial"/>
                <a:ea typeface="Arial"/>
                <a:cs typeface="Arial"/>
                <a:sym typeface="Arial"/>
              </a:rPr>
              <a:t>conjunto</a:t>
            </a:r>
            <a:r>
              <a:rPr b="0" i="1" lang="es" sz="2400" u="none" cap="none" strike="noStrike">
                <a:solidFill>
                  <a:schemeClr val="dk2"/>
                </a:solidFill>
                <a:latin typeface="Arial"/>
                <a:ea typeface="Arial"/>
                <a:cs typeface="Arial"/>
                <a:sym typeface="Arial"/>
              </a:rPr>
              <a:t> preescrito de </a:t>
            </a:r>
            <a:r>
              <a:rPr b="1" i="1" lang="es" sz="2400" u="none" cap="none" strike="noStrike">
                <a:solidFill>
                  <a:schemeClr val="dk2"/>
                </a:solidFill>
                <a:latin typeface="Arial"/>
                <a:ea typeface="Arial"/>
                <a:cs typeface="Arial"/>
                <a:sym typeface="Arial"/>
              </a:rPr>
              <a:t>instrucciones</a:t>
            </a:r>
            <a:r>
              <a:rPr b="0" i="1" lang="es" sz="2400" u="none" cap="none" strike="noStrike">
                <a:solidFill>
                  <a:schemeClr val="dk2"/>
                </a:solidFill>
                <a:latin typeface="Arial"/>
                <a:ea typeface="Arial"/>
                <a:cs typeface="Arial"/>
                <a:sym typeface="Arial"/>
              </a:rPr>
              <a:t> o reglas </a:t>
            </a:r>
            <a:r>
              <a:rPr b="1" i="1" lang="es" sz="2400" u="none" cap="none" strike="noStrike">
                <a:solidFill>
                  <a:schemeClr val="dk2"/>
                </a:solidFill>
                <a:latin typeface="Arial"/>
                <a:ea typeface="Arial"/>
                <a:cs typeface="Arial"/>
                <a:sym typeface="Arial"/>
              </a:rPr>
              <a:t>bien definidas</a:t>
            </a:r>
            <a:r>
              <a:rPr b="0" i="1" lang="es" sz="2400" u="none" cap="none" strike="noStrike">
                <a:solidFill>
                  <a:schemeClr val="dk2"/>
                </a:solidFill>
                <a:latin typeface="Arial"/>
                <a:ea typeface="Arial"/>
                <a:cs typeface="Arial"/>
                <a:sym typeface="Arial"/>
              </a:rPr>
              <a:t>, </a:t>
            </a:r>
            <a:r>
              <a:rPr b="1" i="1" lang="es" sz="2400" u="none" cap="none" strike="noStrike">
                <a:solidFill>
                  <a:schemeClr val="dk2"/>
                </a:solidFill>
                <a:latin typeface="Arial"/>
                <a:ea typeface="Arial"/>
                <a:cs typeface="Arial"/>
                <a:sym typeface="Arial"/>
              </a:rPr>
              <a:t>ordenadas</a:t>
            </a:r>
            <a:r>
              <a:rPr b="0" i="1" lang="es" sz="2400" u="none" cap="none" strike="noStrike">
                <a:solidFill>
                  <a:schemeClr val="dk2"/>
                </a:solidFill>
                <a:latin typeface="Arial"/>
                <a:ea typeface="Arial"/>
                <a:cs typeface="Arial"/>
                <a:sym typeface="Arial"/>
              </a:rPr>
              <a:t> y </a:t>
            </a:r>
            <a:r>
              <a:rPr b="1" i="1" lang="es" sz="2400" u="none" cap="none" strike="noStrike">
                <a:solidFill>
                  <a:schemeClr val="dk2"/>
                </a:solidFill>
                <a:latin typeface="Arial"/>
                <a:ea typeface="Arial"/>
                <a:cs typeface="Arial"/>
                <a:sym typeface="Arial"/>
              </a:rPr>
              <a:t>finitas</a:t>
            </a:r>
            <a:r>
              <a:rPr b="0" i="1" lang="es" sz="2400" u="none" cap="none" strike="noStrike">
                <a:solidFill>
                  <a:schemeClr val="dk2"/>
                </a:solidFill>
                <a:latin typeface="Arial"/>
                <a:ea typeface="Arial"/>
                <a:cs typeface="Arial"/>
                <a:sym typeface="Arial"/>
              </a:rPr>
              <a:t> que permite realizar una </a:t>
            </a:r>
            <a:r>
              <a:rPr b="1" i="1" lang="es" sz="2400" u="none" cap="none" strike="noStrike">
                <a:solidFill>
                  <a:schemeClr val="dk2"/>
                </a:solidFill>
                <a:latin typeface="Arial"/>
                <a:ea typeface="Arial"/>
                <a:cs typeface="Arial"/>
                <a:sym typeface="Arial"/>
              </a:rPr>
              <a:t>actividad</a:t>
            </a:r>
            <a:r>
              <a:rPr b="0" i="1" lang="es" sz="2400" u="none" cap="none" strike="noStrike">
                <a:solidFill>
                  <a:schemeClr val="dk2"/>
                </a:solidFill>
                <a:latin typeface="Arial"/>
                <a:ea typeface="Arial"/>
                <a:cs typeface="Arial"/>
                <a:sym typeface="Arial"/>
              </a:rPr>
              <a:t> mediante</a:t>
            </a:r>
            <a:r>
              <a:rPr b="1" i="1" lang="es" sz="2400" u="none" cap="none" strike="noStrike">
                <a:solidFill>
                  <a:schemeClr val="dk2"/>
                </a:solidFill>
                <a:latin typeface="Arial"/>
                <a:ea typeface="Arial"/>
                <a:cs typeface="Arial"/>
                <a:sym typeface="Arial"/>
              </a:rPr>
              <a:t> pasos sucesivos</a:t>
            </a:r>
            <a:r>
              <a:rPr b="0" i="1" lang="es" sz="2400" u="none" cap="none" strike="noStrike">
                <a:solidFill>
                  <a:schemeClr val="dk2"/>
                </a:solidFill>
                <a:latin typeface="Arial"/>
                <a:ea typeface="Arial"/>
                <a:cs typeface="Arial"/>
                <a:sym typeface="Arial"/>
              </a:rPr>
              <a:t> que </a:t>
            </a:r>
            <a:r>
              <a:rPr b="1" i="1" lang="es" sz="2400" u="none" cap="none" strike="noStrike">
                <a:solidFill>
                  <a:schemeClr val="dk2"/>
                </a:solidFill>
                <a:latin typeface="Arial"/>
                <a:ea typeface="Arial"/>
                <a:cs typeface="Arial"/>
                <a:sym typeface="Arial"/>
              </a:rPr>
              <a:t>no</a:t>
            </a:r>
            <a:r>
              <a:rPr b="0" i="1" lang="es" sz="2400" u="none" cap="none" strike="noStrike">
                <a:solidFill>
                  <a:schemeClr val="dk2"/>
                </a:solidFill>
                <a:latin typeface="Arial"/>
                <a:ea typeface="Arial"/>
                <a:cs typeface="Arial"/>
                <a:sym typeface="Arial"/>
              </a:rPr>
              <a:t> generen </a:t>
            </a:r>
            <a:r>
              <a:rPr b="1" i="1" lang="es" sz="2400" u="none" cap="none" strike="noStrike">
                <a:solidFill>
                  <a:schemeClr val="dk2"/>
                </a:solidFill>
                <a:latin typeface="Arial"/>
                <a:ea typeface="Arial"/>
                <a:cs typeface="Arial"/>
                <a:sym typeface="Arial"/>
              </a:rPr>
              <a:t>dudas</a:t>
            </a:r>
            <a:r>
              <a:rPr b="0" i="1" lang="es" sz="2400" u="none" cap="none" strike="noStrike">
                <a:solidFill>
                  <a:schemeClr val="dk2"/>
                </a:solidFill>
                <a:latin typeface="Arial"/>
                <a:ea typeface="Arial"/>
                <a:cs typeface="Arial"/>
                <a:sym typeface="Arial"/>
              </a:rPr>
              <a:t> a quien deba realizar dicha actividad. Dados un estado inicial y una entrada, siguiendo los pasos sucesivos se </a:t>
            </a:r>
            <a:r>
              <a:rPr b="1" i="1" lang="es" sz="2400" u="none" cap="none" strike="noStrike">
                <a:solidFill>
                  <a:schemeClr val="dk2"/>
                </a:solidFill>
                <a:latin typeface="Arial"/>
                <a:ea typeface="Arial"/>
                <a:cs typeface="Arial"/>
                <a:sym typeface="Arial"/>
              </a:rPr>
              <a:t>llega</a:t>
            </a:r>
            <a:r>
              <a:rPr b="0" i="1" lang="es" sz="2400" u="none" cap="none" strike="noStrike">
                <a:solidFill>
                  <a:schemeClr val="dk2"/>
                </a:solidFill>
                <a:latin typeface="Arial"/>
                <a:ea typeface="Arial"/>
                <a:cs typeface="Arial"/>
                <a:sym typeface="Arial"/>
              </a:rPr>
              <a:t> a un </a:t>
            </a:r>
            <a:r>
              <a:rPr b="1" i="1" lang="es" sz="2400" u="none" cap="none" strike="noStrike">
                <a:solidFill>
                  <a:schemeClr val="dk2"/>
                </a:solidFill>
                <a:latin typeface="Arial"/>
                <a:ea typeface="Arial"/>
                <a:cs typeface="Arial"/>
                <a:sym typeface="Arial"/>
              </a:rPr>
              <a:t>estado final</a:t>
            </a:r>
            <a:r>
              <a:rPr b="0" i="1" lang="es" sz="2400" u="none" cap="none" strike="noStrike">
                <a:solidFill>
                  <a:schemeClr val="dk2"/>
                </a:solidFill>
                <a:latin typeface="Arial"/>
                <a:ea typeface="Arial"/>
                <a:cs typeface="Arial"/>
                <a:sym typeface="Arial"/>
              </a:rPr>
              <a:t> y se obtiene </a:t>
            </a:r>
            <a:r>
              <a:rPr b="1" i="1" lang="es" sz="2400" u="none" cap="none" strike="noStrike">
                <a:solidFill>
                  <a:schemeClr val="dk2"/>
                </a:solidFill>
                <a:latin typeface="Arial"/>
                <a:ea typeface="Arial"/>
                <a:cs typeface="Arial"/>
                <a:sym typeface="Arial"/>
              </a:rPr>
              <a:t>una solución</a:t>
            </a:r>
            <a:r>
              <a:rPr b="0" i="1" lang="es" sz="2400" u="none" cap="none" strike="noStrike">
                <a:solidFill>
                  <a:schemeClr val="dk2"/>
                </a:solidFill>
                <a:latin typeface="Arial"/>
                <a:ea typeface="Arial"/>
                <a:cs typeface="Arial"/>
                <a:sym typeface="Arial"/>
              </a:rPr>
              <a:t>...</a:t>
            </a:r>
            <a:r>
              <a:rPr b="0" i="0" lang="es" sz="2400" u="none" cap="none" strike="noStrike">
                <a:solidFill>
                  <a:schemeClr val="dk2"/>
                </a:solidFill>
                <a:latin typeface="Arial"/>
                <a:ea typeface="Arial"/>
                <a:cs typeface="Arial"/>
                <a:sym typeface="Arial"/>
              </a:rPr>
              <a:t>"</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Diseñar un algoritmo</a:t>
            </a:r>
            <a:endParaRPr b="1" i="0" sz="4800" u="none" cap="none" strike="noStrike">
              <a:solidFill>
                <a:schemeClr val="lt1"/>
              </a:solidFill>
              <a:latin typeface="Arial"/>
              <a:ea typeface="Arial"/>
              <a:cs typeface="Arial"/>
              <a:sym typeface="Arial"/>
            </a:endParaRPr>
          </a:p>
        </p:txBody>
      </p:sp>
      <p:sp>
        <p:nvSpPr>
          <p:cNvPr id="234" name="Google Shape;234;p37"/>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SzPts val="1400"/>
              <a:buChar char="●"/>
            </a:pPr>
            <a:r>
              <a:rPr b="0" i="0" lang="es" sz="2400" u="none" cap="none" strike="noStrike">
                <a:solidFill>
                  <a:schemeClr val="dk2"/>
                </a:solidFill>
                <a:latin typeface="Arial"/>
                <a:ea typeface="Arial"/>
                <a:cs typeface="Arial"/>
                <a:sym typeface="Arial"/>
              </a:rPr>
              <a:t>Quiere decir que debemos utilizar la simbología de </a:t>
            </a:r>
            <a:r>
              <a:rPr b="0" i="0" lang="es" sz="2400" u="sng" cap="none" strike="noStrike">
                <a:solidFill>
                  <a:srgbClr val="4A86E8"/>
                </a:solidFill>
                <a:latin typeface="Arial"/>
                <a:ea typeface="Arial"/>
                <a:cs typeface="Arial"/>
                <a:sym typeface="Arial"/>
              </a:rPr>
              <a:t>Diagrama de Flujo</a:t>
            </a:r>
            <a:r>
              <a:rPr b="0" i="0" lang="es" sz="2400" u="none" cap="none" strike="noStrike">
                <a:solidFill>
                  <a:schemeClr val="dk2"/>
                </a:solidFill>
                <a:latin typeface="Arial"/>
                <a:ea typeface="Arial"/>
                <a:cs typeface="Arial"/>
                <a:sym typeface="Arial"/>
              </a:rPr>
              <a:t> (ir a diapositiva) para diseñar nuestra solución.</a:t>
            </a:r>
            <a:endParaRPr b="0" i="0" sz="30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600"/>
              </a:spcBef>
              <a:spcAft>
                <a:spcPts val="0"/>
              </a:spcAft>
              <a:buSzPts val="1400"/>
              <a:buChar char="●"/>
            </a:pPr>
            <a:r>
              <a:rPr b="0" i="0" lang="es" sz="2400" u="none" cap="none" strike="noStrike">
                <a:solidFill>
                  <a:schemeClr val="dk2"/>
                </a:solidFill>
                <a:latin typeface="Arial"/>
                <a:ea typeface="Arial"/>
                <a:cs typeface="Arial"/>
                <a:sym typeface="Arial"/>
              </a:rPr>
              <a:t>Básicamente es "dibujar" el análisis realizado anteriormente utilizando </a:t>
            </a:r>
            <a:r>
              <a:rPr b="0" i="0" lang="es" sz="2400" u="sng" cap="none" strike="noStrike">
                <a:solidFill>
                  <a:srgbClr val="4A86E8"/>
                </a:solidFill>
                <a:latin typeface="Arial"/>
                <a:ea typeface="Arial"/>
                <a:cs typeface="Arial"/>
                <a:sym typeface="Arial"/>
              </a:rPr>
              <a:t>Diagrama de Flujo</a:t>
            </a:r>
            <a:r>
              <a:rPr b="0" i="0" lang="es" sz="2400" u="none" cap="none" strike="noStrike">
                <a:solidFill>
                  <a:schemeClr val="dk2"/>
                </a:solidFill>
                <a:latin typeface="Arial"/>
                <a:ea typeface="Arial"/>
                <a:cs typeface="Arial"/>
                <a:sym typeface="Arial"/>
              </a:rPr>
              <a:t> (ir a diapositiva).</a:t>
            </a:r>
            <a:endParaRPr b="0" i="0" sz="30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600"/>
              </a:spcBef>
              <a:spcAft>
                <a:spcPts val="0"/>
              </a:spcAft>
              <a:buSzPts val="1400"/>
              <a:buChar char="●"/>
            </a:pPr>
            <a:r>
              <a:rPr b="0" i="0" lang="es" sz="2400" u="none" cap="none" strike="noStrike">
                <a:solidFill>
                  <a:schemeClr val="dk2"/>
                </a:solidFill>
                <a:latin typeface="Arial"/>
                <a:ea typeface="Arial"/>
                <a:cs typeface="Arial"/>
                <a:sym typeface="Arial"/>
              </a:rPr>
              <a:t>Debemos definir nuestros datos, las operaciones y el resultado a mostrar</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Diseñar un algoritmo (II)</a:t>
            </a:r>
            <a:endParaRPr b="1" i="0" sz="4800" u="none" cap="none" strike="noStrike">
              <a:solidFill>
                <a:schemeClr val="lt1"/>
              </a:solidFill>
              <a:latin typeface="Arial"/>
              <a:ea typeface="Arial"/>
              <a:cs typeface="Arial"/>
              <a:sym typeface="Arial"/>
            </a:endParaRPr>
          </a:p>
        </p:txBody>
      </p:sp>
      <p:pic>
        <p:nvPicPr>
          <p:cNvPr id="240" name="Google Shape;240;p38"/>
          <p:cNvPicPr preferRelativeResize="0"/>
          <p:nvPr/>
        </p:nvPicPr>
        <p:blipFill>
          <a:blip r:embed="rId3">
            <a:alphaModFix/>
          </a:blip>
          <a:stretch>
            <a:fillRect/>
          </a:stretch>
        </p:blipFill>
        <p:spPr>
          <a:xfrm>
            <a:off x="185736" y="1900561"/>
            <a:ext cx="8772525" cy="4867275"/>
          </a:xfrm>
          <a:prstGeom prst="rect">
            <a:avLst/>
          </a:prstGeom>
          <a:noFill/>
          <a:ln>
            <a:noFill/>
          </a:ln>
        </p:spPr>
      </p:pic>
      <p:sp>
        <p:nvSpPr>
          <p:cNvPr id="241" name="Google Shape;241;p38"/>
          <p:cNvSpPr/>
          <p:nvPr/>
        </p:nvSpPr>
        <p:spPr>
          <a:xfrm>
            <a:off x="134850" y="2542825"/>
            <a:ext cx="8842200" cy="1887898"/>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8"/>
          <p:cNvSpPr/>
          <p:nvPr/>
        </p:nvSpPr>
        <p:spPr>
          <a:xfrm>
            <a:off x="1887875" y="1824361"/>
            <a:ext cx="6588299" cy="539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8"/>
          <p:cNvSpPr/>
          <p:nvPr/>
        </p:nvSpPr>
        <p:spPr>
          <a:xfrm>
            <a:off x="1887875" y="6304637"/>
            <a:ext cx="6588299" cy="539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8"/>
          <p:cNvSpPr/>
          <p:nvPr/>
        </p:nvSpPr>
        <p:spPr>
          <a:xfrm>
            <a:off x="1537700" y="4542875"/>
            <a:ext cx="7455300" cy="15411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Traducir un algoritmo (I)</a:t>
            </a:r>
            <a:endParaRPr b="1" i="0" sz="4800" u="none" cap="none" strike="noStrike">
              <a:solidFill>
                <a:schemeClr val="lt1"/>
              </a:solidFill>
              <a:latin typeface="Arial"/>
              <a:ea typeface="Arial"/>
              <a:cs typeface="Arial"/>
              <a:sym typeface="Arial"/>
            </a:endParaRPr>
          </a:p>
        </p:txBody>
      </p:sp>
      <p:sp>
        <p:nvSpPr>
          <p:cNvPr id="250" name="Google Shape;250;p39"/>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SzPts val="1400"/>
              <a:buChar char="●"/>
            </a:pPr>
            <a:r>
              <a:rPr b="0" i="0" lang="es" sz="2400" u="none" cap="none" strike="noStrike">
                <a:solidFill>
                  <a:schemeClr val="dk2"/>
                </a:solidFill>
                <a:latin typeface="Arial"/>
                <a:ea typeface="Arial"/>
                <a:cs typeface="Arial"/>
                <a:sym typeface="Arial"/>
              </a:rPr>
              <a:t>Ahora es el momento de escribir nuestro diagrama en un lenguaje de programación el cual es conocido como </a:t>
            </a:r>
            <a:r>
              <a:rPr b="0" i="0" lang="es" sz="2400" u="sng" cap="none" strike="noStrike">
                <a:solidFill>
                  <a:srgbClr val="4A86E8"/>
                </a:solidFill>
                <a:latin typeface="Arial"/>
                <a:ea typeface="Arial"/>
                <a:cs typeface="Arial"/>
                <a:sym typeface="Arial"/>
              </a:rPr>
              <a:t>Pseudo - código</a:t>
            </a:r>
            <a:endParaRPr b="0" i="0" sz="30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600"/>
              </a:spcBef>
              <a:spcAft>
                <a:spcPts val="0"/>
              </a:spcAft>
              <a:buSzPts val="1400"/>
              <a:buChar char="●"/>
            </a:pPr>
            <a:r>
              <a:rPr b="0" i="0" lang="es" sz="2400" u="none" cap="none" strike="noStrike">
                <a:solidFill>
                  <a:schemeClr val="dk2"/>
                </a:solidFill>
                <a:latin typeface="Arial"/>
                <a:ea typeface="Arial"/>
                <a:cs typeface="Arial"/>
                <a:sym typeface="Arial"/>
              </a:rPr>
              <a:t>Para ello escribiremos con las palabras reservadas mencionadas anteriormente (ver diapositiva </a:t>
            </a:r>
            <a:r>
              <a:rPr b="0" i="0" lang="es" sz="2400" u="sng" cap="none" strike="noStrike">
                <a:solidFill>
                  <a:srgbClr val="4A86E8"/>
                </a:solidFill>
                <a:latin typeface="Arial"/>
                <a:ea typeface="Arial"/>
                <a:cs typeface="Arial"/>
                <a:sym typeface="Arial"/>
              </a:rPr>
              <a:t>Traducir un algoritmo</a:t>
            </a:r>
            <a:r>
              <a:rPr b="0" i="0" lang="es" sz="2400" u="none" cap="none" strike="noStrike">
                <a:solidFill>
                  <a:schemeClr val="dk2"/>
                </a:solidFill>
                <a:latin typeface="Arial"/>
                <a:ea typeface="Arial"/>
                <a:cs typeface="Arial"/>
                <a:sym typeface="Arial"/>
              </a:rPr>
              <a:t>)</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Traducir un algoritmo (II)</a:t>
            </a:r>
            <a:endParaRPr b="1" i="0" sz="4800" u="none" cap="none" strike="noStrike">
              <a:solidFill>
                <a:schemeClr val="lt1"/>
              </a:solidFill>
              <a:latin typeface="Arial"/>
              <a:ea typeface="Arial"/>
              <a:cs typeface="Arial"/>
              <a:sym typeface="Arial"/>
            </a:endParaRPr>
          </a:p>
        </p:txBody>
      </p:sp>
      <p:sp>
        <p:nvSpPr>
          <p:cNvPr id="256" name="Google Shape;256;p40"/>
          <p:cNvSpPr txBox="1"/>
          <p:nvPr>
            <p:ph idx="1" type="body"/>
          </p:nvPr>
        </p:nvSpPr>
        <p:spPr>
          <a:xfrm>
            <a:off x="457200" y="1871132"/>
            <a:ext cx="8229600" cy="48516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FF0000"/>
                </a:solidFill>
                <a:latin typeface="Courier New"/>
                <a:ea typeface="Courier New"/>
                <a:cs typeface="Courier New"/>
                <a:sym typeface="Courier New"/>
              </a:rPr>
              <a:t>//Indicamos el inicio del programa</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chemeClr val="dk2"/>
                </a:solidFill>
                <a:latin typeface="Courier New"/>
                <a:ea typeface="Courier New"/>
                <a:cs typeface="Courier New"/>
                <a:sym typeface="Courier New"/>
              </a:rPr>
              <a:t>INICIO</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0B5394"/>
                </a:solidFill>
                <a:latin typeface="Courier New"/>
                <a:ea typeface="Courier New"/>
                <a:cs typeface="Courier New"/>
                <a:sym typeface="Courier New"/>
              </a:rPr>
              <a:t>//Declaramos las variables y las iniciamos</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rgbClr val="000000"/>
              </a:buClr>
              <a:buFont typeface="Courier New"/>
              <a:buNone/>
            </a:pPr>
            <a:r>
              <a:rPr lang="es" sz="1400">
                <a:latin typeface="Courier New"/>
                <a:ea typeface="Courier New"/>
                <a:cs typeface="Courier New"/>
                <a:sym typeface="Courier New"/>
              </a:rPr>
              <a:t>ENTERO </a:t>
            </a:r>
            <a:r>
              <a:rPr b="0" i="0" lang="es" sz="1400" u="none" cap="none" strike="noStrike">
                <a:solidFill>
                  <a:schemeClr val="dk2"/>
                </a:solidFill>
                <a:latin typeface="Courier New"/>
                <a:ea typeface="Courier New"/>
                <a:cs typeface="Courier New"/>
                <a:sym typeface="Courier New"/>
              </a:rPr>
              <a:t>fichas_rojas = 3;</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rgbClr val="000000"/>
              </a:buClr>
              <a:buFont typeface="Courier New"/>
              <a:buNone/>
            </a:pPr>
            <a:r>
              <a:rPr lang="es" sz="1400">
                <a:latin typeface="Courier New"/>
                <a:ea typeface="Courier New"/>
                <a:cs typeface="Courier New"/>
                <a:sym typeface="Courier New"/>
              </a:rPr>
              <a:t>ENTERO</a:t>
            </a:r>
            <a:r>
              <a:rPr b="0" i="0" lang="es" sz="1400" u="none" cap="none" strike="noStrike">
                <a:solidFill>
                  <a:schemeClr val="dk2"/>
                </a:solidFill>
                <a:latin typeface="Courier New"/>
                <a:ea typeface="Courier New"/>
                <a:cs typeface="Courier New"/>
                <a:sym typeface="Courier New"/>
              </a:rPr>
              <a:t> fichas_azules = 6;</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rgbClr val="000000"/>
              </a:buClr>
              <a:buFont typeface="Courier New"/>
              <a:buNone/>
            </a:pPr>
            <a:r>
              <a:rPr lang="es" sz="1400">
                <a:latin typeface="Courier New"/>
                <a:ea typeface="Courier New"/>
                <a:cs typeface="Courier New"/>
                <a:sym typeface="Courier New"/>
              </a:rPr>
              <a:t>ENTERO</a:t>
            </a:r>
            <a:r>
              <a:rPr b="0" i="0" lang="es" sz="1400" u="none" cap="none" strike="noStrike">
                <a:solidFill>
                  <a:schemeClr val="dk2"/>
                </a:solidFill>
                <a:latin typeface="Courier New"/>
                <a:ea typeface="Courier New"/>
                <a:cs typeface="Courier New"/>
                <a:sym typeface="Courier New"/>
              </a:rPr>
              <a:t> fichas_amarillas = 4;</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lang="es" sz="1400">
                <a:latin typeface="Courier New"/>
                <a:ea typeface="Courier New"/>
                <a:cs typeface="Courier New"/>
                <a:sym typeface="Courier New"/>
              </a:rPr>
              <a:t>ENTERO</a:t>
            </a:r>
            <a:r>
              <a:rPr b="0" i="0" lang="es" sz="1400" u="none" cap="none" strike="noStrike">
                <a:solidFill>
                  <a:schemeClr val="dk2"/>
                </a:solidFill>
                <a:latin typeface="Courier New"/>
                <a:ea typeface="Courier New"/>
                <a:cs typeface="Courier New"/>
                <a:sym typeface="Courier New"/>
              </a:rPr>
              <a:t> puntaje_final = 0;</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rgbClr val="000000"/>
              </a:buClr>
              <a:buFont typeface="Courier New"/>
              <a:buNone/>
            </a:pPr>
            <a:r>
              <a:rPr b="0" i="0" lang="es" sz="1400" u="none" cap="none" strike="noStrike">
                <a:solidFill>
                  <a:srgbClr val="0B5394"/>
                </a:solidFill>
                <a:latin typeface="Courier New"/>
                <a:ea typeface="Courier New"/>
                <a:cs typeface="Courier New"/>
                <a:sym typeface="Courier New"/>
              </a:rPr>
              <a:t>//Escribirmos la operación a utilizar</a:t>
            </a:r>
            <a:endParaRPr b="0" i="0" sz="30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Clr>
                <a:schemeClr val="dk2"/>
              </a:buClr>
              <a:buFont typeface="Courier New"/>
              <a:buNone/>
            </a:pPr>
            <a:r>
              <a:rPr b="0" i="0" lang="es" sz="1400" u="none" cap="none" strike="noStrike">
                <a:solidFill>
                  <a:schemeClr val="dk2"/>
                </a:solidFill>
                <a:latin typeface="Courier New"/>
                <a:ea typeface="Courier New"/>
                <a:cs typeface="Courier New"/>
                <a:sym typeface="Courier New"/>
              </a:rPr>
              <a:t>puntaje_final = fichas_rojas^3 + 2*fichas_azules - fichas_amarillas^2;</a:t>
            </a:r>
            <a:endParaRPr b="0" i="0" sz="30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Clr>
                <a:srgbClr val="000000"/>
              </a:buClr>
              <a:buFont typeface="Courier New"/>
              <a:buNone/>
            </a:pPr>
            <a:r>
              <a:rPr b="0" i="0" lang="es" sz="1400" u="none" cap="none" strike="noStrike">
                <a:solidFill>
                  <a:srgbClr val="6AA84F"/>
                </a:solidFill>
                <a:latin typeface="Courier New"/>
                <a:ea typeface="Courier New"/>
                <a:cs typeface="Courier New"/>
                <a:sym typeface="Courier New"/>
              </a:rPr>
              <a:t>//Imprimimos por pantalla el texto que queremos mostrar</a:t>
            </a:r>
            <a:endParaRPr b="0" i="0" sz="30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Clr>
                <a:schemeClr val="dk2"/>
              </a:buClr>
              <a:buFont typeface="Courier New"/>
              <a:buNone/>
            </a:pPr>
            <a:r>
              <a:rPr lang="es" sz="1400">
                <a:latin typeface="Courier New"/>
                <a:ea typeface="Courier New"/>
                <a:cs typeface="Courier New"/>
                <a:sym typeface="Courier New"/>
              </a:rPr>
              <a:t>IMPRIMIR</a:t>
            </a:r>
            <a:r>
              <a:rPr b="0" i="0" lang="es" sz="1400" u="none" cap="none" strike="noStrike">
                <a:solidFill>
                  <a:schemeClr val="dk2"/>
                </a:solidFill>
                <a:latin typeface="Courier New"/>
                <a:ea typeface="Courier New"/>
                <a:cs typeface="Courier New"/>
                <a:sym typeface="Courier New"/>
              </a:rPr>
              <a:t> "El puntaje final de Andres es de "</a:t>
            </a:r>
            <a:endParaRPr b="0" i="0" sz="30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Clr>
                <a:schemeClr val="dk2"/>
              </a:buClr>
              <a:buFont typeface="Courier New"/>
              <a:buNone/>
            </a:pPr>
            <a:r>
              <a:rPr b="0" i="0" lang="es" sz="1400" u="none" cap="none" strike="noStrike">
                <a:solidFill>
                  <a:srgbClr val="6AA84F"/>
                </a:solidFill>
                <a:latin typeface="Courier New"/>
                <a:ea typeface="Courier New"/>
                <a:cs typeface="Courier New"/>
                <a:sym typeface="Courier New"/>
              </a:rPr>
              <a:t>//Imprimimos por pantalla la variable que queremos mostrar</a:t>
            </a:r>
            <a:endParaRPr b="0" i="0" sz="30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Clr>
                <a:schemeClr val="dk2"/>
              </a:buClr>
              <a:buFont typeface="Courier New"/>
              <a:buNone/>
            </a:pPr>
            <a:r>
              <a:rPr lang="es" sz="1400">
                <a:latin typeface="Courier New"/>
                <a:ea typeface="Courier New"/>
                <a:cs typeface="Courier New"/>
                <a:sym typeface="Courier New"/>
              </a:rPr>
              <a:t>IMPRIMIR</a:t>
            </a:r>
            <a:r>
              <a:rPr b="0" i="0" lang="es" sz="1400" u="none" cap="none" strike="noStrike">
                <a:solidFill>
                  <a:schemeClr val="dk2"/>
                </a:solidFill>
                <a:latin typeface="Courier New"/>
                <a:ea typeface="Courier New"/>
                <a:cs typeface="Courier New"/>
                <a:sym typeface="Courier New"/>
              </a:rPr>
              <a:t> puntaje_final;</a:t>
            </a:r>
            <a:endParaRPr b="0" i="0" sz="30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Clr>
                <a:schemeClr val="dk2"/>
              </a:buClr>
              <a:buFont typeface="Courier New"/>
              <a:buNone/>
            </a:pPr>
            <a:r>
              <a:rPr b="0" i="0" lang="es" sz="1400" u="none" cap="none" strike="noStrike">
                <a:solidFill>
                  <a:srgbClr val="FF0000"/>
                </a:solidFill>
                <a:latin typeface="Courier New"/>
                <a:ea typeface="Courier New"/>
                <a:cs typeface="Courier New"/>
                <a:sym typeface="Courier New"/>
              </a:rPr>
              <a:t>//Indicamos el fin del programa</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chemeClr val="dk2"/>
                </a:solidFill>
                <a:latin typeface="Courier New"/>
                <a:ea typeface="Courier New"/>
                <a:cs typeface="Courier New"/>
                <a:sym typeface="Courier New"/>
              </a:rPr>
              <a:t>FIN</a:t>
            </a:r>
            <a:endParaRPr b="0" i="0" sz="3000" u="none" cap="none" strike="noStrike">
              <a:solidFill>
                <a:schemeClr val="dk2"/>
              </a:solidFill>
              <a:latin typeface="Arial"/>
              <a:ea typeface="Arial"/>
              <a:cs typeface="Arial"/>
              <a:sym typeface="Arial"/>
            </a:endParaRPr>
          </a:p>
        </p:txBody>
      </p:sp>
      <p:sp>
        <p:nvSpPr>
          <p:cNvPr id="257" name="Google Shape;257;p40"/>
          <p:cNvSpPr txBox="1"/>
          <p:nvPr/>
        </p:nvSpPr>
        <p:spPr>
          <a:xfrm>
            <a:off x="6980847" y="6086926"/>
            <a:ext cx="2010900" cy="632999"/>
          </a:xfrm>
          <a:prstGeom prst="rect">
            <a:avLst/>
          </a:prstGeom>
          <a:noFill/>
          <a:ln cap="flat" cmpd="sng" w="9525">
            <a:solidFill>
              <a:srgbClr val="FF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1" lang="es" sz="1400" u="none" cap="none" strike="noStrike">
                <a:solidFill>
                  <a:srgbClr val="000000"/>
                </a:solidFill>
                <a:latin typeface="Arial"/>
                <a:ea typeface="Arial"/>
                <a:cs typeface="Arial"/>
                <a:sym typeface="Arial"/>
              </a:rPr>
              <a:t>Ayudas: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Consolas"/>
              <a:buNone/>
            </a:pPr>
            <a:r>
              <a:rPr b="0" i="0" lang="es" sz="1400" u="none" cap="none" strike="noStrike">
                <a:solidFill>
                  <a:srgbClr val="000000"/>
                </a:solidFill>
                <a:latin typeface="Consolas"/>
                <a:ea typeface="Consolas"/>
                <a:cs typeface="Consolas"/>
                <a:sym typeface="Consolas"/>
              </a:rPr>
              <a:t>//</a:t>
            </a:r>
            <a:r>
              <a:rPr b="0" i="0" lang="es" sz="1400" u="none" cap="none" strike="noStrike">
                <a:solidFill>
                  <a:srgbClr val="000000"/>
                </a:solidFill>
                <a:latin typeface="Arial"/>
                <a:ea typeface="Arial"/>
                <a:cs typeface="Arial"/>
                <a:sym typeface="Arial"/>
              </a:rPr>
              <a:t> indica comentario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Depurar el programa</a:t>
            </a:r>
            <a:endParaRPr b="1" i="0" sz="4800" u="none" cap="none" strike="noStrike">
              <a:solidFill>
                <a:schemeClr val="lt1"/>
              </a:solidFill>
              <a:latin typeface="Arial"/>
              <a:ea typeface="Arial"/>
              <a:cs typeface="Arial"/>
              <a:sym typeface="Arial"/>
            </a:endParaRPr>
          </a:p>
        </p:txBody>
      </p:sp>
      <p:sp>
        <p:nvSpPr>
          <p:cNvPr id="263" name="Google Shape;263;p41"/>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Para hacer la depuración debemos ir reemplazando los </a:t>
            </a:r>
            <a:r>
              <a:rPr lang="es" sz="2400"/>
              <a:t>valores</a:t>
            </a:r>
            <a:r>
              <a:rPr b="0" i="0" lang="es" sz="2400" u="none" cap="none" strike="noStrike">
                <a:solidFill>
                  <a:schemeClr val="dk2"/>
                </a:solidFill>
                <a:latin typeface="Arial"/>
                <a:ea typeface="Arial"/>
                <a:cs typeface="Arial"/>
                <a:sym typeface="Arial"/>
              </a:rPr>
              <a:t> de las variables en nuestro programa.</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600"/>
              </a:spcBef>
              <a:spcAft>
                <a:spcPts val="0"/>
              </a:spcAft>
              <a:buSzPts val="1400"/>
              <a:buChar char="●"/>
            </a:pPr>
            <a:r>
              <a:rPr b="0" i="0" lang="es" sz="2400" u="none" cap="none" strike="noStrike">
                <a:solidFill>
                  <a:schemeClr val="dk2"/>
                </a:solidFill>
                <a:latin typeface="Arial"/>
                <a:ea typeface="Arial"/>
                <a:cs typeface="Arial"/>
                <a:sym typeface="Arial"/>
              </a:rPr>
              <a:t>Tenemos los valores ya </a:t>
            </a:r>
            <a:r>
              <a:rPr lang="es" sz="2400"/>
              <a:t>dados por el enunciado: </a:t>
            </a:r>
            <a:r>
              <a:rPr b="0" i="0" lang="es" sz="2400" u="none" cap="none" strike="noStrike">
                <a:solidFill>
                  <a:schemeClr val="dk2"/>
                </a:solidFill>
                <a:latin typeface="Arial"/>
                <a:ea typeface="Arial"/>
                <a:cs typeface="Arial"/>
                <a:sym typeface="Arial"/>
              </a:rPr>
              <a:t>f_rojas = 3, f_azules = 6 y f_amarillas = 4, </a:t>
            </a:r>
            <a:r>
              <a:rPr lang="es" sz="2400"/>
              <a:t>estos valores debemos reemplazarlos</a:t>
            </a:r>
            <a:r>
              <a:rPr b="0" i="0" lang="es" sz="2400" u="none" cap="none" strike="noStrike">
                <a:solidFill>
                  <a:schemeClr val="dk2"/>
                </a:solidFill>
                <a:latin typeface="Arial"/>
                <a:ea typeface="Arial"/>
                <a:cs typeface="Arial"/>
                <a:sym typeface="Arial"/>
              </a:rPr>
              <a:t> en nuestra f</a:t>
            </a:r>
            <a:r>
              <a:rPr lang="es" sz="2400"/>
              <a:t>ó</a:t>
            </a:r>
            <a:r>
              <a:rPr b="0" i="0" lang="es" sz="2400" u="none" cap="none" strike="noStrike">
                <a:solidFill>
                  <a:schemeClr val="dk2"/>
                </a:solidFill>
                <a:latin typeface="Arial"/>
                <a:ea typeface="Arial"/>
                <a:cs typeface="Arial"/>
                <a:sym typeface="Arial"/>
              </a:rPr>
              <a:t>rmula inicial:</a:t>
            </a:r>
            <a:endParaRPr b="0" i="0" sz="24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None/>
            </a:pPr>
            <a:r>
              <a:rPr b="0" i="0" lang="es" sz="2400" u="none" cap="none" strike="noStrike">
                <a:solidFill>
                  <a:srgbClr val="0000FF"/>
                </a:solidFill>
                <a:latin typeface="Courier New"/>
                <a:ea typeface="Courier New"/>
                <a:cs typeface="Courier New"/>
                <a:sym typeface="Courier New"/>
              </a:rPr>
              <a:t>puntaje_final = 3^3 + 2*6 - 4^2;</a:t>
            </a:r>
            <a:endParaRPr b="0" i="0" sz="2400" u="none" cap="none" strike="noStrike">
              <a:solidFill>
                <a:srgbClr val="0000FF"/>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400" u="none" cap="none" strike="noStrike">
                <a:solidFill>
                  <a:srgbClr val="191919"/>
                </a:solidFill>
                <a:latin typeface="Arial"/>
                <a:ea typeface="Arial"/>
                <a:cs typeface="Arial"/>
                <a:sym typeface="Arial"/>
              </a:rPr>
              <a:t>Realizando el </a:t>
            </a:r>
            <a:r>
              <a:rPr lang="es" sz="2400">
                <a:solidFill>
                  <a:srgbClr val="191919"/>
                </a:solidFill>
              </a:rPr>
              <a:t>cálculo</a:t>
            </a:r>
            <a:r>
              <a:rPr b="0" i="0" lang="es" sz="2400" u="none" cap="none" strike="noStrike">
                <a:solidFill>
                  <a:srgbClr val="191919"/>
                </a:solidFill>
                <a:latin typeface="Arial"/>
                <a:ea typeface="Arial"/>
                <a:cs typeface="Arial"/>
                <a:sym typeface="Arial"/>
              </a:rPr>
              <a:t> nos da como resultado:</a:t>
            </a:r>
            <a:endParaRPr b="0" i="0" sz="24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None/>
            </a:pPr>
            <a:r>
              <a:rPr b="0" i="0" lang="es" sz="2400" u="none" cap="none" strike="noStrike">
                <a:solidFill>
                  <a:srgbClr val="0000FF"/>
                </a:solidFill>
                <a:latin typeface="Courier New"/>
                <a:ea typeface="Courier New"/>
                <a:cs typeface="Courier New"/>
                <a:sym typeface="Courier New"/>
              </a:rPr>
              <a:t>puntaje_final = 39;</a:t>
            </a:r>
            <a:endParaRPr b="0" i="0" sz="2400" u="none" cap="none" strike="noStrike">
              <a:solidFill>
                <a:srgbClr val="0000FF"/>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lang="es" sz="2400">
                <a:solidFill>
                  <a:srgbClr val="000000"/>
                </a:solidFill>
              </a:rPr>
              <a:t>Impresión</a:t>
            </a:r>
            <a:r>
              <a:rPr b="0" i="0" lang="es" sz="2400" u="none" cap="none" strike="noStrike">
                <a:solidFill>
                  <a:srgbClr val="000000"/>
                </a:solidFill>
                <a:latin typeface="Arial"/>
                <a:ea typeface="Arial"/>
                <a:cs typeface="Arial"/>
                <a:sym typeface="Arial"/>
              </a:rPr>
              <a:t> por pantalla:</a:t>
            </a:r>
            <a:endParaRPr b="0" i="0" sz="24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None/>
            </a:pPr>
            <a:r>
              <a:rPr b="0" i="0" lang="es" sz="2400" u="none" cap="none" strike="noStrike">
                <a:solidFill>
                  <a:srgbClr val="38761D"/>
                </a:solidFill>
                <a:latin typeface="Courier New"/>
                <a:ea typeface="Courier New"/>
                <a:cs typeface="Courier New"/>
                <a:sym typeface="Courier New"/>
              </a:rPr>
              <a:t>El puntaje final de Andres es de 39</a:t>
            </a:r>
            <a:endParaRPr b="0" i="0" sz="2400" u="none" cap="none" strike="noStrike">
              <a:solidFill>
                <a:srgbClr val="38761D"/>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Veamos si generalizamos el problema</a:t>
            </a:r>
            <a:endParaRPr b="1" i="0" sz="4800" u="none" cap="none" strike="noStrike">
              <a:solidFill>
                <a:schemeClr val="lt1"/>
              </a:solidFill>
              <a:latin typeface="Arial"/>
              <a:ea typeface="Arial"/>
              <a:cs typeface="Arial"/>
              <a:sym typeface="Arial"/>
            </a:endParaRPr>
          </a:p>
        </p:txBody>
      </p:sp>
      <p:sp>
        <p:nvSpPr>
          <p:cNvPr id="269" name="Google Shape;269;p42"/>
          <p:cNvSpPr txBox="1"/>
          <p:nvPr>
            <p:ph idx="1" type="body"/>
          </p:nvPr>
        </p:nvSpPr>
        <p:spPr>
          <a:xfrm>
            <a:off x="457200" y="1947332"/>
            <a:ext cx="8229600" cy="4620298"/>
          </a:xfrm>
          <a:prstGeom prst="rect">
            <a:avLst/>
          </a:prstGeom>
          <a:noFill/>
          <a:ln>
            <a:noFill/>
          </a:ln>
        </p:spPr>
        <p:txBody>
          <a:bodyPr anchorCtr="0" anchor="ctr" bIns="91425" lIns="91425" spcFirstLastPara="1" rIns="91425" wrap="square" tIns="91425">
            <a:noAutofit/>
          </a:bodyPr>
          <a:lstStyle/>
          <a:p>
            <a:pPr indent="-342900" lvl="0" marL="342900" marR="0" rtl="0" algn="ctr">
              <a:lnSpc>
                <a:spcPct val="100000"/>
              </a:lnSpc>
              <a:spcBef>
                <a:spcPts val="600"/>
              </a:spcBef>
              <a:spcAft>
                <a:spcPts val="0"/>
              </a:spcAft>
              <a:buClr>
                <a:schemeClr val="dk2"/>
              </a:buClr>
              <a:buFont typeface="Arial"/>
              <a:buNone/>
            </a:pPr>
            <a:r>
              <a:rPr b="0" i="0" lang="es" sz="2400" u="none" cap="none" strike="noStrike">
                <a:solidFill>
                  <a:schemeClr val="dk2"/>
                </a:solidFill>
                <a:latin typeface="Arial"/>
                <a:ea typeface="Arial"/>
                <a:cs typeface="Arial"/>
                <a:sym typeface="Arial"/>
              </a:rPr>
              <a:t>¿Qué sucede si existen más jugadores?</a:t>
            </a:r>
            <a:endParaRPr b="0" i="0" sz="3000" u="none" cap="none" strike="noStrike">
              <a:solidFill>
                <a:schemeClr val="dk2"/>
              </a:solidFill>
              <a:latin typeface="Arial"/>
              <a:ea typeface="Arial"/>
              <a:cs typeface="Arial"/>
              <a:sym typeface="Arial"/>
            </a:endParaRPr>
          </a:p>
          <a:p>
            <a:pPr indent="0" lvl="0" marL="0" marR="0" rtl="0" algn="ctr">
              <a:lnSpc>
                <a:spcPct val="100000"/>
              </a:lnSpc>
              <a:spcBef>
                <a:spcPts val="600"/>
              </a:spcBef>
              <a:spcAft>
                <a:spcPts val="0"/>
              </a:spcAft>
              <a:buNone/>
            </a:pPr>
            <a:r>
              <a:t/>
            </a:r>
            <a:endParaRPr b="0" i="0" sz="3000" u="none" cap="none" strike="noStrike">
              <a:solidFill>
                <a:schemeClr val="dk2"/>
              </a:solidFill>
              <a:latin typeface="Arial"/>
              <a:ea typeface="Arial"/>
              <a:cs typeface="Arial"/>
              <a:sym typeface="Arial"/>
            </a:endParaRPr>
          </a:p>
          <a:p>
            <a:pPr indent="0" lvl="0" marL="0" marR="0" rtl="0" algn="ctr">
              <a:lnSpc>
                <a:spcPct val="100000"/>
              </a:lnSpc>
              <a:spcBef>
                <a:spcPts val="600"/>
              </a:spcBef>
              <a:spcAft>
                <a:spcPts val="0"/>
              </a:spcAft>
              <a:buClr>
                <a:schemeClr val="dk2"/>
              </a:buClr>
              <a:buFont typeface="Arial"/>
              <a:buNone/>
            </a:pPr>
            <a:r>
              <a:rPr b="0" i="0" lang="es" sz="2400" u="none" cap="none" strike="noStrike">
                <a:solidFill>
                  <a:schemeClr val="dk2"/>
                </a:solidFill>
                <a:latin typeface="Arial"/>
                <a:ea typeface="Arial"/>
                <a:cs typeface="Arial"/>
                <a:sym typeface="Arial"/>
              </a:rPr>
              <a:t>¿Cómo podríamos calcular el puntaje final para un nuevo jugador y con cantidades de fichas distintas a Andrés?</a:t>
            </a:r>
            <a:endParaRPr b="0" i="0" sz="3000" u="none" cap="none" strike="noStrike">
              <a:solidFill>
                <a:schemeClr val="dk2"/>
              </a:solidFill>
              <a:latin typeface="Arial"/>
              <a:ea typeface="Arial"/>
              <a:cs typeface="Arial"/>
              <a:sym typeface="Arial"/>
            </a:endParaRPr>
          </a:p>
          <a:p>
            <a:pPr indent="0" lvl="0" marL="0" marR="0" rtl="0" algn="ctr">
              <a:lnSpc>
                <a:spcPct val="100000"/>
              </a:lnSpc>
              <a:spcBef>
                <a:spcPts val="600"/>
              </a:spcBef>
              <a:spcAft>
                <a:spcPts val="0"/>
              </a:spcAft>
              <a:buNone/>
            </a:pPr>
            <a:r>
              <a:t/>
            </a:r>
            <a:endParaRPr b="0" i="0" sz="3000" u="none" cap="none" strike="noStrike">
              <a:solidFill>
                <a:schemeClr val="dk2"/>
              </a:solidFill>
              <a:latin typeface="Arial"/>
              <a:ea typeface="Arial"/>
              <a:cs typeface="Arial"/>
              <a:sym typeface="Arial"/>
            </a:endParaRPr>
          </a:p>
          <a:p>
            <a:pPr indent="-342900" lvl="0" marL="342900" marR="0" rtl="0" algn="ctr">
              <a:lnSpc>
                <a:spcPct val="100000"/>
              </a:lnSpc>
              <a:spcBef>
                <a:spcPts val="600"/>
              </a:spcBef>
              <a:spcAft>
                <a:spcPts val="0"/>
              </a:spcAft>
              <a:buClr>
                <a:schemeClr val="dk2"/>
              </a:buClr>
              <a:buFont typeface="Arial"/>
              <a:buNone/>
            </a:pPr>
            <a:r>
              <a:rPr b="0" i="0" lang="es" sz="2400" u="none" cap="none" strike="noStrike">
                <a:solidFill>
                  <a:schemeClr val="dk2"/>
                </a:solidFill>
                <a:latin typeface="Arial"/>
                <a:ea typeface="Arial"/>
                <a:cs typeface="Arial"/>
                <a:sym typeface="Arial"/>
              </a:rPr>
              <a:t>¿Tienes alguna idea?</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Análisis del problema</a:t>
            </a:r>
            <a:endParaRPr b="1" i="0" sz="4800" u="none" cap="none" strike="noStrike">
              <a:solidFill>
                <a:schemeClr val="lt1"/>
              </a:solidFill>
              <a:latin typeface="Arial"/>
              <a:ea typeface="Arial"/>
              <a:cs typeface="Arial"/>
              <a:sym typeface="Arial"/>
            </a:endParaRPr>
          </a:p>
        </p:txBody>
      </p:sp>
      <p:sp>
        <p:nvSpPr>
          <p:cNvPr id="275" name="Google Shape;275;p43"/>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SzPts val="1400"/>
              <a:buChar char="●"/>
            </a:pPr>
            <a:r>
              <a:rPr b="0" i="0" lang="es" sz="2400" u="none" cap="none" strike="noStrike">
                <a:solidFill>
                  <a:schemeClr val="dk2"/>
                </a:solidFill>
                <a:latin typeface="Arial"/>
                <a:ea typeface="Arial"/>
                <a:cs typeface="Arial"/>
                <a:sym typeface="Arial"/>
              </a:rPr>
              <a:t>Tenemos la base del problema, en el ejercicio teníamos el cálculo para una persona (Andrés) con una cantidad de fichas determinadas (3 rojas, 6 azules y 4 amarillas)</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Nos preguntamos: </a:t>
            </a:r>
            <a:endParaRPr b="0" i="0" sz="3000" u="none" cap="none" strike="noStrike">
              <a:solidFill>
                <a:schemeClr val="dk2"/>
              </a:solidFill>
              <a:latin typeface="Arial"/>
              <a:ea typeface="Arial"/>
              <a:cs typeface="Arial"/>
              <a:sym typeface="Arial"/>
            </a:endParaRPr>
          </a:p>
          <a:p>
            <a:pPr indent="-317500" lvl="1" marL="914400" marR="0" rtl="0" algn="l">
              <a:lnSpc>
                <a:spcPct val="100000"/>
              </a:lnSpc>
              <a:spcBef>
                <a:spcPts val="0"/>
              </a:spcBef>
              <a:spcAft>
                <a:spcPts val="0"/>
              </a:spcAft>
              <a:buSzPts val="1400"/>
              <a:buChar char="○"/>
            </a:pPr>
            <a:r>
              <a:rPr lang="es"/>
              <a:t>¿</a:t>
            </a:r>
            <a:r>
              <a:rPr b="0" i="0" lang="es" sz="2400" u="none" cap="none" strike="noStrike">
                <a:solidFill>
                  <a:schemeClr val="dk2"/>
                </a:solidFill>
                <a:latin typeface="Arial"/>
                <a:ea typeface="Arial"/>
                <a:cs typeface="Arial"/>
                <a:sym typeface="Arial"/>
              </a:rPr>
              <a:t>Tengo que cambiar la fórmula? No, e</a:t>
            </a:r>
            <a:r>
              <a:rPr lang="es"/>
              <a:t>l cálculo se mantiene igual.</a:t>
            </a:r>
            <a:endParaRPr b="0" i="0" sz="2400" u="none" cap="none" strike="noStrike">
              <a:solidFill>
                <a:schemeClr val="dk2"/>
              </a:solidFill>
              <a:latin typeface="Arial"/>
              <a:ea typeface="Arial"/>
              <a:cs typeface="Arial"/>
              <a:sym typeface="Arial"/>
            </a:endParaRPr>
          </a:p>
          <a:p>
            <a:pPr indent="-317500" lvl="1" marL="914400" marR="0" rtl="0" algn="l">
              <a:lnSpc>
                <a:spcPct val="100000"/>
              </a:lnSpc>
              <a:spcBef>
                <a:spcPts val="0"/>
              </a:spcBef>
              <a:spcAft>
                <a:spcPts val="0"/>
              </a:spcAft>
              <a:buSzPts val="1400"/>
              <a:buChar char="○"/>
            </a:pPr>
            <a:r>
              <a:rPr lang="es"/>
              <a:t>¿</a:t>
            </a:r>
            <a:r>
              <a:rPr b="0" i="0" lang="es" sz="2400" u="none" cap="none" strike="noStrike">
                <a:solidFill>
                  <a:schemeClr val="dk2"/>
                </a:solidFill>
                <a:latin typeface="Arial"/>
                <a:ea typeface="Arial"/>
                <a:cs typeface="Arial"/>
                <a:sym typeface="Arial"/>
              </a:rPr>
              <a:t>De d</a:t>
            </a:r>
            <a:r>
              <a:rPr lang="es"/>
              <a:t>ó</a:t>
            </a:r>
            <a:r>
              <a:rPr b="0" i="0" lang="es" sz="2400" u="none" cap="none" strike="noStrike">
                <a:solidFill>
                  <a:schemeClr val="dk2"/>
                </a:solidFill>
                <a:latin typeface="Arial"/>
                <a:ea typeface="Arial"/>
                <a:cs typeface="Arial"/>
                <a:sym typeface="Arial"/>
              </a:rPr>
              <a:t>nde obtengo las fichas?</a:t>
            </a:r>
            <a:endParaRPr/>
          </a:p>
          <a:p>
            <a:pPr indent="-317500" lvl="1" marL="914400" marR="0" rtl="0" algn="l">
              <a:lnSpc>
                <a:spcPct val="100000"/>
              </a:lnSpc>
              <a:spcBef>
                <a:spcPts val="0"/>
              </a:spcBef>
              <a:spcAft>
                <a:spcPts val="0"/>
              </a:spcAft>
              <a:buSzPts val="1400"/>
              <a:buChar char="○"/>
            </a:pPr>
            <a:r>
              <a:rPr lang="es"/>
              <a:t>¿</a:t>
            </a:r>
            <a:r>
              <a:rPr b="0" i="0" lang="es" sz="2400" u="none" cap="none" strike="noStrike">
                <a:solidFill>
                  <a:schemeClr val="dk2"/>
                </a:solidFill>
                <a:latin typeface="Arial"/>
                <a:ea typeface="Arial"/>
                <a:cs typeface="Arial"/>
                <a:sym typeface="Arial"/>
              </a:rPr>
              <a:t>Como puedo cambiar los valores de las fichas?</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Como no sabemos dónde obtengo los datos podemos decir que esos datos me los entrega el usuario, al ser asi el usuario debe ingresar los datos, esta entrada seria por teclado.</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Diseñar un algoritmo</a:t>
            </a:r>
            <a:endParaRPr b="1" i="0" sz="4800" u="none" cap="none" strike="noStrike">
              <a:solidFill>
                <a:schemeClr val="lt1"/>
              </a:solidFill>
              <a:latin typeface="Arial"/>
              <a:ea typeface="Arial"/>
              <a:cs typeface="Arial"/>
              <a:sym typeface="Arial"/>
            </a:endParaRPr>
          </a:p>
        </p:txBody>
      </p:sp>
      <p:pic>
        <p:nvPicPr>
          <p:cNvPr id="281" name="Google Shape;281;p44"/>
          <p:cNvPicPr preferRelativeResize="0"/>
          <p:nvPr/>
        </p:nvPicPr>
        <p:blipFill>
          <a:blip r:embed="rId3">
            <a:alphaModFix/>
          </a:blip>
          <a:stretch>
            <a:fillRect/>
          </a:stretch>
        </p:blipFill>
        <p:spPr>
          <a:xfrm>
            <a:off x="0" y="2277047"/>
            <a:ext cx="9144000" cy="396086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Traducir un algoritmo</a:t>
            </a:r>
            <a:endParaRPr b="1" i="0" sz="4800" u="none" cap="none" strike="noStrike">
              <a:solidFill>
                <a:schemeClr val="lt1"/>
              </a:solidFill>
              <a:latin typeface="Arial"/>
              <a:ea typeface="Arial"/>
              <a:cs typeface="Arial"/>
              <a:sym typeface="Arial"/>
            </a:endParaRPr>
          </a:p>
        </p:txBody>
      </p:sp>
      <p:sp>
        <p:nvSpPr>
          <p:cNvPr id="287" name="Google Shape;287;p45"/>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600"/>
              </a:spcBef>
              <a:spcAft>
                <a:spcPts val="0"/>
              </a:spcAft>
              <a:buClr>
                <a:schemeClr val="dk2"/>
              </a:buClr>
              <a:buFont typeface="Courier New"/>
              <a:buNone/>
            </a:pPr>
            <a:r>
              <a:rPr b="0" i="0" lang="es" sz="1200" u="none" cap="none" strike="noStrike">
                <a:solidFill>
                  <a:srgbClr val="FF0000"/>
                </a:solidFill>
                <a:latin typeface="Courier New"/>
                <a:ea typeface="Courier New"/>
                <a:cs typeface="Courier New"/>
                <a:sym typeface="Courier New"/>
              </a:rPr>
              <a:t>INICIO</a:t>
            </a:r>
            <a:endParaRPr b="0" i="0" sz="1200" u="none" cap="none" strike="noStrike">
              <a:solidFill>
                <a:schemeClr val="dk2"/>
              </a:solidFill>
              <a:latin typeface="Courier New"/>
              <a:ea typeface="Courier New"/>
              <a:cs typeface="Courier New"/>
              <a:sym typeface="Courier New"/>
            </a:endParaRPr>
          </a:p>
          <a:p>
            <a:pPr indent="-342900" lvl="0" marL="342900" marR="0" rtl="0" algn="l">
              <a:lnSpc>
                <a:spcPct val="100000"/>
              </a:lnSpc>
              <a:spcBef>
                <a:spcPts val="600"/>
              </a:spcBef>
              <a:spcAft>
                <a:spcPts val="0"/>
              </a:spcAft>
              <a:buClr>
                <a:schemeClr val="dk2"/>
              </a:buClr>
              <a:buFont typeface="Courier New"/>
              <a:buNone/>
            </a:pPr>
            <a:r>
              <a:rPr b="0" i="0" lang="es" sz="1200" u="none" cap="none" strike="noStrike">
                <a:solidFill>
                  <a:srgbClr val="1C4587"/>
                </a:solidFill>
                <a:latin typeface="Courier New"/>
                <a:ea typeface="Courier New"/>
                <a:cs typeface="Courier New"/>
                <a:sym typeface="Courier New"/>
              </a:rPr>
              <a:t>ENTERO</a:t>
            </a:r>
            <a:r>
              <a:rPr b="0" i="0" lang="es" sz="1200" u="none" cap="none" strike="noStrike">
                <a:solidFill>
                  <a:schemeClr val="dk2"/>
                </a:solidFill>
                <a:latin typeface="Courier New"/>
                <a:ea typeface="Courier New"/>
                <a:cs typeface="Courier New"/>
                <a:sym typeface="Courier New"/>
              </a:rPr>
              <a:t> f_rojas=0, f_azules=0, f_amarillas=0, puntaje_final=0;</a:t>
            </a:r>
            <a:endParaRPr b="0" i="0" sz="1200" u="none" cap="none" strike="noStrike">
              <a:solidFill>
                <a:schemeClr val="dk2"/>
              </a:solidFill>
              <a:latin typeface="Courier New"/>
              <a:ea typeface="Courier New"/>
              <a:cs typeface="Courier New"/>
              <a:sym typeface="Courier New"/>
            </a:endParaRPr>
          </a:p>
          <a:p>
            <a:pPr indent="-342900" lvl="0" marL="342900" marR="0" rtl="0" algn="l">
              <a:lnSpc>
                <a:spcPct val="100000"/>
              </a:lnSpc>
              <a:spcBef>
                <a:spcPts val="600"/>
              </a:spcBef>
              <a:spcAft>
                <a:spcPts val="0"/>
              </a:spcAft>
              <a:buClr>
                <a:schemeClr val="dk2"/>
              </a:buClr>
              <a:buFont typeface="Courier New"/>
              <a:buNone/>
            </a:pPr>
            <a:r>
              <a:rPr b="0" i="0" lang="es" sz="1200" u="none" cap="none" strike="noStrike">
                <a:solidFill>
                  <a:srgbClr val="1C4587"/>
                </a:solidFill>
                <a:latin typeface="Courier New"/>
                <a:ea typeface="Courier New"/>
                <a:cs typeface="Courier New"/>
                <a:sym typeface="Courier New"/>
              </a:rPr>
              <a:t>TEXTO</a:t>
            </a:r>
            <a:r>
              <a:rPr b="0" i="0" lang="es" sz="1200" u="none" cap="none" strike="noStrike">
                <a:solidFill>
                  <a:schemeClr val="dk2"/>
                </a:solidFill>
                <a:latin typeface="Courier New"/>
                <a:ea typeface="Courier New"/>
                <a:cs typeface="Courier New"/>
                <a:sym typeface="Courier New"/>
              </a:rPr>
              <a:t> nombre_jugador = " "; //se inicia con un espacio</a:t>
            </a:r>
            <a:endParaRPr b="0" i="0" sz="1200" u="none" cap="none" strike="noStrike">
              <a:solidFill>
                <a:schemeClr val="dk2"/>
              </a:solidFill>
              <a:latin typeface="Courier New"/>
              <a:ea typeface="Courier New"/>
              <a:cs typeface="Courier New"/>
              <a:sym typeface="Courier New"/>
            </a:endParaRPr>
          </a:p>
          <a:p>
            <a:pPr indent="-342900" lvl="0" marL="342900" marR="0" rtl="0" algn="l">
              <a:lnSpc>
                <a:spcPct val="100000"/>
              </a:lnSpc>
              <a:spcBef>
                <a:spcPts val="600"/>
              </a:spcBef>
              <a:spcAft>
                <a:spcPts val="0"/>
              </a:spcAft>
              <a:buClr>
                <a:schemeClr val="dk2"/>
              </a:buClr>
              <a:buFont typeface="Courier New"/>
              <a:buNone/>
            </a:pPr>
            <a:r>
              <a:rPr b="0" i="0" lang="es" sz="1200" u="none" cap="none" strike="noStrike">
                <a:solidFill>
                  <a:srgbClr val="38761D"/>
                </a:solidFill>
                <a:latin typeface="Courier New"/>
                <a:ea typeface="Courier New"/>
                <a:cs typeface="Courier New"/>
                <a:sym typeface="Courier New"/>
              </a:rPr>
              <a:t>IMPRIMIR</a:t>
            </a:r>
            <a:r>
              <a:rPr b="0" i="0" lang="es" sz="1200" u="none" cap="none" strike="noStrike">
                <a:solidFill>
                  <a:schemeClr val="dk2"/>
                </a:solidFill>
                <a:latin typeface="Courier New"/>
                <a:ea typeface="Courier New"/>
                <a:cs typeface="Courier New"/>
                <a:sym typeface="Courier New"/>
              </a:rPr>
              <a:t> "Ingrese el nombre del jugador: ";</a:t>
            </a:r>
            <a:endParaRPr b="0" i="0" sz="1200" u="none" cap="none" strike="noStrike">
              <a:solidFill>
                <a:schemeClr val="dk2"/>
              </a:solidFill>
              <a:latin typeface="Courier New"/>
              <a:ea typeface="Courier New"/>
              <a:cs typeface="Courier New"/>
              <a:sym typeface="Courier New"/>
            </a:endParaRPr>
          </a:p>
          <a:p>
            <a:pPr indent="-342900" lvl="0" marL="342900" marR="0" rtl="0" algn="l">
              <a:lnSpc>
                <a:spcPct val="100000"/>
              </a:lnSpc>
              <a:spcBef>
                <a:spcPts val="600"/>
              </a:spcBef>
              <a:spcAft>
                <a:spcPts val="0"/>
              </a:spcAft>
              <a:buClr>
                <a:schemeClr val="dk2"/>
              </a:buClr>
              <a:buFont typeface="Courier New"/>
              <a:buNone/>
            </a:pPr>
            <a:r>
              <a:rPr b="0" i="0" lang="es" sz="1200" u="none" cap="none" strike="noStrike">
                <a:solidFill>
                  <a:srgbClr val="38761D"/>
                </a:solidFill>
                <a:latin typeface="Courier New"/>
                <a:ea typeface="Courier New"/>
                <a:cs typeface="Courier New"/>
                <a:sym typeface="Courier New"/>
              </a:rPr>
              <a:t>LEER</a:t>
            </a:r>
            <a:r>
              <a:rPr b="0" i="0" lang="es" sz="1200" u="none" cap="none" strike="noStrike">
                <a:solidFill>
                  <a:schemeClr val="dk2"/>
                </a:solidFill>
                <a:latin typeface="Courier New"/>
                <a:ea typeface="Courier New"/>
                <a:cs typeface="Courier New"/>
                <a:sym typeface="Courier New"/>
              </a:rPr>
              <a:t> nombre_jugador;</a:t>
            </a:r>
            <a:endParaRPr b="0" i="0" sz="1200" u="none" cap="none" strike="noStrike">
              <a:solidFill>
                <a:schemeClr val="dk2"/>
              </a:solidFill>
              <a:latin typeface="Courier New"/>
              <a:ea typeface="Courier New"/>
              <a:cs typeface="Courier New"/>
              <a:sym typeface="Courier New"/>
            </a:endParaRPr>
          </a:p>
          <a:p>
            <a:pPr indent="-342900" lvl="0" marL="342900" marR="0" rtl="0" algn="l">
              <a:lnSpc>
                <a:spcPct val="100000"/>
              </a:lnSpc>
              <a:spcBef>
                <a:spcPts val="600"/>
              </a:spcBef>
              <a:spcAft>
                <a:spcPts val="0"/>
              </a:spcAft>
              <a:buClr>
                <a:schemeClr val="dk2"/>
              </a:buClr>
              <a:buFont typeface="Courier New"/>
              <a:buNone/>
            </a:pPr>
            <a:r>
              <a:rPr b="0" i="0" lang="es" sz="1200" u="none" cap="none" strike="noStrike">
                <a:solidFill>
                  <a:srgbClr val="38761D"/>
                </a:solidFill>
                <a:latin typeface="Courier New"/>
                <a:ea typeface="Courier New"/>
                <a:cs typeface="Courier New"/>
                <a:sym typeface="Courier New"/>
              </a:rPr>
              <a:t>IMPRIMIR</a:t>
            </a:r>
            <a:r>
              <a:rPr b="0" i="0" lang="es" sz="1200" u="none" cap="none" strike="noStrike">
                <a:solidFill>
                  <a:schemeClr val="dk2"/>
                </a:solidFill>
                <a:latin typeface="Courier New"/>
                <a:ea typeface="Courier New"/>
                <a:cs typeface="Courier New"/>
                <a:sym typeface="Courier New"/>
              </a:rPr>
              <a:t> "Ingrese cantidad fichas rojas:";</a:t>
            </a:r>
            <a:endParaRPr b="0" i="0" sz="1200" u="none" cap="none" strike="noStrike">
              <a:solidFill>
                <a:schemeClr val="dk2"/>
              </a:solidFill>
              <a:latin typeface="Courier New"/>
              <a:ea typeface="Courier New"/>
              <a:cs typeface="Courier New"/>
              <a:sym typeface="Courier New"/>
            </a:endParaRPr>
          </a:p>
          <a:p>
            <a:pPr indent="-342900" lvl="0" marL="342900" marR="0" rtl="0" algn="l">
              <a:lnSpc>
                <a:spcPct val="100000"/>
              </a:lnSpc>
              <a:spcBef>
                <a:spcPts val="600"/>
              </a:spcBef>
              <a:spcAft>
                <a:spcPts val="0"/>
              </a:spcAft>
              <a:buClr>
                <a:schemeClr val="dk2"/>
              </a:buClr>
              <a:buFont typeface="Courier New"/>
              <a:buNone/>
            </a:pPr>
            <a:r>
              <a:rPr b="0" i="0" lang="es" sz="1200" u="none" cap="none" strike="noStrike">
                <a:solidFill>
                  <a:srgbClr val="38761D"/>
                </a:solidFill>
                <a:latin typeface="Courier New"/>
                <a:ea typeface="Courier New"/>
                <a:cs typeface="Courier New"/>
                <a:sym typeface="Courier New"/>
              </a:rPr>
              <a:t>LEER</a:t>
            </a:r>
            <a:r>
              <a:rPr b="0" i="0" lang="es" sz="1200" u="none" cap="none" strike="noStrike">
                <a:solidFill>
                  <a:schemeClr val="dk2"/>
                </a:solidFill>
                <a:latin typeface="Courier New"/>
                <a:ea typeface="Courier New"/>
                <a:cs typeface="Courier New"/>
                <a:sym typeface="Courier New"/>
              </a:rPr>
              <a:t> f_rojas;</a:t>
            </a:r>
            <a:endParaRPr b="0" i="0" sz="1200" u="none" cap="none" strike="noStrike">
              <a:solidFill>
                <a:schemeClr val="dk2"/>
              </a:solidFill>
              <a:latin typeface="Courier New"/>
              <a:ea typeface="Courier New"/>
              <a:cs typeface="Courier New"/>
              <a:sym typeface="Courier New"/>
            </a:endParaRPr>
          </a:p>
          <a:p>
            <a:pPr indent="-342900" lvl="0" marL="342900" marR="0" rtl="0" algn="l">
              <a:lnSpc>
                <a:spcPct val="100000"/>
              </a:lnSpc>
              <a:spcBef>
                <a:spcPts val="600"/>
              </a:spcBef>
              <a:spcAft>
                <a:spcPts val="0"/>
              </a:spcAft>
              <a:buClr>
                <a:schemeClr val="dk2"/>
              </a:buClr>
              <a:buFont typeface="Courier New"/>
              <a:buNone/>
            </a:pPr>
            <a:r>
              <a:rPr b="0" i="0" lang="es" sz="1200" u="none" cap="none" strike="noStrike">
                <a:solidFill>
                  <a:srgbClr val="38761D"/>
                </a:solidFill>
                <a:latin typeface="Courier New"/>
                <a:ea typeface="Courier New"/>
                <a:cs typeface="Courier New"/>
                <a:sym typeface="Courier New"/>
              </a:rPr>
              <a:t>IMPRIMIR</a:t>
            </a:r>
            <a:r>
              <a:rPr b="0" i="0" lang="es" sz="1200" u="none" cap="none" strike="noStrike">
                <a:solidFill>
                  <a:schemeClr val="dk2"/>
                </a:solidFill>
                <a:latin typeface="Courier New"/>
                <a:ea typeface="Courier New"/>
                <a:cs typeface="Courier New"/>
                <a:sym typeface="Courier New"/>
              </a:rPr>
              <a:t> "Ingrese cantidad fichas azules:";</a:t>
            </a:r>
            <a:endParaRPr b="0" i="0" sz="1200" u="none" cap="none" strike="noStrike">
              <a:solidFill>
                <a:schemeClr val="dk2"/>
              </a:solidFill>
              <a:latin typeface="Courier New"/>
              <a:ea typeface="Courier New"/>
              <a:cs typeface="Courier New"/>
              <a:sym typeface="Courier New"/>
            </a:endParaRPr>
          </a:p>
          <a:p>
            <a:pPr indent="-342900" lvl="0" marL="342900" marR="0" rtl="0" algn="l">
              <a:lnSpc>
                <a:spcPct val="100000"/>
              </a:lnSpc>
              <a:spcBef>
                <a:spcPts val="600"/>
              </a:spcBef>
              <a:spcAft>
                <a:spcPts val="0"/>
              </a:spcAft>
              <a:buClr>
                <a:schemeClr val="dk2"/>
              </a:buClr>
              <a:buFont typeface="Courier New"/>
              <a:buNone/>
            </a:pPr>
            <a:r>
              <a:rPr b="0" i="0" lang="es" sz="1200" u="none" cap="none" strike="noStrike">
                <a:solidFill>
                  <a:srgbClr val="38761D"/>
                </a:solidFill>
                <a:latin typeface="Courier New"/>
                <a:ea typeface="Courier New"/>
                <a:cs typeface="Courier New"/>
                <a:sym typeface="Courier New"/>
              </a:rPr>
              <a:t>LEER</a:t>
            </a:r>
            <a:r>
              <a:rPr b="0" i="0" lang="es" sz="1200" u="none" cap="none" strike="noStrike">
                <a:solidFill>
                  <a:schemeClr val="dk2"/>
                </a:solidFill>
                <a:latin typeface="Courier New"/>
                <a:ea typeface="Courier New"/>
                <a:cs typeface="Courier New"/>
                <a:sym typeface="Courier New"/>
              </a:rPr>
              <a:t> f_azules;</a:t>
            </a:r>
            <a:endParaRPr b="0" i="0" sz="1200" u="none" cap="none" strike="noStrike">
              <a:solidFill>
                <a:schemeClr val="dk2"/>
              </a:solidFill>
              <a:latin typeface="Courier New"/>
              <a:ea typeface="Courier New"/>
              <a:cs typeface="Courier New"/>
              <a:sym typeface="Courier New"/>
            </a:endParaRPr>
          </a:p>
          <a:p>
            <a:pPr indent="-342900" lvl="0" marL="342900" marR="0" rtl="0" algn="l">
              <a:lnSpc>
                <a:spcPct val="100000"/>
              </a:lnSpc>
              <a:spcBef>
                <a:spcPts val="600"/>
              </a:spcBef>
              <a:spcAft>
                <a:spcPts val="0"/>
              </a:spcAft>
              <a:buClr>
                <a:schemeClr val="dk2"/>
              </a:buClr>
              <a:buFont typeface="Courier New"/>
              <a:buNone/>
            </a:pPr>
            <a:r>
              <a:rPr b="0" i="0" lang="es" sz="1200" u="none" cap="none" strike="noStrike">
                <a:solidFill>
                  <a:srgbClr val="38761D"/>
                </a:solidFill>
                <a:latin typeface="Courier New"/>
                <a:ea typeface="Courier New"/>
                <a:cs typeface="Courier New"/>
                <a:sym typeface="Courier New"/>
              </a:rPr>
              <a:t>IMPRIMIR</a:t>
            </a:r>
            <a:r>
              <a:rPr b="0" i="0" lang="es" sz="1200" u="none" cap="none" strike="noStrike">
                <a:solidFill>
                  <a:srgbClr val="191919"/>
                </a:solidFill>
                <a:latin typeface="Courier New"/>
                <a:ea typeface="Courier New"/>
                <a:cs typeface="Courier New"/>
                <a:sym typeface="Courier New"/>
              </a:rPr>
              <a:t> "Ingrese cantidad fichas amarillas:";</a:t>
            </a:r>
            <a:endParaRPr b="0" i="0" sz="1200" u="none" cap="none" strike="noStrike">
              <a:solidFill>
                <a:schemeClr val="dk2"/>
              </a:solidFill>
              <a:latin typeface="Courier New"/>
              <a:ea typeface="Courier New"/>
              <a:cs typeface="Courier New"/>
              <a:sym typeface="Courier New"/>
            </a:endParaRPr>
          </a:p>
          <a:p>
            <a:pPr indent="-342900" lvl="0" marL="342900" marR="0" rtl="0" algn="l">
              <a:lnSpc>
                <a:spcPct val="100000"/>
              </a:lnSpc>
              <a:spcBef>
                <a:spcPts val="600"/>
              </a:spcBef>
              <a:spcAft>
                <a:spcPts val="0"/>
              </a:spcAft>
              <a:buClr>
                <a:schemeClr val="dk2"/>
              </a:buClr>
              <a:buFont typeface="Courier New"/>
              <a:buNone/>
            </a:pPr>
            <a:r>
              <a:rPr b="0" i="0" lang="es" sz="1200" u="none" cap="none" strike="noStrike">
                <a:solidFill>
                  <a:srgbClr val="38761D"/>
                </a:solidFill>
                <a:latin typeface="Courier New"/>
                <a:ea typeface="Courier New"/>
                <a:cs typeface="Courier New"/>
                <a:sym typeface="Courier New"/>
              </a:rPr>
              <a:t>LEER</a:t>
            </a:r>
            <a:r>
              <a:rPr b="0" i="0" lang="es" sz="1200" u="none" cap="none" strike="noStrike">
                <a:solidFill>
                  <a:srgbClr val="191919"/>
                </a:solidFill>
                <a:latin typeface="Courier New"/>
                <a:ea typeface="Courier New"/>
                <a:cs typeface="Courier New"/>
                <a:sym typeface="Courier New"/>
              </a:rPr>
              <a:t> f_amarillas;</a:t>
            </a:r>
            <a:endParaRPr b="0" i="0" sz="1200" u="none" cap="none" strike="noStrike">
              <a:solidFill>
                <a:schemeClr val="dk2"/>
              </a:solidFill>
              <a:latin typeface="Courier New"/>
              <a:ea typeface="Courier New"/>
              <a:cs typeface="Courier New"/>
              <a:sym typeface="Courier New"/>
            </a:endParaRPr>
          </a:p>
          <a:p>
            <a:pPr indent="-342900" lvl="0" marL="342900" rtl="0" algn="l">
              <a:spcBef>
                <a:spcPts val="600"/>
              </a:spcBef>
              <a:spcAft>
                <a:spcPts val="0"/>
              </a:spcAft>
              <a:buClr>
                <a:schemeClr val="dk2"/>
              </a:buClr>
              <a:buFont typeface="Courier New"/>
              <a:buNone/>
            </a:pPr>
            <a:r>
              <a:rPr b="0" i="0" lang="es" sz="1200" u="none" cap="none" strike="noStrike">
                <a:solidFill>
                  <a:srgbClr val="191919"/>
                </a:solidFill>
                <a:latin typeface="Courier New"/>
                <a:ea typeface="Courier New"/>
                <a:cs typeface="Courier New"/>
                <a:sym typeface="Courier New"/>
              </a:rPr>
              <a:t> </a:t>
            </a:r>
            <a:r>
              <a:rPr lang="es" sz="1200">
                <a:solidFill>
                  <a:srgbClr val="1C4587"/>
                </a:solidFill>
                <a:latin typeface="Courier New"/>
                <a:ea typeface="Courier New"/>
                <a:cs typeface="Courier New"/>
                <a:sym typeface="Courier New"/>
              </a:rPr>
              <a:t>puntaje_final</a:t>
            </a:r>
            <a:r>
              <a:rPr lang="es" sz="1200">
                <a:latin typeface="Courier New"/>
                <a:ea typeface="Courier New"/>
                <a:cs typeface="Courier New"/>
                <a:sym typeface="Courier New"/>
              </a:rPr>
              <a:t> = f_rojas^3 + 2*f_azules - f_amarillas^2;</a:t>
            </a:r>
            <a:endParaRPr sz="1200">
              <a:latin typeface="Courier New"/>
              <a:ea typeface="Courier New"/>
              <a:cs typeface="Courier New"/>
              <a:sym typeface="Courier New"/>
            </a:endParaRPr>
          </a:p>
          <a:p>
            <a:pPr indent="-342900" lvl="0" marL="342900" rtl="0" algn="l">
              <a:spcBef>
                <a:spcPts val="600"/>
              </a:spcBef>
              <a:spcAft>
                <a:spcPts val="0"/>
              </a:spcAft>
              <a:buClr>
                <a:schemeClr val="dk2"/>
              </a:buClr>
              <a:buFont typeface="Courier New"/>
              <a:buNone/>
            </a:pPr>
            <a:r>
              <a:rPr lang="es" sz="1200">
                <a:solidFill>
                  <a:srgbClr val="38761D"/>
                </a:solidFill>
                <a:latin typeface="Courier New"/>
                <a:ea typeface="Courier New"/>
                <a:cs typeface="Courier New"/>
                <a:sym typeface="Courier New"/>
              </a:rPr>
              <a:t>IMPRIMIR</a:t>
            </a:r>
            <a:r>
              <a:rPr lang="es" sz="1200">
                <a:latin typeface="Courier New"/>
                <a:ea typeface="Courier New"/>
                <a:cs typeface="Courier New"/>
                <a:sym typeface="Courier New"/>
              </a:rPr>
              <a:t> "El puntaje final de ";</a:t>
            </a:r>
            <a:endParaRPr sz="1200">
              <a:latin typeface="Courier New"/>
              <a:ea typeface="Courier New"/>
              <a:cs typeface="Courier New"/>
              <a:sym typeface="Courier New"/>
            </a:endParaRPr>
          </a:p>
          <a:p>
            <a:pPr indent="-342900" lvl="0" marL="342900" rtl="0" algn="l">
              <a:spcBef>
                <a:spcPts val="600"/>
              </a:spcBef>
              <a:spcAft>
                <a:spcPts val="0"/>
              </a:spcAft>
              <a:buClr>
                <a:schemeClr val="dk2"/>
              </a:buClr>
              <a:buFont typeface="Courier New"/>
              <a:buNone/>
            </a:pPr>
            <a:r>
              <a:rPr lang="es" sz="1200">
                <a:solidFill>
                  <a:srgbClr val="38761D"/>
                </a:solidFill>
                <a:latin typeface="Courier New"/>
                <a:ea typeface="Courier New"/>
                <a:cs typeface="Courier New"/>
                <a:sym typeface="Courier New"/>
              </a:rPr>
              <a:t>IMPRIMIR</a:t>
            </a:r>
            <a:r>
              <a:rPr lang="es" sz="1200">
                <a:latin typeface="Courier New"/>
                <a:ea typeface="Courier New"/>
                <a:cs typeface="Courier New"/>
                <a:sym typeface="Courier New"/>
              </a:rPr>
              <a:t> nombre_jugador;</a:t>
            </a:r>
            <a:endParaRPr sz="1200">
              <a:latin typeface="Courier New"/>
              <a:ea typeface="Courier New"/>
              <a:cs typeface="Courier New"/>
              <a:sym typeface="Courier New"/>
            </a:endParaRPr>
          </a:p>
          <a:p>
            <a:pPr indent="-342900" lvl="0" marL="342900" rtl="0" algn="l">
              <a:spcBef>
                <a:spcPts val="600"/>
              </a:spcBef>
              <a:spcAft>
                <a:spcPts val="0"/>
              </a:spcAft>
              <a:buClr>
                <a:schemeClr val="dk2"/>
              </a:buClr>
              <a:buFont typeface="Courier New"/>
              <a:buNone/>
            </a:pPr>
            <a:r>
              <a:rPr lang="es" sz="1200">
                <a:solidFill>
                  <a:srgbClr val="38761D"/>
                </a:solidFill>
                <a:latin typeface="Courier New"/>
                <a:ea typeface="Courier New"/>
                <a:cs typeface="Courier New"/>
                <a:sym typeface="Courier New"/>
              </a:rPr>
              <a:t>IMPRIMIR</a:t>
            </a:r>
            <a:r>
              <a:rPr lang="es" sz="1200">
                <a:latin typeface="Courier New"/>
                <a:ea typeface="Courier New"/>
                <a:cs typeface="Courier New"/>
                <a:sym typeface="Courier New"/>
              </a:rPr>
              <a:t> " es de: ";</a:t>
            </a:r>
            <a:endParaRPr sz="1200">
              <a:latin typeface="Courier New"/>
              <a:ea typeface="Courier New"/>
              <a:cs typeface="Courier New"/>
              <a:sym typeface="Courier New"/>
            </a:endParaRPr>
          </a:p>
          <a:p>
            <a:pPr indent="-342900" lvl="0" marL="342900" rtl="0" algn="l">
              <a:spcBef>
                <a:spcPts val="600"/>
              </a:spcBef>
              <a:spcAft>
                <a:spcPts val="0"/>
              </a:spcAft>
              <a:buClr>
                <a:schemeClr val="dk2"/>
              </a:buClr>
              <a:buFont typeface="Courier New"/>
              <a:buNone/>
            </a:pPr>
            <a:r>
              <a:rPr lang="es" sz="1200">
                <a:solidFill>
                  <a:srgbClr val="38761D"/>
                </a:solidFill>
                <a:latin typeface="Courier New"/>
                <a:ea typeface="Courier New"/>
                <a:cs typeface="Courier New"/>
                <a:sym typeface="Courier New"/>
              </a:rPr>
              <a:t>IMPRIMIR</a:t>
            </a:r>
            <a:r>
              <a:rPr lang="es" sz="1200">
                <a:latin typeface="Courier New"/>
                <a:ea typeface="Courier New"/>
                <a:cs typeface="Courier New"/>
                <a:sym typeface="Courier New"/>
              </a:rPr>
              <a:t> puntaje_final;</a:t>
            </a:r>
            <a:endParaRPr sz="1200">
              <a:latin typeface="Courier New"/>
              <a:ea typeface="Courier New"/>
              <a:cs typeface="Courier New"/>
              <a:sym typeface="Courier New"/>
            </a:endParaRPr>
          </a:p>
          <a:p>
            <a:pPr indent="-342900" lvl="0" marL="342900" rtl="0" algn="l">
              <a:spcBef>
                <a:spcPts val="600"/>
              </a:spcBef>
              <a:spcAft>
                <a:spcPts val="0"/>
              </a:spcAft>
              <a:buClr>
                <a:schemeClr val="dk2"/>
              </a:buClr>
              <a:buFont typeface="Courier New"/>
              <a:buNone/>
            </a:pPr>
            <a:r>
              <a:rPr lang="es" sz="1200">
                <a:solidFill>
                  <a:srgbClr val="FF0000"/>
                </a:solidFill>
                <a:latin typeface="Courier New"/>
                <a:ea typeface="Courier New"/>
                <a:cs typeface="Courier New"/>
                <a:sym typeface="Courier New"/>
              </a:rPr>
              <a:t>FIN</a:t>
            </a:r>
            <a:endParaRPr b="0" i="0" sz="1200" u="none" cap="none" strike="noStrike">
              <a:solidFill>
                <a:schemeClr val="dk2"/>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Depurar el programa</a:t>
            </a:r>
            <a:endParaRPr b="1" i="0" sz="4800" u="none" cap="none" strike="noStrike">
              <a:solidFill>
                <a:schemeClr val="lt1"/>
              </a:solidFill>
              <a:latin typeface="Arial"/>
              <a:ea typeface="Arial"/>
              <a:cs typeface="Arial"/>
              <a:sym typeface="Arial"/>
            </a:endParaRPr>
          </a:p>
        </p:txBody>
      </p:sp>
      <p:sp>
        <p:nvSpPr>
          <p:cNvPr id="293" name="Google Shape;293;p46"/>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SzPts val="1400"/>
              <a:buChar char="●"/>
            </a:pPr>
            <a:r>
              <a:rPr b="0" i="0" lang="es" sz="3000" u="none" cap="none" strike="noStrike">
                <a:solidFill>
                  <a:schemeClr val="dk2"/>
                </a:solidFill>
                <a:latin typeface="Arial"/>
                <a:ea typeface="Arial"/>
                <a:cs typeface="Arial"/>
                <a:sym typeface="Arial"/>
              </a:rPr>
              <a:t>En este caso nuestra depuracion seria distinta porque ahora debemos hacer un par de pruebas, con valores distintos dado que es el usuario quien ingresa los valores de las fichas y el nombre del jugador.</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3000" u="none" cap="none" strike="noStrike">
                <a:solidFill>
                  <a:schemeClr val="dk2"/>
                </a:solidFill>
                <a:latin typeface="Arial"/>
                <a:ea typeface="Arial"/>
                <a:cs typeface="Arial"/>
                <a:sym typeface="Arial"/>
              </a:rPr>
              <a:t>Tenemos que usar valores supuestos, es decir nos imaginamos que valores podria ingresar el usuario y dados a estos valores hacemos la depuracion.</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1"/>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¿Cómo resuelvo un problema?</a:t>
            </a:r>
            <a:endParaRPr b="1" i="0" sz="4800" u="none" cap="none" strike="noStrike">
              <a:solidFill>
                <a:schemeClr val="lt1"/>
              </a:solidFill>
              <a:latin typeface="Arial"/>
              <a:ea typeface="Arial"/>
              <a:cs typeface="Arial"/>
              <a:sym typeface="Arial"/>
            </a:endParaRPr>
          </a:p>
        </p:txBody>
      </p:sp>
      <p:sp>
        <p:nvSpPr>
          <p:cNvPr id="55" name="Google Shape;55;p11"/>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457200" lvl="0" marL="342900" marR="0" rtl="0" algn="l">
              <a:lnSpc>
                <a:spcPct val="100000"/>
              </a:lnSpc>
              <a:spcBef>
                <a:spcPts val="600"/>
              </a:spcBef>
              <a:spcAft>
                <a:spcPts val="0"/>
              </a:spcAft>
              <a:buClr>
                <a:schemeClr val="dk2"/>
              </a:buClr>
              <a:buFont typeface="Arial"/>
              <a:buNone/>
            </a:pPr>
            <a:r>
              <a:rPr b="0" i="0" lang="es" sz="3000" u="none" cap="none" strike="noStrike">
                <a:solidFill>
                  <a:schemeClr val="dk2"/>
                </a:solidFill>
                <a:latin typeface="Arial"/>
                <a:ea typeface="Arial"/>
                <a:cs typeface="Arial"/>
                <a:sym typeface="Arial"/>
              </a:rPr>
              <a:t>Para entender como resolver un problema debemos entender el siguiente esquema, según Polya.</a:t>
            </a:r>
            <a:endParaRPr b="0" i="0" sz="3000" u="none" cap="none" strike="noStrike">
              <a:solidFill>
                <a:schemeClr val="dk2"/>
              </a:solidFill>
              <a:latin typeface="Arial"/>
              <a:ea typeface="Arial"/>
              <a:cs typeface="Arial"/>
              <a:sym typeface="Arial"/>
            </a:endParaRPr>
          </a:p>
        </p:txBody>
      </p:sp>
      <p:pic>
        <p:nvPicPr>
          <p:cNvPr id="56" name="Google Shape;56;p11"/>
          <p:cNvPicPr preferRelativeResize="0"/>
          <p:nvPr/>
        </p:nvPicPr>
        <p:blipFill>
          <a:blip r:embed="rId3">
            <a:alphaModFix/>
          </a:blip>
          <a:stretch>
            <a:fillRect/>
          </a:stretch>
        </p:blipFill>
        <p:spPr>
          <a:xfrm>
            <a:off x="2762250" y="4383175"/>
            <a:ext cx="3619500" cy="2019300"/>
          </a:xfrm>
          <a:prstGeom prst="rect">
            <a:avLst/>
          </a:prstGeom>
          <a:noFill/>
          <a:ln>
            <a:noFill/>
          </a:ln>
        </p:spPr>
      </p:pic>
      <p:cxnSp>
        <p:nvCxnSpPr>
          <p:cNvPr id="57" name="Google Shape;57;p11"/>
          <p:cNvCxnSpPr/>
          <p:nvPr/>
        </p:nvCxnSpPr>
        <p:spPr>
          <a:xfrm>
            <a:off x="4572000" y="3789025"/>
            <a:ext cx="0" cy="567599"/>
          </a:xfrm>
          <a:prstGeom prst="straightConnector1">
            <a:avLst/>
          </a:prstGeom>
          <a:noFill/>
          <a:ln cap="flat" cmpd="sng" w="19050">
            <a:solidFill>
              <a:schemeClr val="dk2"/>
            </a:solidFill>
            <a:prstDash val="solid"/>
            <a:round/>
            <a:headEnd len="sm" w="sm" type="none"/>
            <a:tailEnd len="med" w="med" type="triangle"/>
          </a:ln>
        </p:spPr>
      </p:cxnSp>
      <p:sp>
        <p:nvSpPr>
          <p:cNvPr id="58" name="Google Shape;58;p11"/>
          <p:cNvSpPr txBox="1"/>
          <p:nvPr/>
        </p:nvSpPr>
        <p:spPr>
          <a:xfrm>
            <a:off x="4173100" y="3498050"/>
            <a:ext cx="859198" cy="26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s" sz="1400" u="none" cap="none" strike="noStrike">
                <a:solidFill>
                  <a:srgbClr val="000000"/>
                </a:solidFill>
                <a:latin typeface="Arial"/>
                <a:ea typeface="Arial"/>
                <a:cs typeface="Arial"/>
                <a:sym typeface="Arial"/>
              </a:rPr>
              <a:t>Inicio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Depurar el programa</a:t>
            </a:r>
            <a:endParaRPr b="1" i="0" sz="4800" u="none" cap="none" strike="noStrike">
              <a:solidFill>
                <a:schemeClr val="lt1"/>
              </a:solidFill>
              <a:latin typeface="Arial"/>
              <a:ea typeface="Arial"/>
              <a:cs typeface="Arial"/>
              <a:sym typeface="Arial"/>
            </a:endParaRPr>
          </a:p>
        </p:txBody>
      </p:sp>
      <p:sp>
        <p:nvSpPr>
          <p:cNvPr id="299" name="Google Shape;299;p47"/>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s" sz="2400"/>
              <a:t>Debemos </a:t>
            </a:r>
            <a:r>
              <a:rPr i="1" lang="es" sz="2400"/>
              <a:t>imaginarnos</a:t>
            </a:r>
            <a:r>
              <a:rPr lang="es" sz="2400"/>
              <a:t> la ejecución del programa, suponiendo que el usuario nos ingresa los valores siguientes. </a:t>
            </a:r>
            <a:endParaRPr sz="2400"/>
          </a:p>
          <a:p>
            <a:pPr indent="457200" lvl="0" marL="0" marR="0" rtl="0" algn="l">
              <a:lnSpc>
                <a:spcPct val="100000"/>
              </a:lnSpc>
              <a:spcBef>
                <a:spcPts val="600"/>
              </a:spcBef>
              <a:spcAft>
                <a:spcPts val="0"/>
              </a:spcAft>
              <a:buNone/>
            </a:pPr>
            <a:r>
              <a:rPr lang="es" sz="2400">
                <a:solidFill>
                  <a:srgbClr val="0000FF"/>
                </a:solidFill>
                <a:latin typeface="Courier New"/>
                <a:ea typeface="Courier New"/>
                <a:cs typeface="Courier New"/>
                <a:sym typeface="Courier New"/>
              </a:rPr>
              <a:t>Ingrese nombre jugador: Jorge</a:t>
            </a:r>
            <a:endParaRPr sz="2400">
              <a:solidFill>
                <a:srgbClr val="0000FF"/>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s" sz="2400"/>
              <a:t>Se asigna el texto Jorge en la variable nombre_jugador</a:t>
            </a:r>
            <a:endParaRPr b="1" sz="2400"/>
          </a:p>
          <a:p>
            <a:pPr indent="457200" lvl="0" marL="0" marR="0" rtl="0" algn="l">
              <a:lnSpc>
                <a:spcPct val="100000"/>
              </a:lnSpc>
              <a:spcBef>
                <a:spcPts val="600"/>
              </a:spcBef>
              <a:spcAft>
                <a:spcPts val="0"/>
              </a:spcAft>
              <a:buNone/>
            </a:pPr>
            <a:r>
              <a:rPr lang="es" sz="2400">
                <a:solidFill>
                  <a:srgbClr val="0000FF"/>
                </a:solidFill>
                <a:latin typeface="Courier New"/>
                <a:ea typeface="Courier New"/>
                <a:cs typeface="Courier New"/>
                <a:sym typeface="Courier New"/>
              </a:rPr>
              <a:t>Ingrese cantidad fichas rojas: 2</a:t>
            </a:r>
            <a:endParaRPr sz="2400">
              <a:solidFill>
                <a:srgbClr val="0000FF"/>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s" sz="2400"/>
              <a:t>Se asigna el número 2 en la variable f_rojas</a:t>
            </a:r>
            <a:endParaRPr sz="2400"/>
          </a:p>
          <a:p>
            <a:pPr indent="457200" lvl="0" marL="0" rtl="0" algn="l">
              <a:spcBef>
                <a:spcPts val="600"/>
              </a:spcBef>
              <a:spcAft>
                <a:spcPts val="0"/>
              </a:spcAft>
              <a:buClr>
                <a:srgbClr val="000000"/>
              </a:buClr>
              <a:buSzPts val="1100"/>
              <a:buFont typeface="Arial"/>
              <a:buNone/>
            </a:pPr>
            <a:r>
              <a:rPr lang="es" sz="2400">
                <a:solidFill>
                  <a:srgbClr val="0000FF"/>
                </a:solidFill>
                <a:latin typeface="Courier New"/>
                <a:ea typeface="Courier New"/>
                <a:cs typeface="Courier New"/>
                <a:sym typeface="Courier New"/>
              </a:rPr>
              <a:t>Ingrese cantidad fichas azules: 4</a:t>
            </a:r>
            <a:endParaRPr sz="2400">
              <a:solidFill>
                <a:srgbClr val="0000FF"/>
              </a:solidFill>
              <a:latin typeface="Courier New"/>
              <a:ea typeface="Courier New"/>
              <a:cs typeface="Courier New"/>
              <a:sym typeface="Courier New"/>
            </a:endParaRPr>
          </a:p>
          <a:p>
            <a:pPr indent="0" lvl="0" marL="0" rtl="0" algn="l">
              <a:spcBef>
                <a:spcPts val="600"/>
              </a:spcBef>
              <a:spcAft>
                <a:spcPts val="0"/>
              </a:spcAft>
              <a:buNone/>
            </a:pPr>
            <a:r>
              <a:rPr lang="es" sz="2400"/>
              <a:t>Se asigna el número 4 en la variable f_azules</a:t>
            </a:r>
            <a:endParaRPr sz="2400"/>
          </a:p>
          <a:p>
            <a:pPr indent="457200" lvl="0" marL="0" rtl="0" algn="l">
              <a:spcBef>
                <a:spcPts val="600"/>
              </a:spcBef>
              <a:spcAft>
                <a:spcPts val="0"/>
              </a:spcAft>
              <a:buClr>
                <a:srgbClr val="000000"/>
              </a:buClr>
              <a:buSzPts val="1100"/>
              <a:buFont typeface="Arial"/>
              <a:buNone/>
            </a:pPr>
            <a:r>
              <a:rPr lang="es" sz="2400">
                <a:solidFill>
                  <a:srgbClr val="0000FF"/>
                </a:solidFill>
                <a:latin typeface="Courier New"/>
                <a:ea typeface="Courier New"/>
                <a:cs typeface="Courier New"/>
                <a:sym typeface="Courier New"/>
              </a:rPr>
              <a:t>Ingrese cantidad fichas amarillas: 2</a:t>
            </a:r>
            <a:endParaRPr sz="2400">
              <a:solidFill>
                <a:srgbClr val="0000FF"/>
              </a:solidFill>
              <a:latin typeface="Courier New"/>
              <a:ea typeface="Courier New"/>
              <a:cs typeface="Courier New"/>
              <a:sym typeface="Courier New"/>
            </a:endParaRPr>
          </a:p>
          <a:p>
            <a:pPr indent="0" lvl="0" marL="0" rtl="0" algn="l">
              <a:spcBef>
                <a:spcPts val="600"/>
              </a:spcBef>
              <a:spcAft>
                <a:spcPts val="0"/>
              </a:spcAft>
              <a:buNone/>
            </a:pPr>
            <a:r>
              <a:rPr lang="es" sz="2400"/>
              <a:t>Se asigna el número 6 en la variable f_amarillas</a:t>
            </a:r>
            <a:r>
              <a:rPr b="0" i="0" lang="es" sz="2400" u="none" cap="none" strike="noStrike">
                <a:solidFill>
                  <a:srgbClr val="191919"/>
                </a:solidFill>
                <a:latin typeface="Courier New"/>
                <a:ea typeface="Courier New"/>
                <a:cs typeface="Courier New"/>
                <a:sym typeface="Courier New"/>
              </a:rPr>
              <a:t> </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8"/>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p>
            <a:pPr indent="304800" lvl="0" marL="0" rtl="0" algn="l">
              <a:spcBef>
                <a:spcPts val="0"/>
              </a:spcBef>
              <a:spcAft>
                <a:spcPts val="0"/>
              </a:spcAft>
              <a:buNone/>
            </a:pPr>
            <a:r>
              <a:rPr lang="es"/>
              <a:t>Depurar el progrma</a:t>
            </a:r>
            <a:endParaRPr/>
          </a:p>
        </p:txBody>
      </p:sp>
      <p:sp>
        <p:nvSpPr>
          <p:cNvPr id="305" name="Google Shape;305;p48"/>
          <p:cNvSpPr txBox="1"/>
          <p:nvPr>
            <p:ph idx="1" type="body"/>
          </p:nvPr>
        </p:nvSpPr>
        <p:spPr>
          <a:xfrm>
            <a:off x="457200" y="1947332"/>
            <a:ext cx="8229600" cy="4620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s" sz="2400">
                <a:solidFill>
                  <a:srgbClr val="191919"/>
                </a:solidFill>
              </a:rPr>
              <a:t>Reemplazando los valores ingresados por el usuario en la formula quedaría</a:t>
            </a:r>
            <a:endParaRPr sz="2400"/>
          </a:p>
          <a:p>
            <a:pPr indent="457200" lvl="0" marL="0" rtl="0" algn="l">
              <a:spcBef>
                <a:spcPts val="600"/>
              </a:spcBef>
              <a:spcAft>
                <a:spcPts val="0"/>
              </a:spcAft>
              <a:buClr>
                <a:srgbClr val="000000"/>
              </a:buClr>
              <a:buSzPts val="1100"/>
              <a:buFont typeface="Arial"/>
              <a:buNone/>
            </a:pPr>
            <a:r>
              <a:rPr lang="es" sz="2400">
                <a:solidFill>
                  <a:srgbClr val="0000FF"/>
                </a:solidFill>
                <a:latin typeface="Courier New"/>
                <a:ea typeface="Courier New"/>
                <a:cs typeface="Courier New"/>
                <a:sym typeface="Courier New"/>
              </a:rPr>
              <a:t>puntaje_final = 2^3 + 2*4 - 6^2</a:t>
            </a:r>
            <a:endParaRPr sz="2400">
              <a:solidFill>
                <a:srgbClr val="0000FF"/>
              </a:solidFill>
            </a:endParaRPr>
          </a:p>
          <a:p>
            <a:pPr indent="0" lvl="0" marL="0" rtl="0" algn="l">
              <a:spcBef>
                <a:spcPts val="600"/>
              </a:spcBef>
              <a:spcAft>
                <a:spcPts val="0"/>
              </a:spcAft>
              <a:buClr>
                <a:srgbClr val="000000"/>
              </a:buClr>
              <a:buSzPts val="1100"/>
              <a:buFont typeface="Arial"/>
              <a:buNone/>
            </a:pPr>
            <a:r>
              <a:rPr lang="es" sz="2400">
                <a:solidFill>
                  <a:srgbClr val="191919"/>
                </a:solidFill>
              </a:rPr>
              <a:t>Resultado de la operación:</a:t>
            </a:r>
            <a:endParaRPr sz="2400"/>
          </a:p>
          <a:p>
            <a:pPr indent="457200" lvl="0" marL="0" rtl="0" algn="l">
              <a:spcBef>
                <a:spcPts val="600"/>
              </a:spcBef>
              <a:spcAft>
                <a:spcPts val="0"/>
              </a:spcAft>
              <a:buClr>
                <a:srgbClr val="000000"/>
              </a:buClr>
              <a:buSzPts val="1100"/>
              <a:buFont typeface="Arial"/>
              <a:buNone/>
            </a:pPr>
            <a:r>
              <a:rPr lang="es" sz="2400">
                <a:solidFill>
                  <a:srgbClr val="0000FF"/>
                </a:solidFill>
                <a:latin typeface="Courier New"/>
                <a:ea typeface="Courier New"/>
                <a:cs typeface="Courier New"/>
                <a:sym typeface="Courier New"/>
              </a:rPr>
              <a:t>puntaje_final = -20</a:t>
            </a:r>
            <a:endParaRPr sz="2400">
              <a:solidFill>
                <a:srgbClr val="0000FF"/>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lang="es" sz="2400">
                <a:solidFill>
                  <a:srgbClr val="000000"/>
                </a:solidFill>
              </a:rPr>
              <a:t>Impresión por pantalla:</a:t>
            </a:r>
            <a:endParaRPr sz="2400"/>
          </a:p>
          <a:p>
            <a:pPr indent="457200" lvl="0" marL="0" rtl="0" algn="l">
              <a:spcBef>
                <a:spcPts val="0"/>
              </a:spcBef>
              <a:spcAft>
                <a:spcPts val="0"/>
              </a:spcAft>
              <a:buClr>
                <a:srgbClr val="000000"/>
              </a:buClr>
              <a:buSzPts val="1100"/>
              <a:buFont typeface="Arial"/>
              <a:buNone/>
            </a:pPr>
            <a:r>
              <a:rPr lang="es" sz="2400">
                <a:solidFill>
                  <a:srgbClr val="38761D"/>
                </a:solidFill>
                <a:latin typeface="Courier New"/>
                <a:ea typeface="Courier New"/>
                <a:cs typeface="Courier New"/>
                <a:sym typeface="Courier New"/>
              </a:rPr>
              <a:t>El puntaje final de Jorge es de -20</a:t>
            </a:r>
            <a:endParaRPr sz="2400">
              <a:solidFill>
                <a:srgbClr val="38761D"/>
              </a:solidFill>
            </a:endParaRPr>
          </a:p>
          <a:p>
            <a:pPr indent="-152400" lvl="0" marL="342900" rtl="0" algn="l">
              <a:spcBef>
                <a:spcPts val="600"/>
              </a:spcBef>
              <a:spcAft>
                <a:spcPts val="0"/>
              </a:spcAft>
              <a:buClr>
                <a:schemeClr val="dk2"/>
              </a:buClr>
              <a:buFont typeface="Courier New"/>
              <a:buNone/>
            </a:pPr>
            <a:r>
              <a:t/>
            </a:r>
            <a:endParaRPr sz="2400">
              <a:solidFill>
                <a:srgbClr val="191919"/>
              </a:solidFill>
              <a:latin typeface="Courier New"/>
              <a:ea typeface="Courier New"/>
              <a:cs typeface="Courier New"/>
              <a:sym typeface="Courier New"/>
            </a:endParaRPr>
          </a:p>
          <a:p>
            <a:pPr indent="-38100" lvl="0" marL="342900" rtl="0" algn="l">
              <a:spcBef>
                <a:spcPts val="60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9"/>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Y si agregamos algo mas?</a:t>
            </a:r>
            <a:endParaRPr b="1" i="0" sz="4800" u="none" cap="none" strike="noStrike">
              <a:solidFill>
                <a:schemeClr val="lt1"/>
              </a:solidFill>
              <a:latin typeface="Arial"/>
              <a:ea typeface="Arial"/>
              <a:cs typeface="Arial"/>
              <a:sym typeface="Arial"/>
            </a:endParaRPr>
          </a:p>
        </p:txBody>
      </p:sp>
      <p:sp>
        <p:nvSpPr>
          <p:cNvPr id="311" name="Google Shape;311;p49"/>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SzPts val="1400"/>
              <a:buChar char="●"/>
            </a:pPr>
            <a:r>
              <a:rPr b="0" i="0" lang="es" sz="2800" u="none" cap="none" strike="noStrike">
                <a:solidFill>
                  <a:schemeClr val="dk2"/>
                </a:solidFill>
                <a:latin typeface="Arial"/>
                <a:ea typeface="Arial"/>
                <a:cs typeface="Arial"/>
                <a:sym typeface="Arial"/>
              </a:rPr>
              <a:t>Sucede que ahora queremos seguir calculando más jugadores, por ejemplo 50 o 15 o 1000, pero sin tener que ejecutar tantas veces nuestro programa, solo sabemos que el usuario me diría cuantos jugadores se desea que le calculemos el puntaje.</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800" u="none" cap="none" strike="noStrike">
                <a:solidFill>
                  <a:schemeClr val="dk2"/>
                </a:solidFill>
                <a:latin typeface="Arial"/>
                <a:ea typeface="Arial"/>
                <a:cs typeface="Arial"/>
                <a:sym typeface="Arial"/>
              </a:rPr>
              <a:t>¿Alguna idea? ¿como puedo modificar mi programa para que calcule los puntajes tantas veces según el usuario me ha dicho en un inicio la cantidad de jugadores?</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0"/>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Análisis del problema</a:t>
            </a:r>
            <a:endParaRPr b="1" i="0" sz="4800" u="none" cap="none" strike="noStrike">
              <a:solidFill>
                <a:schemeClr val="lt1"/>
              </a:solidFill>
              <a:latin typeface="Arial"/>
              <a:ea typeface="Arial"/>
              <a:cs typeface="Arial"/>
              <a:sym typeface="Arial"/>
            </a:endParaRPr>
          </a:p>
        </p:txBody>
      </p:sp>
      <p:sp>
        <p:nvSpPr>
          <p:cNvPr id="317" name="Google Shape;317;p50"/>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SzPts val="1400"/>
              <a:buChar char="●"/>
            </a:pPr>
            <a:r>
              <a:rPr b="0" i="0" lang="es" sz="3000" u="none" cap="none" strike="noStrike">
                <a:solidFill>
                  <a:schemeClr val="dk2"/>
                </a:solidFill>
                <a:latin typeface="Arial"/>
                <a:ea typeface="Arial"/>
                <a:cs typeface="Arial"/>
                <a:sym typeface="Arial"/>
              </a:rPr>
              <a:t>Ya sabemos como calcular para un jugador en donde el usuario ingresa la cantidad de las distintas fichas, solo sabemos que funciona para un jugador.</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3000" u="none" cap="none" strike="noStrike">
                <a:solidFill>
                  <a:schemeClr val="dk2"/>
                </a:solidFill>
                <a:latin typeface="Arial"/>
                <a:ea typeface="Arial"/>
                <a:cs typeface="Arial"/>
                <a:sym typeface="Arial"/>
              </a:rPr>
              <a:t>Nos preguntamos entonces:</a:t>
            </a:r>
            <a:endParaRPr b="0" i="0" sz="3000" u="none" cap="none" strike="noStrike">
              <a:solidFill>
                <a:schemeClr val="dk2"/>
              </a:solidFill>
              <a:latin typeface="Arial"/>
              <a:ea typeface="Arial"/>
              <a:cs typeface="Arial"/>
              <a:sym typeface="Arial"/>
            </a:endParaRPr>
          </a:p>
          <a:p>
            <a:pPr indent="-317500" lvl="1" marL="9144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¿que necesito para "n" jugadores? solo se que "n" me lo da el usuario</a:t>
            </a:r>
            <a:endParaRPr b="0" i="0" sz="2400" u="none" cap="none" strike="noStrike">
              <a:solidFill>
                <a:schemeClr val="dk2"/>
              </a:solidFill>
              <a:latin typeface="Arial"/>
              <a:ea typeface="Arial"/>
              <a:cs typeface="Arial"/>
              <a:sym typeface="Arial"/>
            </a:endParaRPr>
          </a:p>
          <a:p>
            <a:pPr indent="-317500" lvl="1" marL="9144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¿como puedo hacer que repita la operación de calcular el puntaje? </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1"/>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Análisis del problema</a:t>
            </a:r>
            <a:endParaRPr b="1" i="0" sz="4800" u="none" cap="none" strike="noStrike">
              <a:solidFill>
                <a:schemeClr val="lt1"/>
              </a:solidFill>
              <a:latin typeface="Arial"/>
              <a:ea typeface="Arial"/>
              <a:cs typeface="Arial"/>
              <a:sym typeface="Arial"/>
            </a:endParaRPr>
          </a:p>
        </p:txBody>
      </p:sp>
      <p:sp>
        <p:nvSpPr>
          <p:cNvPr id="323" name="Google Shape;323;p51"/>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SzPts val="1400"/>
              <a:buChar char="●"/>
            </a:pPr>
            <a:r>
              <a:rPr b="0" i="0" lang="es" sz="2400" u="none" cap="none" strike="noStrike">
                <a:solidFill>
                  <a:schemeClr val="dk2"/>
                </a:solidFill>
                <a:latin typeface="Arial"/>
                <a:ea typeface="Arial"/>
                <a:cs typeface="Arial"/>
                <a:sym typeface="Arial"/>
              </a:rPr>
              <a:t>Bueno en realidad si pensamos que son 5 jugadores </a:t>
            </a:r>
            <a:r>
              <a:rPr lang="es" sz="2400"/>
              <a:t>copiamos</a:t>
            </a:r>
            <a:r>
              <a:rPr b="0" i="0" lang="es" sz="2400" u="none" cap="none" strike="noStrike">
                <a:solidFill>
                  <a:schemeClr val="dk2"/>
                </a:solidFill>
                <a:latin typeface="Arial"/>
                <a:ea typeface="Arial"/>
                <a:cs typeface="Arial"/>
                <a:sym typeface="Arial"/>
              </a:rPr>
              <a:t> nuestro código 5 veces ¿o no?... pero creo que eso no es muy eficiente porque si fuesen 50 o 100 o 1000.</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La verdad tenemos pensar que no sabemos realmente cuántos jugadores son, solo sabemos que el usuario nos dir</a:t>
            </a:r>
            <a:r>
              <a:rPr lang="es" sz="2400"/>
              <a:t>á</a:t>
            </a:r>
            <a:r>
              <a:rPr b="0" i="0" lang="es" sz="2400" u="none" cap="none" strike="noStrike">
                <a:solidFill>
                  <a:schemeClr val="dk2"/>
                </a:solidFill>
                <a:latin typeface="Arial"/>
                <a:ea typeface="Arial"/>
                <a:cs typeface="Arial"/>
                <a:sym typeface="Arial"/>
              </a:rPr>
              <a:t> en el inicio la cantidad.</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lang="es" sz="2400"/>
              <a:t>Como la operación se repite tantas veces según la cantidad de jugadores, sabemos que debemos usar una condición de iteración</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2"/>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p>
            <a:pPr indent="304800" lvl="0" marL="0" rtl="0" algn="l">
              <a:spcBef>
                <a:spcPts val="0"/>
              </a:spcBef>
              <a:spcAft>
                <a:spcPts val="0"/>
              </a:spcAft>
              <a:buNone/>
            </a:pPr>
            <a:r>
              <a:rPr lang="es"/>
              <a:t>Diseñar un algoritmo</a:t>
            </a:r>
            <a:endParaRPr/>
          </a:p>
        </p:txBody>
      </p:sp>
      <p:sp>
        <p:nvSpPr>
          <p:cNvPr id="329" name="Google Shape;329;p52"/>
          <p:cNvSpPr txBox="1"/>
          <p:nvPr>
            <p:ph idx="1" type="body"/>
          </p:nvPr>
        </p:nvSpPr>
        <p:spPr>
          <a:xfrm>
            <a:off x="457200" y="1947332"/>
            <a:ext cx="8229600" cy="46203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s"/>
              <a:t>El diseño de éste algoritmo es tan grande que en la siguiente diapositiva la puedes encontrar.</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pic>
        <p:nvPicPr>
          <p:cNvPr id="334" name="Google Shape;334;p53"/>
          <p:cNvPicPr preferRelativeResize="0"/>
          <p:nvPr/>
        </p:nvPicPr>
        <p:blipFill>
          <a:blip r:embed="rId3">
            <a:alphaModFix/>
          </a:blip>
          <a:stretch>
            <a:fillRect/>
          </a:stretch>
        </p:blipFill>
        <p:spPr>
          <a:xfrm>
            <a:off x="352865" y="6787"/>
            <a:ext cx="8438269" cy="68444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457200" y="274637"/>
            <a:ext cx="8229600" cy="1522200"/>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lang="es"/>
              <a:t>R</a:t>
            </a:r>
            <a:r>
              <a:rPr b="1" i="0" lang="es" sz="4800" u="none" cap="none" strike="noStrike">
                <a:solidFill>
                  <a:schemeClr val="lt1"/>
                </a:solidFill>
                <a:latin typeface="Arial"/>
                <a:ea typeface="Arial"/>
                <a:cs typeface="Arial"/>
                <a:sym typeface="Arial"/>
              </a:rPr>
              <a:t>eacción</a:t>
            </a:r>
            <a:endParaRPr b="1" i="0" sz="4800" u="none" cap="none" strike="noStrike">
              <a:solidFill>
                <a:schemeClr val="lt1"/>
              </a:solidFill>
              <a:latin typeface="Arial"/>
              <a:ea typeface="Arial"/>
              <a:cs typeface="Arial"/>
              <a:sym typeface="Arial"/>
            </a:endParaRPr>
          </a:p>
        </p:txBody>
      </p:sp>
      <p:sp>
        <p:nvSpPr>
          <p:cNvPr id="340" name="Google Shape;340;p54"/>
          <p:cNvSpPr txBox="1"/>
          <p:nvPr>
            <p:ph idx="1" type="body"/>
          </p:nvPr>
        </p:nvSpPr>
        <p:spPr>
          <a:xfrm>
            <a:off x="457200" y="1947332"/>
            <a:ext cx="8229600" cy="46203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600"/>
              </a:spcBef>
              <a:spcAft>
                <a:spcPts val="0"/>
              </a:spcAft>
              <a:buClr>
                <a:schemeClr val="dk2"/>
              </a:buClr>
              <a:buFont typeface="Arial"/>
              <a:buNone/>
            </a:pPr>
            <a:r>
              <a:rPr lang="es"/>
              <a:t>Creo que estás así nuevamente</a:t>
            </a:r>
            <a:r>
              <a:rPr b="0" i="0" lang="es" sz="3000" u="none" cap="none" strike="noStrike">
                <a:solidFill>
                  <a:schemeClr val="dk2"/>
                </a:solidFill>
                <a:latin typeface="Arial"/>
                <a:ea typeface="Arial"/>
                <a:cs typeface="Arial"/>
                <a:sym typeface="Arial"/>
              </a:rPr>
              <a:t>... o ¿no?</a:t>
            </a:r>
            <a:endParaRPr b="0" i="0" sz="3000" u="none" cap="none" strike="noStrike">
              <a:solidFill>
                <a:schemeClr val="dk2"/>
              </a:solidFill>
              <a:latin typeface="Arial"/>
              <a:ea typeface="Arial"/>
              <a:cs typeface="Arial"/>
              <a:sym typeface="Arial"/>
            </a:endParaRPr>
          </a:p>
        </p:txBody>
      </p:sp>
      <p:pic>
        <p:nvPicPr>
          <p:cNvPr id="341" name="Google Shape;341;p54"/>
          <p:cNvPicPr preferRelativeResize="0"/>
          <p:nvPr/>
        </p:nvPicPr>
        <p:blipFill>
          <a:blip r:embed="rId3">
            <a:alphaModFix/>
          </a:blip>
          <a:stretch>
            <a:fillRect/>
          </a:stretch>
        </p:blipFill>
        <p:spPr>
          <a:xfrm>
            <a:off x="1130604" y="2939478"/>
            <a:ext cx="2870839" cy="3702804"/>
          </a:xfrm>
          <a:prstGeom prst="rect">
            <a:avLst/>
          </a:prstGeom>
          <a:noFill/>
          <a:ln>
            <a:noFill/>
          </a:ln>
        </p:spPr>
      </p:pic>
      <p:sp>
        <p:nvSpPr>
          <p:cNvPr id="342" name="Google Shape;342;p54"/>
          <p:cNvSpPr/>
          <p:nvPr/>
        </p:nvSpPr>
        <p:spPr>
          <a:xfrm>
            <a:off x="4920600" y="2630800"/>
            <a:ext cx="3497700" cy="2554500"/>
          </a:xfrm>
          <a:prstGeom prst="cloudCallout">
            <a:avLst>
              <a:gd fmla="val -73528" name="adj1"/>
              <a:gd fmla="val 45978"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s" sz="2800" u="none" cap="none" strike="noStrike">
                <a:solidFill>
                  <a:srgbClr val="000000"/>
                </a:solidFill>
                <a:latin typeface="Arial"/>
                <a:ea typeface="Arial"/>
                <a:cs typeface="Arial"/>
                <a:sym typeface="Arial"/>
              </a:rPr>
              <a:t>AAAAAH!!!!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5"/>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p>
            <a:pPr indent="304800" lvl="0" marL="0" rtl="0" algn="l">
              <a:spcBef>
                <a:spcPts val="0"/>
              </a:spcBef>
              <a:spcAft>
                <a:spcPts val="0"/>
              </a:spcAft>
              <a:buNone/>
            </a:pPr>
            <a:r>
              <a:rPr lang="es"/>
              <a:t>Reacción</a:t>
            </a:r>
            <a:endParaRPr/>
          </a:p>
        </p:txBody>
      </p:sp>
      <p:sp>
        <p:nvSpPr>
          <p:cNvPr id="348" name="Google Shape;348;p55"/>
          <p:cNvSpPr txBox="1"/>
          <p:nvPr>
            <p:ph idx="1" type="body"/>
          </p:nvPr>
        </p:nvSpPr>
        <p:spPr>
          <a:xfrm>
            <a:off x="457200" y="1947332"/>
            <a:ext cx="8229600" cy="4620300"/>
          </a:xfrm>
          <a:prstGeom prst="rect">
            <a:avLst/>
          </a:prstGeom>
        </p:spPr>
        <p:txBody>
          <a:bodyPr anchorCtr="0" anchor="t" bIns="91425" lIns="91425" spcFirstLastPara="1" rIns="91425" wrap="square" tIns="91425">
            <a:noAutofit/>
          </a:bodyPr>
          <a:lstStyle/>
          <a:p>
            <a:pPr indent="-38100" lvl="0" marL="342900" rtl="0" algn="l">
              <a:spcBef>
                <a:spcPts val="600"/>
              </a:spcBef>
              <a:spcAft>
                <a:spcPts val="0"/>
              </a:spcAft>
              <a:buNone/>
            </a:pPr>
            <a:r>
              <a:rPr lang="es"/>
              <a:t>Respira y.... </a:t>
            </a:r>
            <a:endParaRPr/>
          </a:p>
          <a:p>
            <a:pPr indent="-38100" lvl="0" marL="4000500" rtl="0" algn="l">
              <a:spcBef>
                <a:spcPts val="600"/>
              </a:spcBef>
              <a:spcAft>
                <a:spcPts val="0"/>
              </a:spcAft>
              <a:buNone/>
            </a:pPr>
            <a:r>
              <a:t/>
            </a:r>
            <a:endParaRPr/>
          </a:p>
          <a:p>
            <a:pPr indent="-38100" lvl="0" marL="5372100" rtl="0" algn="l">
              <a:spcBef>
                <a:spcPts val="600"/>
              </a:spcBef>
              <a:spcAft>
                <a:spcPts val="0"/>
              </a:spcAft>
              <a:buNone/>
            </a:pPr>
            <a:r>
              <a:rPr lang="es"/>
              <a:t>meditar</a:t>
            </a:r>
            <a:endParaRPr/>
          </a:p>
        </p:txBody>
      </p:sp>
      <p:pic>
        <p:nvPicPr>
          <p:cNvPr id="349" name="Google Shape;349;p55"/>
          <p:cNvPicPr preferRelativeResize="0"/>
          <p:nvPr/>
        </p:nvPicPr>
        <p:blipFill>
          <a:blip r:embed="rId3">
            <a:alphaModFix/>
          </a:blip>
          <a:stretch>
            <a:fillRect/>
          </a:stretch>
        </p:blipFill>
        <p:spPr>
          <a:xfrm>
            <a:off x="935355" y="3109938"/>
            <a:ext cx="3488453" cy="2469134"/>
          </a:xfrm>
          <a:prstGeom prst="rect">
            <a:avLst/>
          </a:prstGeom>
          <a:noFill/>
          <a:ln>
            <a:noFill/>
          </a:ln>
        </p:spPr>
      </p:pic>
      <p:pic>
        <p:nvPicPr>
          <p:cNvPr id="350" name="Google Shape;350;p55"/>
          <p:cNvPicPr preferRelativeResize="0"/>
          <p:nvPr/>
        </p:nvPicPr>
        <p:blipFill>
          <a:blip r:embed="rId4">
            <a:alphaModFix/>
          </a:blip>
          <a:stretch>
            <a:fillRect/>
          </a:stretch>
        </p:blipFill>
        <p:spPr>
          <a:xfrm>
            <a:off x="5848350" y="3757757"/>
            <a:ext cx="2838450" cy="28098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6"/>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Traducir un algoritmo</a:t>
            </a:r>
            <a:endParaRPr b="1" i="0" sz="4800" u="none" cap="none" strike="noStrike">
              <a:solidFill>
                <a:schemeClr val="lt1"/>
              </a:solidFill>
              <a:latin typeface="Arial"/>
              <a:ea typeface="Arial"/>
              <a:cs typeface="Arial"/>
              <a:sym typeface="Arial"/>
            </a:endParaRPr>
          </a:p>
        </p:txBody>
      </p:sp>
      <p:sp>
        <p:nvSpPr>
          <p:cNvPr id="356" name="Google Shape;356;p56"/>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FF0000"/>
                </a:solidFill>
                <a:latin typeface="Courier New"/>
                <a:ea typeface="Courier New"/>
                <a:cs typeface="Courier New"/>
                <a:sym typeface="Courier New"/>
              </a:rPr>
              <a:t>INICIO</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1C4587"/>
                </a:solidFill>
                <a:latin typeface="Courier New"/>
                <a:ea typeface="Courier New"/>
                <a:cs typeface="Courier New"/>
                <a:sym typeface="Courier New"/>
              </a:rPr>
              <a:t>ENTERO</a:t>
            </a:r>
            <a:r>
              <a:rPr b="0" i="0" lang="es" sz="1400" u="none" cap="none" strike="noStrike">
                <a:solidFill>
                  <a:srgbClr val="191919"/>
                </a:solidFill>
                <a:latin typeface="Courier New"/>
                <a:ea typeface="Courier New"/>
                <a:cs typeface="Courier New"/>
                <a:sym typeface="Courier New"/>
              </a:rPr>
              <a:t> f_rojas=0, f_azules=0, f_amarillas=0, puntaje_final=0;</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1C4587"/>
                </a:solidFill>
                <a:latin typeface="Courier New"/>
                <a:ea typeface="Courier New"/>
                <a:cs typeface="Courier New"/>
                <a:sym typeface="Courier New"/>
              </a:rPr>
              <a:t>ENTERO</a:t>
            </a:r>
            <a:r>
              <a:rPr b="0" i="0" lang="es" sz="1400" u="none" cap="none" strike="noStrike">
                <a:solidFill>
                  <a:srgbClr val="191919"/>
                </a:solidFill>
                <a:latin typeface="Courier New"/>
                <a:ea typeface="Courier New"/>
                <a:cs typeface="Courier New"/>
                <a:sym typeface="Courier New"/>
              </a:rPr>
              <a:t> cantidad_jugadores = 0, contador = 0;</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1C4587"/>
                </a:solidFill>
                <a:latin typeface="Courier New"/>
                <a:ea typeface="Courier New"/>
                <a:cs typeface="Courier New"/>
                <a:sym typeface="Courier New"/>
              </a:rPr>
              <a:t>TEXTO</a:t>
            </a:r>
            <a:r>
              <a:rPr b="0" i="0" lang="es" sz="1400" u="none" cap="none" strike="noStrike">
                <a:solidFill>
                  <a:srgbClr val="191919"/>
                </a:solidFill>
                <a:latin typeface="Courier New"/>
                <a:ea typeface="Courier New"/>
                <a:cs typeface="Courier New"/>
                <a:sym typeface="Courier New"/>
              </a:rPr>
              <a:t> nombre_jugador = " "; //se inicia con un espacio</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38761D"/>
                </a:solidFill>
                <a:latin typeface="Courier New"/>
                <a:ea typeface="Courier New"/>
                <a:cs typeface="Courier New"/>
                <a:sym typeface="Courier New"/>
              </a:rPr>
              <a:t>IMPRIMIR</a:t>
            </a:r>
            <a:r>
              <a:rPr b="0" i="0" lang="es" sz="1400" u="none" cap="none" strike="noStrike">
                <a:solidFill>
                  <a:srgbClr val="191919"/>
                </a:solidFill>
                <a:latin typeface="Courier New"/>
                <a:ea typeface="Courier New"/>
                <a:cs typeface="Courier New"/>
                <a:sym typeface="Courier New"/>
              </a:rPr>
              <a:t> "Ingrese la cantidad de jugadores: ";</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38761D"/>
                </a:solidFill>
                <a:latin typeface="Courier New"/>
                <a:ea typeface="Courier New"/>
                <a:cs typeface="Courier New"/>
                <a:sym typeface="Courier New"/>
              </a:rPr>
              <a:t>LEER</a:t>
            </a:r>
            <a:r>
              <a:rPr b="0" i="0" lang="es" sz="1400" u="none" cap="none" strike="noStrike">
                <a:solidFill>
                  <a:srgbClr val="191919"/>
                </a:solidFill>
                <a:latin typeface="Courier New"/>
                <a:ea typeface="Courier New"/>
                <a:cs typeface="Courier New"/>
                <a:sym typeface="Courier New"/>
              </a:rPr>
              <a:t> cantidad_jugadores;</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1C4587"/>
                </a:solidFill>
                <a:latin typeface="Courier New"/>
                <a:ea typeface="Courier New"/>
                <a:cs typeface="Courier New"/>
                <a:sym typeface="Courier New"/>
              </a:rPr>
              <a:t>MIENTRAS</a:t>
            </a:r>
            <a:r>
              <a:rPr b="0" i="0" lang="es" sz="1400" u="none" cap="none" strike="noStrike">
                <a:solidFill>
                  <a:srgbClr val="191919"/>
                </a:solidFill>
                <a:latin typeface="Courier New"/>
                <a:ea typeface="Courier New"/>
                <a:cs typeface="Courier New"/>
                <a:sym typeface="Courier New"/>
              </a:rPr>
              <a:t> (contador &lt; cantidad_jugadores)</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191919"/>
                </a:solidFill>
                <a:latin typeface="Courier New"/>
                <a:ea typeface="Courier New"/>
                <a:cs typeface="Courier New"/>
                <a:sym typeface="Courier New"/>
              </a:rPr>
              <a:t>	</a:t>
            </a:r>
            <a:r>
              <a:rPr b="0" i="0" lang="es" sz="1400" u="none" cap="none" strike="noStrike">
                <a:solidFill>
                  <a:srgbClr val="38761D"/>
                </a:solidFill>
                <a:latin typeface="Courier New"/>
                <a:ea typeface="Courier New"/>
                <a:cs typeface="Courier New"/>
                <a:sym typeface="Courier New"/>
              </a:rPr>
              <a:t>IMPRIMIR</a:t>
            </a:r>
            <a:r>
              <a:rPr b="0" i="0" lang="es" sz="1400" u="none" cap="none" strike="noStrike">
                <a:solidFill>
                  <a:srgbClr val="191919"/>
                </a:solidFill>
                <a:latin typeface="Courier New"/>
                <a:ea typeface="Courier New"/>
                <a:cs typeface="Courier New"/>
                <a:sym typeface="Courier New"/>
              </a:rPr>
              <a:t> "Ingrese el nombre del jugador: ";</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191919"/>
                </a:solidFill>
                <a:latin typeface="Courier New"/>
                <a:ea typeface="Courier New"/>
                <a:cs typeface="Courier New"/>
                <a:sym typeface="Courier New"/>
              </a:rPr>
              <a:t>	</a:t>
            </a:r>
            <a:r>
              <a:rPr b="0" i="0" lang="es" sz="1400" u="none" cap="none" strike="noStrike">
                <a:solidFill>
                  <a:srgbClr val="38761D"/>
                </a:solidFill>
                <a:latin typeface="Courier New"/>
                <a:ea typeface="Courier New"/>
                <a:cs typeface="Courier New"/>
                <a:sym typeface="Courier New"/>
              </a:rPr>
              <a:t>LEER</a:t>
            </a:r>
            <a:r>
              <a:rPr b="0" i="0" lang="es" sz="1400" u="none" cap="none" strike="noStrike">
                <a:solidFill>
                  <a:srgbClr val="191919"/>
                </a:solidFill>
                <a:latin typeface="Courier New"/>
                <a:ea typeface="Courier New"/>
                <a:cs typeface="Courier New"/>
                <a:sym typeface="Courier New"/>
              </a:rPr>
              <a:t> nombre_jugador;</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191919"/>
                </a:solidFill>
                <a:latin typeface="Courier New"/>
                <a:ea typeface="Courier New"/>
                <a:cs typeface="Courier New"/>
                <a:sym typeface="Courier New"/>
              </a:rPr>
              <a:t>	</a:t>
            </a:r>
            <a:r>
              <a:rPr b="0" i="0" lang="es" sz="1400" u="none" cap="none" strike="noStrike">
                <a:solidFill>
                  <a:srgbClr val="38761D"/>
                </a:solidFill>
                <a:latin typeface="Courier New"/>
                <a:ea typeface="Courier New"/>
                <a:cs typeface="Courier New"/>
                <a:sym typeface="Courier New"/>
              </a:rPr>
              <a:t>IMPRIMIR</a:t>
            </a:r>
            <a:r>
              <a:rPr b="0" i="0" lang="es" sz="1400" u="none" cap="none" strike="noStrike">
                <a:solidFill>
                  <a:srgbClr val="191919"/>
                </a:solidFill>
                <a:latin typeface="Courier New"/>
                <a:ea typeface="Courier New"/>
                <a:cs typeface="Courier New"/>
                <a:sym typeface="Courier New"/>
              </a:rPr>
              <a:t> "Ingrese cantidad fichas rojas:";</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191919"/>
                </a:solidFill>
                <a:latin typeface="Courier New"/>
                <a:ea typeface="Courier New"/>
                <a:cs typeface="Courier New"/>
                <a:sym typeface="Courier New"/>
              </a:rPr>
              <a:t>	</a:t>
            </a:r>
            <a:r>
              <a:rPr b="0" i="0" lang="es" sz="1400" u="none" cap="none" strike="noStrike">
                <a:solidFill>
                  <a:srgbClr val="38761D"/>
                </a:solidFill>
                <a:latin typeface="Courier New"/>
                <a:ea typeface="Courier New"/>
                <a:cs typeface="Courier New"/>
                <a:sym typeface="Courier New"/>
              </a:rPr>
              <a:t>LEER</a:t>
            </a:r>
            <a:r>
              <a:rPr b="0" i="0" lang="es" sz="1400" u="none" cap="none" strike="noStrike">
                <a:solidFill>
                  <a:srgbClr val="191919"/>
                </a:solidFill>
                <a:latin typeface="Courier New"/>
                <a:ea typeface="Courier New"/>
                <a:cs typeface="Courier New"/>
                <a:sym typeface="Courier New"/>
              </a:rPr>
              <a:t> f_rojas;</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191919"/>
                </a:solidFill>
                <a:latin typeface="Courier New"/>
                <a:ea typeface="Courier New"/>
                <a:cs typeface="Courier New"/>
                <a:sym typeface="Courier New"/>
              </a:rPr>
              <a:t>	</a:t>
            </a:r>
            <a:r>
              <a:rPr b="0" i="0" lang="es" sz="1400" u="none" cap="none" strike="noStrike">
                <a:solidFill>
                  <a:srgbClr val="38761D"/>
                </a:solidFill>
                <a:latin typeface="Courier New"/>
                <a:ea typeface="Courier New"/>
                <a:cs typeface="Courier New"/>
                <a:sym typeface="Courier New"/>
              </a:rPr>
              <a:t>IMPRIMIR</a:t>
            </a:r>
            <a:r>
              <a:rPr b="0" i="0" lang="es" sz="1400" u="none" cap="none" strike="noStrike">
                <a:solidFill>
                  <a:srgbClr val="191919"/>
                </a:solidFill>
                <a:latin typeface="Courier New"/>
                <a:ea typeface="Courier New"/>
                <a:cs typeface="Courier New"/>
                <a:sym typeface="Courier New"/>
              </a:rPr>
              <a:t> "Ingrese cantidad fichas azules:";</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191919"/>
                </a:solidFill>
                <a:latin typeface="Courier New"/>
                <a:ea typeface="Courier New"/>
                <a:cs typeface="Courier New"/>
                <a:sym typeface="Courier New"/>
              </a:rPr>
              <a:t>	</a:t>
            </a:r>
            <a:r>
              <a:rPr b="0" i="0" lang="es" sz="1400" u="none" cap="none" strike="noStrike">
                <a:solidFill>
                  <a:srgbClr val="38761D"/>
                </a:solidFill>
                <a:latin typeface="Courier New"/>
                <a:ea typeface="Courier New"/>
                <a:cs typeface="Courier New"/>
                <a:sym typeface="Courier New"/>
              </a:rPr>
              <a:t>LEER</a:t>
            </a:r>
            <a:r>
              <a:rPr b="0" i="0" lang="es" sz="1400" u="none" cap="none" strike="noStrike">
                <a:solidFill>
                  <a:srgbClr val="191919"/>
                </a:solidFill>
                <a:latin typeface="Courier New"/>
                <a:ea typeface="Courier New"/>
                <a:cs typeface="Courier New"/>
                <a:sym typeface="Courier New"/>
              </a:rPr>
              <a:t> f_azules;</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191919"/>
                </a:solidFill>
                <a:latin typeface="Courier New"/>
                <a:ea typeface="Courier New"/>
                <a:cs typeface="Courier New"/>
                <a:sym typeface="Courier New"/>
              </a:rPr>
              <a:t>	</a:t>
            </a:r>
            <a:r>
              <a:rPr b="0" i="0" lang="es" sz="1400" u="none" cap="none" strike="noStrike">
                <a:solidFill>
                  <a:srgbClr val="38761D"/>
                </a:solidFill>
                <a:latin typeface="Courier New"/>
                <a:ea typeface="Courier New"/>
                <a:cs typeface="Courier New"/>
                <a:sym typeface="Courier New"/>
              </a:rPr>
              <a:t>IMPRIMIR</a:t>
            </a:r>
            <a:r>
              <a:rPr b="0" i="0" lang="es" sz="1400" u="none" cap="none" strike="noStrike">
                <a:solidFill>
                  <a:srgbClr val="191919"/>
                </a:solidFill>
                <a:latin typeface="Courier New"/>
                <a:ea typeface="Courier New"/>
                <a:cs typeface="Courier New"/>
                <a:sym typeface="Courier New"/>
              </a:rPr>
              <a:t> "Ingrese cantidad fichas amarillas:";</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191919"/>
                </a:solidFill>
                <a:latin typeface="Courier New"/>
                <a:ea typeface="Courier New"/>
                <a:cs typeface="Courier New"/>
                <a:sym typeface="Courier New"/>
              </a:rPr>
              <a:t>	</a:t>
            </a:r>
            <a:r>
              <a:rPr b="0" i="0" lang="es" sz="1400" u="none" cap="none" strike="noStrike">
                <a:solidFill>
                  <a:srgbClr val="38761D"/>
                </a:solidFill>
                <a:latin typeface="Courier New"/>
                <a:ea typeface="Courier New"/>
                <a:cs typeface="Courier New"/>
                <a:sym typeface="Courier New"/>
              </a:rPr>
              <a:t>LEER</a:t>
            </a:r>
            <a:r>
              <a:rPr b="0" i="0" lang="es" sz="1400" u="none" cap="none" strike="noStrike">
                <a:solidFill>
                  <a:srgbClr val="191919"/>
                </a:solidFill>
                <a:latin typeface="Courier New"/>
                <a:ea typeface="Courier New"/>
                <a:cs typeface="Courier New"/>
                <a:sym typeface="Courier New"/>
              </a:rPr>
              <a:t> f_amarillas; </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2"/>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Entender el problema</a:t>
            </a:r>
            <a:endParaRPr b="1" i="0" sz="4800" u="none" cap="none" strike="noStrike">
              <a:solidFill>
                <a:schemeClr val="lt1"/>
              </a:solidFill>
              <a:latin typeface="Arial"/>
              <a:ea typeface="Arial"/>
              <a:cs typeface="Arial"/>
              <a:sym typeface="Arial"/>
            </a:endParaRPr>
          </a:p>
        </p:txBody>
      </p:sp>
      <p:sp>
        <p:nvSpPr>
          <p:cNvPr id="64" name="Google Shape;64;p12"/>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2"/>
              </a:buClr>
              <a:buFont typeface="Arial"/>
              <a:buNone/>
            </a:pPr>
            <a:r>
              <a:rPr b="0" i="0" lang="es" sz="2400" u="none" cap="none" strike="noStrike">
                <a:solidFill>
                  <a:schemeClr val="dk2"/>
                </a:solidFill>
                <a:latin typeface="Arial"/>
                <a:ea typeface="Arial"/>
                <a:cs typeface="Arial"/>
                <a:sym typeface="Arial"/>
              </a:rPr>
              <a:t>Básicamente es poner a prueba nuestra comprensión de lectura (también puede ser oral) del problema.</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Clr>
                <a:schemeClr val="dk2"/>
              </a:buClr>
              <a:buFont typeface="Arial"/>
              <a:buNone/>
            </a:pPr>
            <a:r>
              <a:t/>
            </a:r>
            <a:endParaRPr b="0" i="0" sz="24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Arial"/>
              <a:buNone/>
            </a:pPr>
            <a:r>
              <a:rPr b="0" i="0" lang="es" sz="2400" u="none" cap="none" strike="noStrike">
                <a:solidFill>
                  <a:schemeClr val="dk2"/>
                </a:solidFill>
                <a:latin typeface="Arial"/>
                <a:ea typeface="Arial"/>
                <a:cs typeface="Arial"/>
                <a:sym typeface="Arial"/>
              </a:rPr>
              <a:t>Debemos seguir estos pasos:</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600"/>
              </a:spcBef>
              <a:spcAft>
                <a:spcPts val="0"/>
              </a:spcAft>
              <a:buSzPts val="1400"/>
              <a:buAutoNum type="arabicPeriod"/>
            </a:pPr>
            <a:r>
              <a:rPr b="0" i="0" lang="es" sz="2400" u="none" cap="none" strike="noStrike">
                <a:solidFill>
                  <a:schemeClr val="dk2"/>
                </a:solidFill>
                <a:latin typeface="Arial"/>
                <a:ea typeface="Arial"/>
                <a:cs typeface="Arial"/>
                <a:sym typeface="Arial"/>
              </a:rPr>
              <a:t>Leer y re leer el problema</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AutoNum type="arabicPeriod"/>
            </a:pPr>
            <a:r>
              <a:rPr b="0" i="0" lang="es" sz="2400" u="none" cap="none" strike="noStrike">
                <a:solidFill>
                  <a:schemeClr val="dk2"/>
                </a:solidFill>
                <a:latin typeface="Arial"/>
                <a:ea typeface="Arial"/>
                <a:cs typeface="Arial"/>
                <a:sym typeface="Arial"/>
              </a:rPr>
              <a:t>Entender la pregunta, es decir, tener claro cual es el resultado esperado.</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AutoNum type="arabicPeriod"/>
            </a:pPr>
            <a:r>
              <a:rPr b="0" i="0" lang="es" sz="2400" u="none" cap="none" strike="noStrike">
                <a:solidFill>
                  <a:schemeClr val="dk2"/>
                </a:solidFill>
                <a:latin typeface="Arial"/>
                <a:ea typeface="Arial"/>
                <a:cs typeface="Arial"/>
                <a:sym typeface="Arial"/>
              </a:rPr>
              <a:t>Identificar los datos importantes</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AutoNum type="arabicPeriod"/>
            </a:pPr>
            <a:r>
              <a:rPr b="0" i="0" lang="es" sz="2400" u="none" cap="none" strike="noStrike">
                <a:solidFill>
                  <a:schemeClr val="dk2"/>
                </a:solidFill>
                <a:latin typeface="Arial"/>
                <a:ea typeface="Arial"/>
                <a:cs typeface="Arial"/>
                <a:sym typeface="Arial"/>
              </a:rPr>
              <a:t>Organizar y clasificar los datos e información</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AutoNum type="arabicPeriod"/>
            </a:pPr>
            <a:r>
              <a:rPr b="0" i="0" lang="es" sz="2400" u="none" cap="none" strike="noStrike">
                <a:solidFill>
                  <a:schemeClr val="dk2"/>
                </a:solidFill>
                <a:latin typeface="Arial"/>
                <a:ea typeface="Arial"/>
                <a:cs typeface="Arial"/>
                <a:sym typeface="Arial"/>
              </a:rPr>
              <a:t>Realizar un esquema o figura.</a:t>
            </a:r>
            <a:endParaRPr b="0" i="0" sz="2400" u="none" cap="none" strike="noStrike">
              <a:solidFill>
                <a:schemeClr val="dk2"/>
              </a:solidFill>
              <a:latin typeface="Arial"/>
              <a:ea typeface="Arial"/>
              <a:cs typeface="Arial"/>
              <a:sym typeface="Arial"/>
            </a:endParaRPr>
          </a:p>
        </p:txBody>
      </p:sp>
      <p:pic>
        <p:nvPicPr>
          <p:cNvPr id="65" name="Google Shape;65;p12"/>
          <p:cNvPicPr preferRelativeResize="0"/>
          <p:nvPr/>
        </p:nvPicPr>
        <p:blipFill>
          <a:blip r:embed="rId3">
            <a:alphaModFix/>
          </a:blip>
          <a:stretch>
            <a:fillRect/>
          </a:stretch>
        </p:blipFill>
        <p:spPr>
          <a:xfrm>
            <a:off x="7115961" y="274637"/>
            <a:ext cx="1703248" cy="157732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7"/>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Traducir un algoritmo</a:t>
            </a:r>
            <a:endParaRPr b="1" i="0" sz="4800" u="none" cap="none" strike="noStrike">
              <a:solidFill>
                <a:schemeClr val="lt1"/>
              </a:solidFill>
              <a:latin typeface="Arial"/>
              <a:ea typeface="Arial"/>
              <a:cs typeface="Arial"/>
              <a:sym typeface="Arial"/>
            </a:endParaRPr>
          </a:p>
        </p:txBody>
      </p:sp>
      <p:sp>
        <p:nvSpPr>
          <p:cNvPr id="362" name="Google Shape;362;p57"/>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600"/>
              </a:spcBef>
              <a:spcAft>
                <a:spcPts val="0"/>
              </a:spcAft>
              <a:buClr>
                <a:schemeClr val="dk2"/>
              </a:buClr>
              <a:buFont typeface="Courier New"/>
              <a:buNone/>
            </a:pPr>
            <a:r>
              <a:t/>
            </a:r>
            <a:endParaRPr sz="1400">
              <a:solidFill>
                <a:srgbClr val="191919"/>
              </a:solidFill>
              <a:latin typeface="Courier New"/>
              <a:ea typeface="Courier New"/>
              <a:cs typeface="Courier New"/>
              <a:sym typeface="Courier New"/>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191919"/>
                </a:solidFill>
                <a:latin typeface="Courier New"/>
                <a:ea typeface="Courier New"/>
                <a:cs typeface="Courier New"/>
                <a:sym typeface="Courier New"/>
              </a:rPr>
              <a:t>	</a:t>
            </a:r>
            <a:r>
              <a:rPr b="0" i="0" lang="es" sz="1400" u="none" cap="none" strike="noStrike">
                <a:solidFill>
                  <a:srgbClr val="1C4587"/>
                </a:solidFill>
                <a:latin typeface="Courier New"/>
                <a:ea typeface="Courier New"/>
                <a:cs typeface="Courier New"/>
                <a:sym typeface="Courier New"/>
              </a:rPr>
              <a:t>puntaje_final</a:t>
            </a:r>
            <a:r>
              <a:rPr b="0" i="0" lang="es" sz="1400" u="none" cap="none" strike="noStrike">
                <a:solidFill>
                  <a:srgbClr val="191919"/>
                </a:solidFill>
                <a:latin typeface="Courier New"/>
                <a:ea typeface="Courier New"/>
                <a:cs typeface="Courier New"/>
                <a:sym typeface="Courier New"/>
              </a:rPr>
              <a:t> = f_rojas^3 + 2*f_azules - f_amarillas^2;</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191919"/>
                </a:solidFill>
                <a:latin typeface="Courier New"/>
                <a:ea typeface="Courier New"/>
                <a:cs typeface="Courier New"/>
                <a:sym typeface="Courier New"/>
              </a:rPr>
              <a:t>	</a:t>
            </a:r>
            <a:r>
              <a:rPr b="0" i="0" lang="es" sz="1400" u="none" cap="none" strike="noStrike">
                <a:solidFill>
                  <a:srgbClr val="38761D"/>
                </a:solidFill>
                <a:latin typeface="Courier New"/>
                <a:ea typeface="Courier New"/>
                <a:cs typeface="Courier New"/>
                <a:sym typeface="Courier New"/>
              </a:rPr>
              <a:t>IMPRIMIR</a:t>
            </a:r>
            <a:r>
              <a:rPr b="0" i="0" lang="es" sz="1400" u="none" cap="none" strike="noStrike">
                <a:solidFill>
                  <a:srgbClr val="191919"/>
                </a:solidFill>
                <a:latin typeface="Courier New"/>
                <a:ea typeface="Courier New"/>
                <a:cs typeface="Courier New"/>
                <a:sym typeface="Courier New"/>
              </a:rPr>
              <a:t> "El puntaje final de ";</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191919"/>
                </a:solidFill>
                <a:latin typeface="Courier New"/>
                <a:ea typeface="Courier New"/>
                <a:cs typeface="Courier New"/>
                <a:sym typeface="Courier New"/>
              </a:rPr>
              <a:t>	</a:t>
            </a:r>
            <a:r>
              <a:rPr b="0" i="0" lang="es" sz="1400" u="none" cap="none" strike="noStrike">
                <a:solidFill>
                  <a:srgbClr val="38761D"/>
                </a:solidFill>
                <a:latin typeface="Courier New"/>
                <a:ea typeface="Courier New"/>
                <a:cs typeface="Courier New"/>
                <a:sym typeface="Courier New"/>
              </a:rPr>
              <a:t>IMPRIMIR</a:t>
            </a:r>
            <a:r>
              <a:rPr b="0" i="0" lang="es" sz="1400" u="none" cap="none" strike="noStrike">
                <a:solidFill>
                  <a:srgbClr val="191919"/>
                </a:solidFill>
                <a:latin typeface="Courier New"/>
                <a:ea typeface="Courier New"/>
                <a:cs typeface="Courier New"/>
                <a:sym typeface="Courier New"/>
              </a:rPr>
              <a:t> nombre_jugador;</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191919"/>
                </a:solidFill>
                <a:latin typeface="Courier New"/>
                <a:ea typeface="Courier New"/>
                <a:cs typeface="Courier New"/>
                <a:sym typeface="Courier New"/>
              </a:rPr>
              <a:t>	</a:t>
            </a:r>
            <a:r>
              <a:rPr b="0" i="0" lang="es" sz="1400" u="none" cap="none" strike="noStrike">
                <a:solidFill>
                  <a:srgbClr val="38761D"/>
                </a:solidFill>
                <a:latin typeface="Courier New"/>
                <a:ea typeface="Courier New"/>
                <a:cs typeface="Courier New"/>
                <a:sym typeface="Courier New"/>
              </a:rPr>
              <a:t>IMPRIMIR</a:t>
            </a:r>
            <a:r>
              <a:rPr b="0" i="0" lang="es" sz="1400" u="none" cap="none" strike="noStrike">
                <a:solidFill>
                  <a:srgbClr val="191919"/>
                </a:solidFill>
                <a:latin typeface="Courier New"/>
                <a:ea typeface="Courier New"/>
                <a:cs typeface="Courier New"/>
                <a:sym typeface="Courier New"/>
              </a:rPr>
              <a:t> " es de: ";</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191919"/>
                </a:solidFill>
                <a:latin typeface="Courier New"/>
                <a:ea typeface="Courier New"/>
                <a:cs typeface="Courier New"/>
                <a:sym typeface="Courier New"/>
              </a:rPr>
              <a:t>	</a:t>
            </a:r>
            <a:r>
              <a:rPr b="0" i="0" lang="es" sz="1400" u="none" cap="none" strike="noStrike">
                <a:solidFill>
                  <a:srgbClr val="38761D"/>
                </a:solidFill>
                <a:latin typeface="Courier New"/>
                <a:ea typeface="Courier New"/>
                <a:cs typeface="Courier New"/>
                <a:sym typeface="Courier New"/>
              </a:rPr>
              <a:t>IMPRIMIR</a:t>
            </a:r>
            <a:r>
              <a:rPr b="0" i="0" lang="es" sz="1400" u="none" cap="none" strike="noStrike">
                <a:solidFill>
                  <a:srgbClr val="191919"/>
                </a:solidFill>
                <a:latin typeface="Courier New"/>
                <a:ea typeface="Courier New"/>
                <a:cs typeface="Courier New"/>
                <a:sym typeface="Courier New"/>
              </a:rPr>
              <a:t> puntaje_final;</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191919"/>
                </a:solidFill>
                <a:latin typeface="Courier New"/>
                <a:ea typeface="Courier New"/>
                <a:cs typeface="Courier New"/>
                <a:sym typeface="Courier New"/>
              </a:rPr>
              <a:t>	</a:t>
            </a:r>
            <a:r>
              <a:rPr b="0" i="0" lang="es" sz="1400" u="none" cap="none" strike="noStrike">
                <a:solidFill>
                  <a:srgbClr val="1C4587"/>
                </a:solidFill>
                <a:latin typeface="Courier New"/>
                <a:ea typeface="Courier New"/>
                <a:cs typeface="Courier New"/>
                <a:sym typeface="Courier New"/>
              </a:rPr>
              <a:t>contador</a:t>
            </a:r>
            <a:r>
              <a:rPr b="0" i="0" lang="es" sz="1400" u="none" cap="none" strike="noStrike">
                <a:solidFill>
                  <a:srgbClr val="191919"/>
                </a:solidFill>
                <a:latin typeface="Courier New"/>
                <a:ea typeface="Courier New"/>
                <a:cs typeface="Courier New"/>
                <a:sym typeface="Courier New"/>
              </a:rPr>
              <a:t> = contador + 1;</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1C4587"/>
                </a:solidFill>
                <a:latin typeface="Courier New"/>
                <a:ea typeface="Courier New"/>
                <a:cs typeface="Courier New"/>
                <a:sym typeface="Courier New"/>
              </a:rPr>
              <a:t>FIN MIENTRAS</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38761D"/>
                </a:solidFill>
                <a:latin typeface="Courier New"/>
                <a:ea typeface="Courier New"/>
                <a:cs typeface="Courier New"/>
                <a:sym typeface="Courier New"/>
              </a:rPr>
              <a:t>IMPRIMIR</a:t>
            </a:r>
            <a:r>
              <a:rPr b="0" i="0" lang="es" sz="1400" u="none" cap="none" strike="noStrike">
                <a:solidFill>
                  <a:srgbClr val="191919"/>
                </a:solidFill>
                <a:latin typeface="Courier New"/>
                <a:ea typeface="Courier New"/>
                <a:cs typeface="Courier New"/>
                <a:sym typeface="Courier New"/>
              </a:rPr>
              <a:t> "Se ha calculado los puntajes de los jugadores";</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Courier New"/>
              <a:buNone/>
            </a:pPr>
            <a:r>
              <a:rPr b="0" i="0" lang="es" sz="1400" u="none" cap="none" strike="noStrike">
                <a:solidFill>
                  <a:srgbClr val="FF0000"/>
                </a:solidFill>
                <a:latin typeface="Courier New"/>
                <a:ea typeface="Courier New"/>
                <a:cs typeface="Courier New"/>
                <a:sym typeface="Courier New"/>
              </a:rPr>
              <a:t>FIN</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8"/>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Depurar un algoritmo</a:t>
            </a:r>
            <a:endParaRPr b="1" i="0" sz="4800" u="none" cap="none" strike="noStrike">
              <a:solidFill>
                <a:schemeClr val="lt1"/>
              </a:solidFill>
              <a:latin typeface="Arial"/>
              <a:ea typeface="Arial"/>
              <a:cs typeface="Arial"/>
              <a:sym typeface="Arial"/>
            </a:endParaRPr>
          </a:p>
        </p:txBody>
      </p:sp>
      <p:sp>
        <p:nvSpPr>
          <p:cNvPr id="368" name="Google Shape;368;p58"/>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s"/>
              <a:t>En este caso haremos una tabla para mostrar la depuración del programa, imaginándonos las impresiones por pantalla.</a:t>
            </a:r>
            <a:endParaRPr/>
          </a:p>
          <a:p>
            <a:pPr indent="-317500" lvl="0" marL="457200" rtl="0" algn="l">
              <a:spcBef>
                <a:spcPts val="0"/>
              </a:spcBef>
              <a:spcAft>
                <a:spcPts val="0"/>
              </a:spcAft>
              <a:buSzPts val="1400"/>
              <a:buChar char="●"/>
            </a:pPr>
            <a:r>
              <a:rPr lang="es"/>
              <a:t>Suponemos que el </a:t>
            </a:r>
            <a:endParaRPr/>
          </a:p>
          <a:p>
            <a:pPr indent="457200" lvl="0" marL="0" rtl="0" algn="l">
              <a:spcBef>
                <a:spcPts val="600"/>
              </a:spcBef>
              <a:spcAft>
                <a:spcPts val="0"/>
              </a:spcAft>
              <a:buNone/>
            </a:pPr>
            <a:r>
              <a:rPr lang="es"/>
              <a:t>usuario quiere calcular </a:t>
            </a:r>
            <a:endParaRPr/>
          </a:p>
          <a:p>
            <a:pPr indent="457200" lvl="0" marL="0" rtl="0" algn="l">
              <a:spcBef>
                <a:spcPts val="600"/>
              </a:spcBef>
              <a:spcAft>
                <a:spcPts val="0"/>
              </a:spcAft>
              <a:buNone/>
            </a:pPr>
            <a:r>
              <a:rPr lang="es"/>
              <a:t>el puntaje de 4 </a:t>
            </a:r>
            <a:endParaRPr/>
          </a:p>
          <a:p>
            <a:pPr indent="457200" lvl="0" marL="0" rtl="0" algn="l">
              <a:spcBef>
                <a:spcPts val="600"/>
              </a:spcBef>
              <a:spcAft>
                <a:spcPts val="0"/>
              </a:spcAft>
              <a:buNone/>
            </a:pPr>
            <a:r>
              <a:rPr lang="es"/>
              <a:t>jugadores.</a:t>
            </a:r>
            <a:endParaRPr/>
          </a:p>
          <a:p>
            <a:pPr indent="-317500" lvl="0" marL="457200" rtl="0" algn="l">
              <a:spcBef>
                <a:spcPts val="600"/>
              </a:spcBef>
              <a:spcAft>
                <a:spcPts val="0"/>
              </a:spcAft>
              <a:buSzPts val="1400"/>
              <a:buChar char="●"/>
            </a:pPr>
            <a:r>
              <a:rPr lang="es"/>
              <a:t>Iniciamos nuestras</a:t>
            </a:r>
            <a:endParaRPr/>
          </a:p>
          <a:p>
            <a:pPr indent="457200" lvl="0" marL="0" rtl="0" algn="l">
              <a:spcBef>
                <a:spcPts val="600"/>
              </a:spcBef>
              <a:spcAft>
                <a:spcPts val="0"/>
              </a:spcAft>
              <a:buNone/>
            </a:pPr>
            <a:r>
              <a:rPr lang="es"/>
              <a:t>variables.</a:t>
            </a:r>
            <a:endParaRPr/>
          </a:p>
        </p:txBody>
      </p:sp>
      <p:graphicFrame>
        <p:nvGraphicFramePr>
          <p:cNvPr id="369" name="Google Shape;369;p58"/>
          <p:cNvGraphicFramePr/>
          <p:nvPr/>
        </p:nvGraphicFramePr>
        <p:xfrm>
          <a:off x="4974775" y="3428430"/>
          <a:ext cx="3000000" cy="3000000"/>
        </p:xfrm>
        <a:graphic>
          <a:graphicData uri="http://schemas.openxmlformats.org/drawingml/2006/table">
            <a:tbl>
              <a:tblPr>
                <a:noFill/>
                <a:tableStyleId>{3DE61B42-2EE6-4559-8965-321289A4341A}</a:tableStyleId>
              </a:tblPr>
              <a:tblGrid>
                <a:gridCol w="2502925"/>
                <a:gridCol w="1209100"/>
              </a:tblGrid>
              <a:tr h="381000">
                <a:tc>
                  <a:txBody>
                    <a:bodyPr>
                      <a:noAutofit/>
                    </a:bodyPr>
                    <a:lstStyle/>
                    <a:p>
                      <a:pPr indent="0" lvl="0" marL="0" rtl="0" algn="ctr">
                        <a:spcBef>
                          <a:spcPts val="0"/>
                        </a:spcBef>
                        <a:spcAft>
                          <a:spcPts val="0"/>
                        </a:spcAft>
                        <a:buNone/>
                      </a:pPr>
                      <a:r>
                        <a:rPr b="1" lang="es"/>
                        <a:t>Variables / n° vueltas</a:t>
                      </a:r>
                      <a:endParaRPr b="1"/>
                    </a:p>
                  </a:txBody>
                  <a:tcPr marT="91425" marB="91425" marR="91425" marL="91425" anchor="ctr">
                    <a:solidFill>
                      <a:srgbClr val="FFFF00"/>
                    </a:solidFill>
                  </a:tcPr>
                </a:tc>
                <a:tc>
                  <a:txBody>
                    <a:bodyPr>
                      <a:noAutofit/>
                    </a:bodyPr>
                    <a:lstStyle/>
                    <a:p>
                      <a:pPr indent="0" lvl="0" marL="0" rtl="0" algn="ctr">
                        <a:spcBef>
                          <a:spcPts val="0"/>
                        </a:spcBef>
                        <a:spcAft>
                          <a:spcPts val="0"/>
                        </a:spcAft>
                        <a:buNone/>
                      </a:pPr>
                      <a:r>
                        <a:rPr b="1" lang="es"/>
                        <a:t>valor inicial</a:t>
                      </a:r>
                      <a:endParaRPr b="1"/>
                    </a:p>
                  </a:txBody>
                  <a:tcPr marT="91425" marB="91425" marR="91425" marL="91425" anchor="ctr">
                    <a:solidFill>
                      <a:srgbClr val="CFE2F3"/>
                    </a:solidFill>
                  </a:tcPr>
                </a:tc>
              </a:tr>
              <a:tr h="381000">
                <a:tc>
                  <a:txBody>
                    <a:bodyPr>
                      <a:noAutofit/>
                    </a:bodyPr>
                    <a:lstStyle/>
                    <a:p>
                      <a:pPr indent="0" lvl="0" marL="0" rtl="0" algn="l">
                        <a:spcBef>
                          <a:spcPts val="0"/>
                        </a:spcBef>
                        <a:spcAft>
                          <a:spcPts val="0"/>
                        </a:spcAft>
                        <a:buNone/>
                      </a:pPr>
                      <a:r>
                        <a:rPr b="1" lang="es"/>
                        <a:t>cantidad_jugadores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4</a:t>
                      </a:r>
                      <a:endParaRPr b="1"/>
                    </a:p>
                  </a:txBody>
                  <a:tcPr marT="91425" marB="91425" marR="91425" marL="91425"/>
                </a:tc>
              </a:tr>
              <a:tr h="381000">
                <a:tc>
                  <a:txBody>
                    <a:bodyPr>
                      <a:noAutofit/>
                    </a:bodyPr>
                    <a:lstStyle/>
                    <a:p>
                      <a:pPr indent="0" lvl="0" marL="0" rtl="0" algn="l">
                        <a:spcBef>
                          <a:spcPts val="0"/>
                        </a:spcBef>
                        <a:spcAft>
                          <a:spcPts val="0"/>
                        </a:spcAft>
                        <a:buNone/>
                      </a:pPr>
                      <a:r>
                        <a:rPr b="1" lang="es"/>
                        <a:t>contador (valor inicial)</a:t>
                      </a:r>
                      <a:endParaRPr b="1"/>
                    </a:p>
                  </a:txBody>
                  <a:tcPr marT="91425" marB="91425" marR="91425" marL="91425">
                    <a:solidFill>
                      <a:srgbClr val="FFF2CC"/>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r>
              <a:tr h="381000">
                <a:tc>
                  <a:txBody>
                    <a:bodyPr>
                      <a:noAutofit/>
                    </a:bodyPr>
                    <a:lstStyle/>
                    <a:p>
                      <a:pPr indent="0" lvl="0" marL="0" rtl="0" algn="l">
                        <a:spcBef>
                          <a:spcPts val="0"/>
                        </a:spcBef>
                        <a:spcAft>
                          <a:spcPts val="0"/>
                        </a:spcAft>
                        <a:buNone/>
                      </a:pPr>
                      <a:r>
                        <a:rPr b="1" lang="es"/>
                        <a:t>nombre_jugador</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 "</a:t>
                      </a:r>
                      <a:endParaRPr b="1"/>
                    </a:p>
                  </a:txBody>
                  <a:tcPr marT="91425" marB="91425" marR="91425" marL="91425"/>
                </a:tc>
              </a:tr>
              <a:tr h="381000">
                <a:tc>
                  <a:txBody>
                    <a:bodyPr>
                      <a:noAutofit/>
                    </a:bodyPr>
                    <a:lstStyle/>
                    <a:p>
                      <a:pPr indent="0" lvl="0" marL="0" rtl="0" algn="l">
                        <a:spcBef>
                          <a:spcPts val="0"/>
                        </a:spcBef>
                        <a:spcAft>
                          <a:spcPts val="0"/>
                        </a:spcAft>
                        <a:buNone/>
                      </a:pPr>
                      <a:r>
                        <a:rPr b="1" lang="es"/>
                        <a:t>f_rojas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r>
              <a:tr h="381000">
                <a:tc>
                  <a:txBody>
                    <a:bodyPr>
                      <a:noAutofit/>
                    </a:bodyPr>
                    <a:lstStyle/>
                    <a:p>
                      <a:pPr indent="0" lvl="0" marL="0" rtl="0" algn="l">
                        <a:spcBef>
                          <a:spcPts val="0"/>
                        </a:spcBef>
                        <a:spcAft>
                          <a:spcPts val="0"/>
                        </a:spcAft>
                        <a:buNone/>
                      </a:pPr>
                      <a:r>
                        <a:rPr b="1" lang="es"/>
                        <a:t>f_azules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r>
              <a:tr h="381000">
                <a:tc>
                  <a:txBody>
                    <a:bodyPr>
                      <a:noAutofit/>
                    </a:bodyPr>
                    <a:lstStyle/>
                    <a:p>
                      <a:pPr indent="0" lvl="0" marL="0" rtl="0" algn="l">
                        <a:spcBef>
                          <a:spcPts val="0"/>
                        </a:spcBef>
                        <a:spcAft>
                          <a:spcPts val="0"/>
                        </a:spcAft>
                        <a:buNone/>
                      </a:pPr>
                      <a:r>
                        <a:rPr b="1" lang="es"/>
                        <a:t>f_amarillas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r>
              <a:tr h="381000">
                <a:tc>
                  <a:txBody>
                    <a:bodyPr>
                      <a:noAutofit/>
                    </a:bodyPr>
                    <a:lstStyle/>
                    <a:p>
                      <a:pPr indent="0" lvl="0" marL="0" rtl="0" algn="l">
                        <a:spcBef>
                          <a:spcPts val="0"/>
                        </a:spcBef>
                        <a:spcAft>
                          <a:spcPts val="0"/>
                        </a:spcAft>
                        <a:buNone/>
                      </a:pPr>
                      <a:r>
                        <a:rPr b="1" lang="es"/>
                        <a:t>puntaje_final</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graphicFrame>
        <p:nvGraphicFramePr>
          <p:cNvPr id="374" name="Google Shape;374;p59"/>
          <p:cNvGraphicFramePr/>
          <p:nvPr/>
        </p:nvGraphicFramePr>
        <p:xfrm>
          <a:off x="457200" y="1950525"/>
          <a:ext cx="3000000" cy="3000000"/>
        </p:xfrm>
        <a:graphic>
          <a:graphicData uri="http://schemas.openxmlformats.org/drawingml/2006/table">
            <a:tbl>
              <a:tblPr>
                <a:noFill/>
                <a:tableStyleId>{3DE61B42-2EE6-4559-8965-321289A4341A}</a:tableStyleId>
              </a:tblPr>
              <a:tblGrid>
                <a:gridCol w="2502925"/>
                <a:gridCol w="1209100"/>
                <a:gridCol w="825575"/>
              </a:tblGrid>
              <a:tr h="381000">
                <a:tc>
                  <a:txBody>
                    <a:bodyPr>
                      <a:noAutofit/>
                    </a:bodyPr>
                    <a:lstStyle/>
                    <a:p>
                      <a:pPr indent="0" lvl="0" marL="0" rtl="0" algn="ctr">
                        <a:spcBef>
                          <a:spcPts val="0"/>
                        </a:spcBef>
                        <a:spcAft>
                          <a:spcPts val="0"/>
                        </a:spcAft>
                        <a:buNone/>
                      </a:pPr>
                      <a:r>
                        <a:rPr b="1" lang="es"/>
                        <a:t>Variables / n° vueltas</a:t>
                      </a:r>
                      <a:endParaRPr b="1"/>
                    </a:p>
                  </a:txBody>
                  <a:tcPr marT="91425" marB="91425" marR="91425" marL="91425" anchor="ctr">
                    <a:solidFill>
                      <a:srgbClr val="FFFF00"/>
                    </a:solidFill>
                  </a:tcPr>
                </a:tc>
                <a:tc>
                  <a:txBody>
                    <a:bodyPr>
                      <a:noAutofit/>
                    </a:bodyPr>
                    <a:lstStyle/>
                    <a:p>
                      <a:pPr indent="0" lvl="0" marL="0" rtl="0" algn="ctr">
                        <a:spcBef>
                          <a:spcPts val="0"/>
                        </a:spcBef>
                        <a:spcAft>
                          <a:spcPts val="0"/>
                        </a:spcAft>
                        <a:buNone/>
                      </a:pPr>
                      <a:r>
                        <a:rPr b="1" lang="es"/>
                        <a:t>valor inicial</a:t>
                      </a:r>
                      <a:endParaRPr b="1"/>
                    </a:p>
                  </a:txBody>
                  <a:tcPr marT="91425" marB="91425" marR="91425" marL="91425" anchor="ctr">
                    <a:solidFill>
                      <a:srgbClr val="CFE2F3"/>
                    </a:solidFill>
                  </a:tcPr>
                </a:tc>
                <a:tc>
                  <a:txBody>
                    <a:bodyPr>
                      <a:noAutofit/>
                    </a:bodyPr>
                    <a:lstStyle/>
                    <a:p>
                      <a:pPr indent="0" lvl="0" marL="0" rtl="0" algn="ctr">
                        <a:spcBef>
                          <a:spcPts val="0"/>
                        </a:spcBef>
                        <a:spcAft>
                          <a:spcPts val="0"/>
                        </a:spcAft>
                        <a:buNone/>
                      </a:pPr>
                      <a:r>
                        <a:rPr b="1" lang="es"/>
                        <a:t>1</a:t>
                      </a:r>
                      <a:endParaRPr b="1"/>
                    </a:p>
                  </a:txBody>
                  <a:tcPr marT="91425" marB="91425" marR="91425" marL="91425" anchor="ctr">
                    <a:solidFill>
                      <a:srgbClr val="CFE2F3"/>
                    </a:solidFill>
                  </a:tcPr>
                </a:tc>
              </a:tr>
              <a:tr h="381000">
                <a:tc>
                  <a:txBody>
                    <a:bodyPr>
                      <a:noAutofit/>
                    </a:bodyPr>
                    <a:lstStyle/>
                    <a:p>
                      <a:pPr indent="0" lvl="0" marL="0" rtl="0" algn="l">
                        <a:spcBef>
                          <a:spcPts val="0"/>
                        </a:spcBef>
                        <a:spcAft>
                          <a:spcPts val="0"/>
                        </a:spcAft>
                        <a:buNone/>
                      </a:pPr>
                      <a:r>
                        <a:rPr b="1" lang="es"/>
                        <a:t>cantidad_jugadores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4</a:t>
                      </a:r>
                      <a:endParaRPr b="1"/>
                    </a:p>
                  </a:txBody>
                  <a:tcPr marT="91425" marB="91425" marR="91425" marL="91425"/>
                </a:tc>
                <a:tc>
                  <a:txBody>
                    <a:bodyPr>
                      <a:noAutofit/>
                    </a:bodyPr>
                    <a:lstStyle/>
                    <a:p>
                      <a:pPr indent="0" lvl="0" marL="0" rtl="0" algn="ctr">
                        <a:spcBef>
                          <a:spcPts val="0"/>
                        </a:spcBef>
                        <a:spcAft>
                          <a:spcPts val="0"/>
                        </a:spcAft>
                        <a:buNone/>
                      </a:pPr>
                      <a:r>
                        <a:rPr lang="es"/>
                        <a:t>4</a:t>
                      </a:r>
                      <a:endParaRPr/>
                    </a:p>
                  </a:txBody>
                  <a:tcPr marT="91425" marB="91425" marR="91425" marL="91425"/>
                </a:tc>
              </a:tr>
              <a:tr h="381000">
                <a:tc>
                  <a:txBody>
                    <a:bodyPr>
                      <a:noAutofit/>
                    </a:bodyPr>
                    <a:lstStyle/>
                    <a:p>
                      <a:pPr indent="0" lvl="0" marL="0" rtl="0" algn="l">
                        <a:spcBef>
                          <a:spcPts val="0"/>
                        </a:spcBef>
                        <a:spcAft>
                          <a:spcPts val="0"/>
                        </a:spcAft>
                        <a:buNone/>
                      </a:pPr>
                      <a:r>
                        <a:rPr b="1" lang="es"/>
                        <a:t>contador (valor inicial)</a:t>
                      </a:r>
                      <a:endParaRPr b="1"/>
                    </a:p>
                  </a:txBody>
                  <a:tcPr marT="91425" marB="91425" marR="91425" marL="91425">
                    <a:solidFill>
                      <a:srgbClr val="FFF2CC"/>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c>
                  <a:txBody>
                    <a:bodyPr>
                      <a:noAutofit/>
                    </a:bodyPr>
                    <a:lstStyle/>
                    <a:p>
                      <a:pPr indent="0" lvl="0" marL="0" rtl="0" algn="ctr">
                        <a:spcBef>
                          <a:spcPts val="0"/>
                        </a:spcBef>
                        <a:spcAft>
                          <a:spcPts val="0"/>
                        </a:spcAft>
                        <a:buNone/>
                      </a:pPr>
                      <a:r>
                        <a:rPr lang="es"/>
                        <a:t>0</a:t>
                      </a:r>
                      <a:endParaRPr/>
                    </a:p>
                  </a:txBody>
                  <a:tcPr marT="91425" marB="91425" marR="91425" marL="91425"/>
                </a:tc>
              </a:tr>
              <a:tr h="381000">
                <a:tc>
                  <a:txBody>
                    <a:bodyPr>
                      <a:noAutofit/>
                    </a:bodyPr>
                    <a:lstStyle/>
                    <a:p>
                      <a:pPr indent="0" lvl="0" marL="0" rtl="0" algn="l">
                        <a:spcBef>
                          <a:spcPts val="0"/>
                        </a:spcBef>
                        <a:spcAft>
                          <a:spcPts val="0"/>
                        </a:spcAft>
                        <a:buNone/>
                      </a:pPr>
                      <a:r>
                        <a:rPr b="1" lang="es"/>
                        <a:t>nombre_jugador</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 "</a:t>
                      </a:r>
                      <a:endParaRPr b="1"/>
                    </a:p>
                  </a:txBody>
                  <a:tcPr marT="91425" marB="91425" marR="91425" marL="91425"/>
                </a:tc>
                <a:tc>
                  <a:txBody>
                    <a:bodyPr>
                      <a:noAutofit/>
                    </a:bodyPr>
                    <a:lstStyle/>
                    <a:p>
                      <a:pPr indent="0" lvl="0" marL="0" rtl="0" algn="ctr">
                        <a:spcBef>
                          <a:spcPts val="0"/>
                        </a:spcBef>
                        <a:spcAft>
                          <a:spcPts val="0"/>
                        </a:spcAft>
                        <a:buNone/>
                      </a:pPr>
                      <a:r>
                        <a:rPr lang="es"/>
                        <a:t>Jorge</a:t>
                      </a:r>
                      <a:endParaRPr/>
                    </a:p>
                  </a:txBody>
                  <a:tcPr marT="91425" marB="91425" marR="91425" marL="91425"/>
                </a:tc>
              </a:tr>
              <a:tr h="381000">
                <a:tc>
                  <a:txBody>
                    <a:bodyPr>
                      <a:noAutofit/>
                    </a:bodyPr>
                    <a:lstStyle/>
                    <a:p>
                      <a:pPr indent="0" lvl="0" marL="0" rtl="0" algn="l">
                        <a:spcBef>
                          <a:spcPts val="0"/>
                        </a:spcBef>
                        <a:spcAft>
                          <a:spcPts val="0"/>
                        </a:spcAft>
                        <a:buNone/>
                      </a:pPr>
                      <a:r>
                        <a:rPr b="1" lang="es"/>
                        <a:t>f_rojas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c>
                  <a:txBody>
                    <a:bodyPr>
                      <a:noAutofit/>
                    </a:bodyPr>
                    <a:lstStyle/>
                    <a:p>
                      <a:pPr indent="0" lvl="0" marL="0" rtl="0" algn="ctr">
                        <a:spcBef>
                          <a:spcPts val="0"/>
                        </a:spcBef>
                        <a:spcAft>
                          <a:spcPts val="0"/>
                        </a:spcAft>
                        <a:buNone/>
                      </a:pPr>
                      <a:r>
                        <a:rPr lang="es"/>
                        <a:t>10</a:t>
                      </a:r>
                      <a:endParaRPr/>
                    </a:p>
                  </a:txBody>
                  <a:tcPr marT="91425" marB="91425" marR="91425" marL="91425"/>
                </a:tc>
              </a:tr>
              <a:tr h="381000">
                <a:tc>
                  <a:txBody>
                    <a:bodyPr>
                      <a:noAutofit/>
                    </a:bodyPr>
                    <a:lstStyle/>
                    <a:p>
                      <a:pPr indent="0" lvl="0" marL="0" rtl="0" algn="l">
                        <a:spcBef>
                          <a:spcPts val="0"/>
                        </a:spcBef>
                        <a:spcAft>
                          <a:spcPts val="0"/>
                        </a:spcAft>
                        <a:buNone/>
                      </a:pPr>
                      <a:r>
                        <a:rPr b="1" lang="es"/>
                        <a:t>f_azules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c>
                  <a:txBody>
                    <a:bodyPr>
                      <a:noAutofit/>
                    </a:bodyPr>
                    <a:lstStyle/>
                    <a:p>
                      <a:pPr indent="0" lvl="0" marL="0" rtl="0" algn="ctr">
                        <a:spcBef>
                          <a:spcPts val="0"/>
                        </a:spcBef>
                        <a:spcAft>
                          <a:spcPts val="0"/>
                        </a:spcAft>
                        <a:buNone/>
                      </a:pPr>
                      <a:r>
                        <a:rPr lang="es"/>
                        <a:t>5</a:t>
                      </a:r>
                      <a:endParaRPr/>
                    </a:p>
                  </a:txBody>
                  <a:tcPr marT="91425" marB="91425" marR="91425" marL="91425"/>
                </a:tc>
              </a:tr>
              <a:tr h="381000">
                <a:tc>
                  <a:txBody>
                    <a:bodyPr>
                      <a:noAutofit/>
                    </a:bodyPr>
                    <a:lstStyle/>
                    <a:p>
                      <a:pPr indent="0" lvl="0" marL="0" rtl="0" algn="l">
                        <a:spcBef>
                          <a:spcPts val="0"/>
                        </a:spcBef>
                        <a:spcAft>
                          <a:spcPts val="0"/>
                        </a:spcAft>
                        <a:buNone/>
                      </a:pPr>
                      <a:r>
                        <a:rPr b="1" lang="es"/>
                        <a:t>f_amarillas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c>
                  <a:txBody>
                    <a:bodyPr>
                      <a:noAutofit/>
                    </a:bodyPr>
                    <a:lstStyle/>
                    <a:p>
                      <a:pPr indent="0" lvl="0" marL="0" rtl="0" algn="ctr">
                        <a:spcBef>
                          <a:spcPts val="0"/>
                        </a:spcBef>
                        <a:spcAft>
                          <a:spcPts val="0"/>
                        </a:spcAft>
                        <a:buNone/>
                      </a:pPr>
                      <a:r>
                        <a:rPr lang="es"/>
                        <a:t>0</a:t>
                      </a:r>
                      <a:endParaRPr/>
                    </a:p>
                  </a:txBody>
                  <a:tcPr marT="91425" marB="91425" marR="91425" marL="91425"/>
                </a:tc>
              </a:tr>
              <a:tr h="381000">
                <a:tc>
                  <a:txBody>
                    <a:bodyPr>
                      <a:noAutofit/>
                    </a:bodyPr>
                    <a:lstStyle/>
                    <a:p>
                      <a:pPr indent="0" lvl="0" marL="0" rtl="0" algn="l">
                        <a:spcBef>
                          <a:spcPts val="0"/>
                        </a:spcBef>
                        <a:spcAft>
                          <a:spcPts val="0"/>
                        </a:spcAft>
                        <a:buNone/>
                      </a:pPr>
                      <a:r>
                        <a:rPr b="1" lang="es"/>
                        <a:t>puntaje_final</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c>
                  <a:txBody>
                    <a:bodyPr>
                      <a:noAutofit/>
                    </a:bodyPr>
                    <a:lstStyle/>
                    <a:p>
                      <a:pPr indent="0" lvl="0" marL="0" rtl="0" algn="ctr">
                        <a:spcBef>
                          <a:spcPts val="0"/>
                        </a:spcBef>
                        <a:spcAft>
                          <a:spcPts val="0"/>
                        </a:spcAft>
                        <a:buNone/>
                      </a:pPr>
                      <a:r>
                        <a:rPr lang="es"/>
                        <a:t>1010</a:t>
                      </a:r>
                      <a:endParaRPr/>
                    </a:p>
                  </a:txBody>
                  <a:tcPr marT="91425" marB="91425" marR="91425" marL="91425"/>
                </a:tc>
              </a:tr>
            </a:tbl>
          </a:graphicData>
        </a:graphic>
      </p:graphicFrame>
      <p:sp>
        <p:nvSpPr>
          <p:cNvPr id="375" name="Google Shape;375;p59"/>
          <p:cNvSpPr txBox="1"/>
          <p:nvPr/>
        </p:nvSpPr>
        <p:spPr>
          <a:xfrm>
            <a:off x="5151418" y="1950525"/>
            <a:ext cx="3841500" cy="3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t>Validamos la condición </a:t>
            </a:r>
            <a:r>
              <a:rPr b="1" lang="es" sz="1600"/>
              <a:t>mientras</a:t>
            </a:r>
            <a:r>
              <a:rPr lang="es" sz="1600"/>
              <a:t>:</a:t>
            </a:r>
            <a:endParaRPr sz="1600"/>
          </a:p>
          <a:p>
            <a:pPr indent="0" lvl="0" marL="0" rtl="0" algn="l">
              <a:spcBef>
                <a:spcPts val="0"/>
              </a:spcBef>
              <a:spcAft>
                <a:spcPts val="0"/>
              </a:spcAft>
              <a:buNone/>
            </a:pPr>
            <a:r>
              <a:rPr lang="es" sz="1600"/>
              <a:t>contador &lt; cantidad_jugadores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s" sz="1600"/>
              <a:t>Reemplazamos los valores: </a:t>
            </a:r>
            <a:r>
              <a:rPr lang="es" sz="1600">
                <a:latin typeface="Courier New"/>
                <a:ea typeface="Courier New"/>
                <a:cs typeface="Courier New"/>
                <a:sym typeface="Courier New"/>
              </a:rPr>
              <a:t>0 &lt; 4</a:t>
            </a:r>
            <a:r>
              <a:rPr lang="es" sz="1600"/>
              <a:t>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s" sz="1600"/>
              <a:t>Donde el resultado de esta operación es VERDADERA, por lo que entra al ciclo mientras y ejecuta las operaciones que están dentro.</a:t>
            </a:r>
            <a:endParaRPr sz="1600"/>
          </a:p>
          <a:p>
            <a:pPr indent="0" lvl="0" marL="0" rtl="0" algn="l">
              <a:spcBef>
                <a:spcPts val="0"/>
              </a:spcBef>
              <a:spcAft>
                <a:spcPts val="0"/>
              </a:spcAft>
              <a:buNone/>
            </a:pPr>
            <a:r>
              <a:t/>
            </a:r>
            <a:endParaRPr sz="1600"/>
          </a:p>
        </p:txBody>
      </p:sp>
      <p:sp>
        <p:nvSpPr>
          <p:cNvPr id="376" name="Google Shape;376;p59"/>
          <p:cNvSpPr txBox="1"/>
          <p:nvPr>
            <p:ph type="title"/>
          </p:nvPr>
        </p:nvSpPr>
        <p:spPr>
          <a:xfrm>
            <a:off x="457200" y="274637"/>
            <a:ext cx="8229600" cy="1522200"/>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lang="es"/>
              <a:t>Vuelta (iteración) 1</a:t>
            </a:r>
            <a:endParaRPr b="1" i="0" sz="4800" u="none" cap="none" strike="noStrike">
              <a:solidFill>
                <a:schemeClr val="lt1"/>
              </a:solidFill>
              <a:latin typeface="Arial"/>
              <a:ea typeface="Arial"/>
              <a:cs typeface="Arial"/>
              <a:sym typeface="Arial"/>
            </a:endParaRPr>
          </a:p>
        </p:txBody>
      </p:sp>
      <p:sp>
        <p:nvSpPr>
          <p:cNvPr id="377" name="Google Shape;377;p59"/>
          <p:cNvSpPr txBox="1"/>
          <p:nvPr/>
        </p:nvSpPr>
        <p:spPr>
          <a:xfrm>
            <a:off x="457200" y="5262393"/>
            <a:ext cx="8431200" cy="14505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s" sz="1600"/>
              <a:t>El usuario ingresa los valores de cada ficha y las reemplazamos en la fórmula donde obtenemos el resultado final.</a:t>
            </a:r>
            <a:endParaRPr sz="1600"/>
          </a:p>
          <a:p>
            <a:pPr indent="-317500" lvl="0" marL="457200" rtl="0" algn="l">
              <a:spcBef>
                <a:spcPts val="0"/>
              </a:spcBef>
              <a:spcAft>
                <a:spcPts val="0"/>
              </a:spcAft>
              <a:buSzPts val="1400"/>
              <a:buChar char="●"/>
            </a:pPr>
            <a:r>
              <a:rPr lang="es" sz="1600"/>
              <a:t>La última operación del ciclo mientras es:</a:t>
            </a:r>
            <a:endParaRPr sz="1600"/>
          </a:p>
          <a:p>
            <a:pPr indent="-317500" lvl="0" marL="457200" rtl="0" algn="l">
              <a:spcBef>
                <a:spcPts val="0"/>
              </a:spcBef>
              <a:spcAft>
                <a:spcPts val="0"/>
              </a:spcAft>
              <a:buSzPts val="1400"/>
              <a:buChar char="●"/>
            </a:pPr>
            <a:r>
              <a:rPr lang="es" sz="1600">
                <a:latin typeface="Courier New"/>
                <a:ea typeface="Courier New"/>
                <a:cs typeface="Courier New"/>
                <a:sym typeface="Courier New"/>
              </a:rPr>
              <a:t>contador = contador + 1</a:t>
            </a:r>
            <a:r>
              <a:rPr lang="es" sz="1600"/>
              <a:t>, es decir estamos aumentando en 1 la variable contador por lo que su nuevo valor es 1, este valor inicial de la siguiente vuelta.</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60"/>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p>
            <a:pPr indent="304800" lvl="0" marL="0" rtl="0" algn="l">
              <a:spcBef>
                <a:spcPts val="0"/>
              </a:spcBef>
              <a:spcAft>
                <a:spcPts val="0"/>
              </a:spcAft>
              <a:buNone/>
            </a:pPr>
            <a:r>
              <a:rPr lang="es"/>
              <a:t>Vuelta (iteración) 2</a:t>
            </a:r>
            <a:endParaRPr/>
          </a:p>
        </p:txBody>
      </p:sp>
      <p:sp>
        <p:nvSpPr>
          <p:cNvPr id="383" name="Google Shape;383;p60"/>
          <p:cNvSpPr txBox="1"/>
          <p:nvPr>
            <p:ph idx="1" type="body"/>
          </p:nvPr>
        </p:nvSpPr>
        <p:spPr>
          <a:xfrm>
            <a:off x="6089697" y="1947332"/>
            <a:ext cx="2597100" cy="31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000000"/>
                </a:solidFill>
              </a:rPr>
              <a:t>Volvemos a validar la condición mientras con nuevo valor de la variable contador: </a:t>
            </a:r>
            <a:r>
              <a:rPr lang="es" sz="1600">
                <a:solidFill>
                  <a:srgbClr val="000000"/>
                </a:solidFill>
                <a:latin typeface="Courier New"/>
                <a:ea typeface="Courier New"/>
                <a:cs typeface="Courier New"/>
                <a:sym typeface="Courier New"/>
              </a:rPr>
              <a:t>1 &lt; 4</a:t>
            </a:r>
            <a:r>
              <a:rPr lang="es" sz="1600">
                <a:solidFill>
                  <a:srgbClr val="000000"/>
                </a:solidFill>
              </a:rPr>
              <a:t>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s" sz="1600">
                <a:solidFill>
                  <a:srgbClr val="000000"/>
                </a:solidFill>
              </a:rPr>
              <a:t>Donde el resultado VERDADERA, se entra al ciclo mientras y ejecuta las operaciones nuevamente</a:t>
            </a:r>
            <a:endParaRPr sz="1600">
              <a:solidFill>
                <a:srgbClr val="000000"/>
              </a:solidFill>
            </a:endParaRPr>
          </a:p>
          <a:p>
            <a:pPr indent="0" lvl="0" marL="0" rtl="0" algn="l">
              <a:spcBef>
                <a:spcPts val="0"/>
              </a:spcBef>
              <a:spcAft>
                <a:spcPts val="0"/>
              </a:spcAft>
              <a:buNone/>
            </a:pPr>
            <a:r>
              <a:t/>
            </a:r>
            <a:endParaRPr/>
          </a:p>
        </p:txBody>
      </p:sp>
      <p:graphicFrame>
        <p:nvGraphicFramePr>
          <p:cNvPr id="384" name="Google Shape;384;p60"/>
          <p:cNvGraphicFramePr/>
          <p:nvPr/>
        </p:nvGraphicFramePr>
        <p:xfrm>
          <a:off x="457200" y="1947332"/>
          <a:ext cx="3000000" cy="3000000"/>
        </p:xfrm>
        <a:graphic>
          <a:graphicData uri="http://schemas.openxmlformats.org/drawingml/2006/table">
            <a:tbl>
              <a:tblPr>
                <a:noFill/>
                <a:tableStyleId>{3DE61B42-2EE6-4559-8965-321289A4341A}</a:tableStyleId>
              </a:tblPr>
              <a:tblGrid>
                <a:gridCol w="2502925"/>
                <a:gridCol w="1209100"/>
                <a:gridCol w="825575"/>
                <a:gridCol w="852550"/>
              </a:tblGrid>
              <a:tr h="381000">
                <a:tc>
                  <a:txBody>
                    <a:bodyPr>
                      <a:noAutofit/>
                    </a:bodyPr>
                    <a:lstStyle/>
                    <a:p>
                      <a:pPr indent="0" lvl="0" marL="0" rtl="0" algn="ctr">
                        <a:spcBef>
                          <a:spcPts val="0"/>
                        </a:spcBef>
                        <a:spcAft>
                          <a:spcPts val="0"/>
                        </a:spcAft>
                        <a:buNone/>
                      </a:pPr>
                      <a:r>
                        <a:rPr b="1" lang="es"/>
                        <a:t>Variables / n° vueltas</a:t>
                      </a:r>
                      <a:endParaRPr b="1"/>
                    </a:p>
                  </a:txBody>
                  <a:tcPr marT="91425" marB="91425" marR="91425" marL="91425" anchor="ctr">
                    <a:solidFill>
                      <a:srgbClr val="FFFF00"/>
                    </a:solidFill>
                  </a:tcPr>
                </a:tc>
                <a:tc>
                  <a:txBody>
                    <a:bodyPr>
                      <a:noAutofit/>
                    </a:bodyPr>
                    <a:lstStyle/>
                    <a:p>
                      <a:pPr indent="0" lvl="0" marL="0" rtl="0" algn="ctr">
                        <a:spcBef>
                          <a:spcPts val="0"/>
                        </a:spcBef>
                        <a:spcAft>
                          <a:spcPts val="0"/>
                        </a:spcAft>
                        <a:buNone/>
                      </a:pPr>
                      <a:r>
                        <a:rPr b="1" lang="es"/>
                        <a:t>valor inicial</a:t>
                      </a:r>
                      <a:endParaRPr b="1"/>
                    </a:p>
                  </a:txBody>
                  <a:tcPr marT="91425" marB="91425" marR="91425" marL="91425" anchor="ctr">
                    <a:solidFill>
                      <a:srgbClr val="C9DAF8"/>
                    </a:solidFill>
                  </a:tcPr>
                </a:tc>
                <a:tc>
                  <a:txBody>
                    <a:bodyPr>
                      <a:noAutofit/>
                    </a:bodyPr>
                    <a:lstStyle/>
                    <a:p>
                      <a:pPr indent="0" lvl="0" marL="0" rtl="0" algn="ctr">
                        <a:spcBef>
                          <a:spcPts val="0"/>
                        </a:spcBef>
                        <a:spcAft>
                          <a:spcPts val="0"/>
                        </a:spcAft>
                        <a:buNone/>
                      </a:pPr>
                      <a:r>
                        <a:rPr b="1" lang="es"/>
                        <a:t>1</a:t>
                      </a:r>
                      <a:endParaRPr b="1"/>
                    </a:p>
                  </a:txBody>
                  <a:tcPr marT="91425" marB="91425" marR="91425" marL="91425" anchor="ctr">
                    <a:solidFill>
                      <a:srgbClr val="C9DAF8"/>
                    </a:solidFill>
                  </a:tcPr>
                </a:tc>
                <a:tc>
                  <a:txBody>
                    <a:bodyPr>
                      <a:noAutofit/>
                    </a:bodyPr>
                    <a:lstStyle/>
                    <a:p>
                      <a:pPr indent="0" lvl="0" marL="0" rtl="0" algn="ctr">
                        <a:spcBef>
                          <a:spcPts val="0"/>
                        </a:spcBef>
                        <a:spcAft>
                          <a:spcPts val="0"/>
                        </a:spcAft>
                        <a:buNone/>
                      </a:pPr>
                      <a:r>
                        <a:rPr b="1" lang="es"/>
                        <a:t>2</a:t>
                      </a:r>
                      <a:endParaRPr b="1"/>
                    </a:p>
                  </a:txBody>
                  <a:tcPr marT="91425" marB="91425" marR="91425" marL="91425" anchor="ctr">
                    <a:solidFill>
                      <a:srgbClr val="C9DAF8"/>
                    </a:solidFill>
                  </a:tcPr>
                </a:tc>
              </a:tr>
              <a:tr h="381000">
                <a:tc>
                  <a:txBody>
                    <a:bodyPr>
                      <a:noAutofit/>
                    </a:bodyPr>
                    <a:lstStyle/>
                    <a:p>
                      <a:pPr indent="0" lvl="0" marL="0" rtl="0" algn="l">
                        <a:spcBef>
                          <a:spcPts val="0"/>
                        </a:spcBef>
                        <a:spcAft>
                          <a:spcPts val="0"/>
                        </a:spcAft>
                        <a:buNone/>
                      </a:pPr>
                      <a:r>
                        <a:rPr b="1" lang="es"/>
                        <a:t>cantidad_jugadores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4</a:t>
                      </a:r>
                      <a:endParaRPr b="1"/>
                    </a:p>
                  </a:txBody>
                  <a:tcPr marT="91425" marB="91425" marR="91425" marL="91425"/>
                </a:tc>
                <a:tc>
                  <a:txBody>
                    <a:bodyPr>
                      <a:noAutofit/>
                    </a:bodyPr>
                    <a:lstStyle/>
                    <a:p>
                      <a:pPr indent="0" lvl="0" marL="0" rtl="0" algn="ctr">
                        <a:spcBef>
                          <a:spcPts val="0"/>
                        </a:spcBef>
                        <a:spcAft>
                          <a:spcPts val="0"/>
                        </a:spcAft>
                        <a:buNone/>
                      </a:pPr>
                      <a:r>
                        <a:rPr lang="es"/>
                        <a:t>4</a:t>
                      </a:r>
                      <a:endParaRPr/>
                    </a:p>
                  </a:txBody>
                  <a:tcPr marT="91425" marB="91425" marR="91425" marL="91425"/>
                </a:tc>
                <a:tc>
                  <a:txBody>
                    <a:bodyPr>
                      <a:noAutofit/>
                    </a:bodyPr>
                    <a:lstStyle/>
                    <a:p>
                      <a:pPr indent="0" lvl="0" marL="0" rtl="0" algn="ctr">
                        <a:spcBef>
                          <a:spcPts val="0"/>
                        </a:spcBef>
                        <a:spcAft>
                          <a:spcPts val="0"/>
                        </a:spcAft>
                        <a:buNone/>
                      </a:pPr>
                      <a:r>
                        <a:rPr lang="es"/>
                        <a:t>4</a:t>
                      </a:r>
                      <a:endParaRPr/>
                    </a:p>
                  </a:txBody>
                  <a:tcPr marT="91425" marB="91425" marR="91425" marL="91425"/>
                </a:tc>
              </a:tr>
              <a:tr h="381000">
                <a:tc>
                  <a:txBody>
                    <a:bodyPr>
                      <a:noAutofit/>
                    </a:bodyPr>
                    <a:lstStyle/>
                    <a:p>
                      <a:pPr indent="0" lvl="0" marL="0" rtl="0" algn="l">
                        <a:spcBef>
                          <a:spcPts val="0"/>
                        </a:spcBef>
                        <a:spcAft>
                          <a:spcPts val="0"/>
                        </a:spcAft>
                        <a:buNone/>
                      </a:pPr>
                      <a:r>
                        <a:rPr b="1" lang="es"/>
                        <a:t>contador (valor inicial)</a:t>
                      </a:r>
                      <a:endParaRPr b="1"/>
                    </a:p>
                  </a:txBody>
                  <a:tcPr marT="91425" marB="91425" marR="91425" marL="91425">
                    <a:solidFill>
                      <a:srgbClr val="FFF2CC"/>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c>
                  <a:txBody>
                    <a:bodyPr>
                      <a:noAutofit/>
                    </a:bodyPr>
                    <a:lstStyle/>
                    <a:p>
                      <a:pPr indent="0" lvl="0" marL="0" rtl="0" algn="ctr">
                        <a:spcBef>
                          <a:spcPts val="0"/>
                        </a:spcBef>
                        <a:spcAft>
                          <a:spcPts val="0"/>
                        </a:spcAft>
                        <a:buNone/>
                      </a:pPr>
                      <a:r>
                        <a:rPr lang="es"/>
                        <a:t>0</a:t>
                      </a:r>
                      <a:endParaRPr/>
                    </a:p>
                  </a:txBody>
                  <a:tcPr marT="91425" marB="91425" marR="91425" marL="91425"/>
                </a:tc>
                <a:tc>
                  <a:txBody>
                    <a:bodyPr>
                      <a:noAutofit/>
                    </a:bodyPr>
                    <a:lstStyle/>
                    <a:p>
                      <a:pPr indent="0" lvl="0" marL="0" rtl="0" algn="ctr">
                        <a:spcBef>
                          <a:spcPts val="0"/>
                        </a:spcBef>
                        <a:spcAft>
                          <a:spcPts val="0"/>
                        </a:spcAft>
                        <a:buNone/>
                      </a:pPr>
                      <a:r>
                        <a:rPr lang="es"/>
                        <a:t>1</a:t>
                      </a:r>
                      <a:endParaRPr/>
                    </a:p>
                  </a:txBody>
                  <a:tcPr marT="91425" marB="91425" marR="91425" marL="91425"/>
                </a:tc>
              </a:tr>
              <a:tr h="381000">
                <a:tc>
                  <a:txBody>
                    <a:bodyPr>
                      <a:noAutofit/>
                    </a:bodyPr>
                    <a:lstStyle/>
                    <a:p>
                      <a:pPr indent="0" lvl="0" marL="0" rtl="0" algn="l">
                        <a:spcBef>
                          <a:spcPts val="0"/>
                        </a:spcBef>
                        <a:spcAft>
                          <a:spcPts val="0"/>
                        </a:spcAft>
                        <a:buNone/>
                      </a:pPr>
                      <a:r>
                        <a:rPr b="1" lang="es"/>
                        <a:t>nombre_jugador</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 "</a:t>
                      </a:r>
                      <a:endParaRPr b="1"/>
                    </a:p>
                  </a:txBody>
                  <a:tcPr marT="91425" marB="91425" marR="91425" marL="91425"/>
                </a:tc>
                <a:tc>
                  <a:txBody>
                    <a:bodyPr>
                      <a:noAutofit/>
                    </a:bodyPr>
                    <a:lstStyle/>
                    <a:p>
                      <a:pPr indent="0" lvl="0" marL="0" rtl="0" algn="ctr">
                        <a:spcBef>
                          <a:spcPts val="0"/>
                        </a:spcBef>
                        <a:spcAft>
                          <a:spcPts val="0"/>
                        </a:spcAft>
                        <a:buNone/>
                      </a:pPr>
                      <a:r>
                        <a:rPr lang="es"/>
                        <a:t>Jorge</a:t>
                      </a:r>
                      <a:endParaRPr/>
                    </a:p>
                  </a:txBody>
                  <a:tcPr marT="91425" marB="91425" marR="91425" marL="91425"/>
                </a:tc>
                <a:tc>
                  <a:txBody>
                    <a:bodyPr>
                      <a:noAutofit/>
                    </a:bodyPr>
                    <a:lstStyle/>
                    <a:p>
                      <a:pPr indent="0" lvl="0" marL="0" rtl="0" algn="ctr">
                        <a:spcBef>
                          <a:spcPts val="0"/>
                        </a:spcBef>
                        <a:spcAft>
                          <a:spcPts val="0"/>
                        </a:spcAft>
                        <a:buNone/>
                      </a:pPr>
                      <a:r>
                        <a:rPr lang="es"/>
                        <a:t>Ana</a:t>
                      </a:r>
                      <a:endParaRPr/>
                    </a:p>
                  </a:txBody>
                  <a:tcPr marT="91425" marB="91425" marR="91425" marL="91425"/>
                </a:tc>
              </a:tr>
              <a:tr h="381000">
                <a:tc>
                  <a:txBody>
                    <a:bodyPr>
                      <a:noAutofit/>
                    </a:bodyPr>
                    <a:lstStyle/>
                    <a:p>
                      <a:pPr indent="0" lvl="0" marL="0" rtl="0" algn="l">
                        <a:spcBef>
                          <a:spcPts val="0"/>
                        </a:spcBef>
                        <a:spcAft>
                          <a:spcPts val="0"/>
                        </a:spcAft>
                        <a:buNone/>
                      </a:pPr>
                      <a:r>
                        <a:rPr b="1" lang="es"/>
                        <a:t>f_rojas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c>
                  <a:txBody>
                    <a:bodyPr>
                      <a:noAutofit/>
                    </a:bodyPr>
                    <a:lstStyle/>
                    <a:p>
                      <a:pPr indent="0" lvl="0" marL="0" rtl="0" algn="ctr">
                        <a:spcBef>
                          <a:spcPts val="0"/>
                        </a:spcBef>
                        <a:spcAft>
                          <a:spcPts val="0"/>
                        </a:spcAft>
                        <a:buNone/>
                      </a:pPr>
                      <a:r>
                        <a:rPr lang="es"/>
                        <a:t>10</a:t>
                      </a:r>
                      <a:endParaRPr/>
                    </a:p>
                  </a:txBody>
                  <a:tcPr marT="91425" marB="91425" marR="91425" marL="91425"/>
                </a:tc>
                <a:tc>
                  <a:txBody>
                    <a:bodyPr>
                      <a:noAutofit/>
                    </a:bodyPr>
                    <a:lstStyle/>
                    <a:p>
                      <a:pPr indent="0" lvl="0" marL="0" rtl="0" algn="ctr">
                        <a:spcBef>
                          <a:spcPts val="0"/>
                        </a:spcBef>
                        <a:spcAft>
                          <a:spcPts val="0"/>
                        </a:spcAft>
                        <a:buNone/>
                      </a:pPr>
                      <a:r>
                        <a:rPr lang="es"/>
                        <a:t>8</a:t>
                      </a:r>
                      <a:endParaRPr/>
                    </a:p>
                  </a:txBody>
                  <a:tcPr marT="91425" marB="91425" marR="91425" marL="91425"/>
                </a:tc>
              </a:tr>
              <a:tr h="381000">
                <a:tc>
                  <a:txBody>
                    <a:bodyPr>
                      <a:noAutofit/>
                    </a:bodyPr>
                    <a:lstStyle/>
                    <a:p>
                      <a:pPr indent="0" lvl="0" marL="0" rtl="0" algn="l">
                        <a:spcBef>
                          <a:spcPts val="0"/>
                        </a:spcBef>
                        <a:spcAft>
                          <a:spcPts val="0"/>
                        </a:spcAft>
                        <a:buNone/>
                      </a:pPr>
                      <a:r>
                        <a:rPr b="1" lang="es"/>
                        <a:t>f_azules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c>
                  <a:txBody>
                    <a:bodyPr>
                      <a:noAutofit/>
                    </a:bodyPr>
                    <a:lstStyle/>
                    <a:p>
                      <a:pPr indent="0" lvl="0" marL="0" rtl="0" algn="ctr">
                        <a:spcBef>
                          <a:spcPts val="0"/>
                        </a:spcBef>
                        <a:spcAft>
                          <a:spcPts val="0"/>
                        </a:spcAft>
                        <a:buNone/>
                      </a:pPr>
                      <a:r>
                        <a:rPr lang="es"/>
                        <a:t>5</a:t>
                      </a:r>
                      <a:endParaRPr/>
                    </a:p>
                  </a:txBody>
                  <a:tcPr marT="91425" marB="91425" marR="91425" marL="91425"/>
                </a:tc>
                <a:tc>
                  <a:txBody>
                    <a:bodyPr>
                      <a:noAutofit/>
                    </a:bodyPr>
                    <a:lstStyle/>
                    <a:p>
                      <a:pPr indent="0" lvl="0" marL="0" rtl="0" algn="ctr">
                        <a:spcBef>
                          <a:spcPts val="0"/>
                        </a:spcBef>
                        <a:spcAft>
                          <a:spcPts val="0"/>
                        </a:spcAft>
                        <a:buNone/>
                      </a:pPr>
                      <a:r>
                        <a:rPr lang="es"/>
                        <a:t>4</a:t>
                      </a:r>
                      <a:endParaRPr/>
                    </a:p>
                  </a:txBody>
                  <a:tcPr marT="91425" marB="91425" marR="91425" marL="91425"/>
                </a:tc>
              </a:tr>
              <a:tr h="381000">
                <a:tc>
                  <a:txBody>
                    <a:bodyPr>
                      <a:noAutofit/>
                    </a:bodyPr>
                    <a:lstStyle/>
                    <a:p>
                      <a:pPr indent="0" lvl="0" marL="0" rtl="0" algn="l">
                        <a:spcBef>
                          <a:spcPts val="0"/>
                        </a:spcBef>
                        <a:spcAft>
                          <a:spcPts val="0"/>
                        </a:spcAft>
                        <a:buNone/>
                      </a:pPr>
                      <a:r>
                        <a:rPr b="1" lang="es"/>
                        <a:t>f_amarillas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c>
                  <a:txBody>
                    <a:bodyPr>
                      <a:noAutofit/>
                    </a:bodyPr>
                    <a:lstStyle/>
                    <a:p>
                      <a:pPr indent="0" lvl="0" marL="0" rtl="0" algn="ctr">
                        <a:spcBef>
                          <a:spcPts val="0"/>
                        </a:spcBef>
                        <a:spcAft>
                          <a:spcPts val="0"/>
                        </a:spcAft>
                        <a:buNone/>
                      </a:pPr>
                      <a:r>
                        <a:rPr lang="es"/>
                        <a:t>0</a:t>
                      </a:r>
                      <a:endParaRPr/>
                    </a:p>
                  </a:txBody>
                  <a:tcPr marT="91425" marB="91425" marR="91425" marL="91425"/>
                </a:tc>
                <a:tc>
                  <a:txBody>
                    <a:bodyPr>
                      <a:noAutofit/>
                    </a:bodyPr>
                    <a:lstStyle/>
                    <a:p>
                      <a:pPr indent="0" lvl="0" marL="0" rtl="0" algn="ctr">
                        <a:spcBef>
                          <a:spcPts val="0"/>
                        </a:spcBef>
                        <a:spcAft>
                          <a:spcPts val="0"/>
                        </a:spcAft>
                        <a:buNone/>
                      </a:pPr>
                      <a:r>
                        <a:rPr lang="es"/>
                        <a:t>3</a:t>
                      </a:r>
                      <a:endParaRPr/>
                    </a:p>
                  </a:txBody>
                  <a:tcPr marT="91425" marB="91425" marR="91425" marL="91425"/>
                </a:tc>
              </a:tr>
              <a:tr h="381000">
                <a:tc>
                  <a:txBody>
                    <a:bodyPr>
                      <a:noAutofit/>
                    </a:bodyPr>
                    <a:lstStyle/>
                    <a:p>
                      <a:pPr indent="0" lvl="0" marL="0" rtl="0" algn="l">
                        <a:spcBef>
                          <a:spcPts val="0"/>
                        </a:spcBef>
                        <a:spcAft>
                          <a:spcPts val="0"/>
                        </a:spcAft>
                        <a:buNone/>
                      </a:pPr>
                      <a:r>
                        <a:rPr b="1" lang="es"/>
                        <a:t>puntaje_final</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c>
                  <a:txBody>
                    <a:bodyPr>
                      <a:noAutofit/>
                    </a:bodyPr>
                    <a:lstStyle/>
                    <a:p>
                      <a:pPr indent="0" lvl="0" marL="0" rtl="0" algn="ctr">
                        <a:spcBef>
                          <a:spcPts val="0"/>
                        </a:spcBef>
                        <a:spcAft>
                          <a:spcPts val="0"/>
                        </a:spcAft>
                        <a:buNone/>
                      </a:pPr>
                      <a:r>
                        <a:rPr lang="es"/>
                        <a:t>1010</a:t>
                      </a:r>
                      <a:endParaRPr/>
                    </a:p>
                  </a:txBody>
                  <a:tcPr marT="91425" marB="91425" marR="91425" marL="91425"/>
                </a:tc>
                <a:tc>
                  <a:txBody>
                    <a:bodyPr>
                      <a:noAutofit/>
                    </a:bodyPr>
                    <a:lstStyle/>
                    <a:p>
                      <a:pPr indent="0" lvl="0" marL="0" rtl="0" algn="ctr">
                        <a:spcBef>
                          <a:spcPts val="0"/>
                        </a:spcBef>
                        <a:spcAft>
                          <a:spcPts val="0"/>
                        </a:spcAft>
                        <a:buNone/>
                      </a:pPr>
                      <a:r>
                        <a:rPr lang="es"/>
                        <a:t>511</a:t>
                      </a:r>
                      <a:endParaRPr/>
                    </a:p>
                  </a:txBody>
                  <a:tcPr marT="91425" marB="91425" marR="91425" marL="91425"/>
                </a:tc>
              </a:tr>
            </a:tbl>
          </a:graphicData>
        </a:graphic>
      </p:graphicFrame>
      <p:sp>
        <p:nvSpPr>
          <p:cNvPr id="385" name="Google Shape;385;p60"/>
          <p:cNvSpPr txBox="1"/>
          <p:nvPr/>
        </p:nvSpPr>
        <p:spPr>
          <a:xfrm>
            <a:off x="457200" y="5385171"/>
            <a:ext cx="8277600" cy="12816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s" sz="1600"/>
              <a:t>El usuario ingresa los valores de cada ficha y las reemplazamos en la fórmula donde obtenemos el resultado final.</a:t>
            </a:r>
            <a:endParaRPr sz="1600"/>
          </a:p>
          <a:p>
            <a:pPr indent="-317500" lvl="0" marL="457200" rtl="0" algn="l">
              <a:spcBef>
                <a:spcPts val="0"/>
              </a:spcBef>
              <a:spcAft>
                <a:spcPts val="0"/>
              </a:spcAft>
              <a:buSzPts val="1400"/>
              <a:buChar char="●"/>
            </a:pPr>
            <a:r>
              <a:rPr lang="es" sz="1600"/>
              <a:t>La última operación del ciclo mientras es:</a:t>
            </a:r>
            <a:endParaRPr sz="1600"/>
          </a:p>
          <a:p>
            <a:pPr indent="-317500" lvl="0" marL="457200" rtl="0" algn="l">
              <a:spcBef>
                <a:spcPts val="0"/>
              </a:spcBef>
              <a:spcAft>
                <a:spcPts val="0"/>
              </a:spcAft>
              <a:buSzPts val="1400"/>
              <a:buChar char="●"/>
            </a:pPr>
            <a:r>
              <a:rPr lang="es" sz="1600">
                <a:latin typeface="Courier New"/>
                <a:ea typeface="Courier New"/>
                <a:cs typeface="Courier New"/>
                <a:sym typeface="Courier New"/>
              </a:rPr>
              <a:t>contador = contador + 1</a:t>
            </a:r>
            <a:r>
              <a:rPr lang="es" sz="1600"/>
              <a:t>, es decir estamos aumentando en 1 la variable contador por lo que su nuevo valor es 2, este valor inicial de la siguiente vuelta.</a:t>
            </a:r>
            <a:endParaRPr sz="3000">
              <a:solidFill>
                <a:schemeClr val="dk2"/>
              </a:solidFill>
            </a:endParaRPr>
          </a:p>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61"/>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p>
            <a:pPr indent="304800" lvl="0" marL="0" rtl="0" algn="l">
              <a:spcBef>
                <a:spcPts val="0"/>
              </a:spcBef>
              <a:spcAft>
                <a:spcPts val="0"/>
              </a:spcAft>
              <a:buNone/>
            </a:pPr>
            <a:r>
              <a:rPr lang="es"/>
              <a:t>Vuelta (iteración) 3</a:t>
            </a:r>
            <a:endParaRPr/>
          </a:p>
        </p:txBody>
      </p:sp>
      <p:sp>
        <p:nvSpPr>
          <p:cNvPr id="391" name="Google Shape;391;p61"/>
          <p:cNvSpPr txBox="1"/>
          <p:nvPr>
            <p:ph idx="1" type="body"/>
          </p:nvPr>
        </p:nvSpPr>
        <p:spPr>
          <a:xfrm>
            <a:off x="6409849" y="1947332"/>
            <a:ext cx="2581800" cy="31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000000"/>
                </a:solidFill>
              </a:rPr>
              <a:t>Volvemos a validar la condición mientras con nuevo valor de la variable contador: </a:t>
            </a:r>
            <a:r>
              <a:rPr lang="es" sz="1600">
                <a:solidFill>
                  <a:srgbClr val="000000"/>
                </a:solidFill>
                <a:latin typeface="Courier New"/>
                <a:ea typeface="Courier New"/>
                <a:cs typeface="Courier New"/>
                <a:sym typeface="Courier New"/>
              </a:rPr>
              <a:t>2 &lt; 4</a:t>
            </a:r>
            <a:r>
              <a:rPr lang="es" sz="1600">
                <a:solidFill>
                  <a:srgbClr val="000000"/>
                </a:solidFill>
              </a:rPr>
              <a:t>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s" sz="1600">
                <a:solidFill>
                  <a:srgbClr val="000000"/>
                </a:solidFill>
              </a:rPr>
              <a:t>Donde el resultado VERDADERA, se entra al ciclo mientras y ejecuta las operaciones nuevamente</a:t>
            </a:r>
            <a:endParaRPr sz="1600">
              <a:solidFill>
                <a:srgbClr val="000000"/>
              </a:solidFill>
            </a:endParaRPr>
          </a:p>
          <a:p>
            <a:pPr indent="0" lvl="0" marL="0" rtl="0" algn="l">
              <a:spcBef>
                <a:spcPts val="0"/>
              </a:spcBef>
              <a:spcAft>
                <a:spcPts val="0"/>
              </a:spcAft>
              <a:buNone/>
            </a:pPr>
            <a:r>
              <a:t/>
            </a:r>
            <a:endParaRPr/>
          </a:p>
        </p:txBody>
      </p:sp>
      <p:graphicFrame>
        <p:nvGraphicFramePr>
          <p:cNvPr id="392" name="Google Shape;392;p61"/>
          <p:cNvGraphicFramePr/>
          <p:nvPr/>
        </p:nvGraphicFramePr>
        <p:xfrm>
          <a:off x="457200" y="1947332"/>
          <a:ext cx="3000000" cy="3000000"/>
        </p:xfrm>
        <a:graphic>
          <a:graphicData uri="http://schemas.openxmlformats.org/drawingml/2006/table">
            <a:tbl>
              <a:tblPr>
                <a:noFill/>
                <a:tableStyleId>{3DE61B42-2EE6-4559-8965-321289A4341A}</a:tableStyleId>
              </a:tblPr>
              <a:tblGrid>
                <a:gridCol w="2161100"/>
                <a:gridCol w="1412175"/>
                <a:gridCol w="743525"/>
                <a:gridCol w="720800"/>
                <a:gridCol w="782125"/>
              </a:tblGrid>
              <a:tr h="381000">
                <a:tc>
                  <a:txBody>
                    <a:bodyPr>
                      <a:noAutofit/>
                    </a:bodyPr>
                    <a:lstStyle/>
                    <a:p>
                      <a:pPr indent="0" lvl="0" marL="0" rtl="0" algn="ctr">
                        <a:spcBef>
                          <a:spcPts val="0"/>
                        </a:spcBef>
                        <a:spcAft>
                          <a:spcPts val="0"/>
                        </a:spcAft>
                        <a:buNone/>
                      </a:pPr>
                      <a:r>
                        <a:rPr b="1" lang="es"/>
                        <a:t>Variables / n° vueltas</a:t>
                      </a:r>
                      <a:endParaRPr b="1"/>
                    </a:p>
                  </a:txBody>
                  <a:tcPr marT="91425" marB="91425" marR="91425" marL="91425" anchor="ctr">
                    <a:solidFill>
                      <a:srgbClr val="FFFF00"/>
                    </a:solidFill>
                  </a:tcPr>
                </a:tc>
                <a:tc>
                  <a:txBody>
                    <a:bodyPr>
                      <a:noAutofit/>
                    </a:bodyPr>
                    <a:lstStyle/>
                    <a:p>
                      <a:pPr indent="0" lvl="0" marL="0" rtl="0" algn="ctr">
                        <a:spcBef>
                          <a:spcPts val="0"/>
                        </a:spcBef>
                        <a:spcAft>
                          <a:spcPts val="0"/>
                        </a:spcAft>
                        <a:buNone/>
                      </a:pPr>
                      <a:r>
                        <a:rPr b="1" lang="es"/>
                        <a:t>valor inicial</a:t>
                      </a:r>
                      <a:endParaRPr b="1"/>
                    </a:p>
                  </a:txBody>
                  <a:tcPr marT="91425" marB="91425" marR="91425" marL="91425" anchor="ctr">
                    <a:solidFill>
                      <a:srgbClr val="C9DAF8"/>
                    </a:solidFill>
                  </a:tcPr>
                </a:tc>
                <a:tc>
                  <a:txBody>
                    <a:bodyPr>
                      <a:noAutofit/>
                    </a:bodyPr>
                    <a:lstStyle/>
                    <a:p>
                      <a:pPr indent="0" lvl="0" marL="0" rtl="0" algn="ctr">
                        <a:spcBef>
                          <a:spcPts val="0"/>
                        </a:spcBef>
                        <a:spcAft>
                          <a:spcPts val="0"/>
                        </a:spcAft>
                        <a:buNone/>
                      </a:pPr>
                      <a:r>
                        <a:rPr b="1" lang="es"/>
                        <a:t>1</a:t>
                      </a:r>
                      <a:endParaRPr b="1"/>
                    </a:p>
                  </a:txBody>
                  <a:tcPr marT="91425" marB="91425" marR="91425" marL="91425" anchor="ctr">
                    <a:solidFill>
                      <a:srgbClr val="C9DAF8"/>
                    </a:solidFill>
                  </a:tcPr>
                </a:tc>
                <a:tc>
                  <a:txBody>
                    <a:bodyPr>
                      <a:noAutofit/>
                    </a:bodyPr>
                    <a:lstStyle/>
                    <a:p>
                      <a:pPr indent="0" lvl="0" marL="0" rtl="0" algn="ctr">
                        <a:spcBef>
                          <a:spcPts val="0"/>
                        </a:spcBef>
                        <a:spcAft>
                          <a:spcPts val="0"/>
                        </a:spcAft>
                        <a:buNone/>
                      </a:pPr>
                      <a:r>
                        <a:rPr b="1" lang="es"/>
                        <a:t>2</a:t>
                      </a:r>
                      <a:endParaRPr b="1"/>
                    </a:p>
                  </a:txBody>
                  <a:tcPr marT="91425" marB="91425" marR="91425" marL="91425" anchor="ctr">
                    <a:solidFill>
                      <a:srgbClr val="C9DAF8"/>
                    </a:solidFill>
                  </a:tcPr>
                </a:tc>
                <a:tc>
                  <a:txBody>
                    <a:bodyPr>
                      <a:noAutofit/>
                    </a:bodyPr>
                    <a:lstStyle/>
                    <a:p>
                      <a:pPr indent="0" lvl="0" marL="0" rtl="0" algn="ctr">
                        <a:spcBef>
                          <a:spcPts val="0"/>
                        </a:spcBef>
                        <a:spcAft>
                          <a:spcPts val="0"/>
                        </a:spcAft>
                        <a:buNone/>
                      </a:pPr>
                      <a:r>
                        <a:rPr b="1" lang="es"/>
                        <a:t>3</a:t>
                      </a:r>
                      <a:endParaRPr b="1"/>
                    </a:p>
                  </a:txBody>
                  <a:tcPr marT="91425" marB="91425" marR="91425" marL="91425" anchor="ctr">
                    <a:solidFill>
                      <a:srgbClr val="C9DAF8"/>
                    </a:solidFill>
                  </a:tcPr>
                </a:tc>
              </a:tr>
              <a:tr h="381000">
                <a:tc>
                  <a:txBody>
                    <a:bodyPr>
                      <a:noAutofit/>
                    </a:bodyPr>
                    <a:lstStyle/>
                    <a:p>
                      <a:pPr indent="0" lvl="0" marL="0" rtl="0" algn="l">
                        <a:spcBef>
                          <a:spcPts val="0"/>
                        </a:spcBef>
                        <a:spcAft>
                          <a:spcPts val="0"/>
                        </a:spcAft>
                        <a:buNone/>
                      </a:pPr>
                      <a:r>
                        <a:rPr b="1" lang="es"/>
                        <a:t>cantidad_jugadores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4</a:t>
                      </a:r>
                      <a:endParaRPr b="1"/>
                    </a:p>
                  </a:txBody>
                  <a:tcPr marT="91425" marB="91425" marR="91425" marL="91425"/>
                </a:tc>
                <a:tc>
                  <a:txBody>
                    <a:bodyPr>
                      <a:noAutofit/>
                    </a:bodyPr>
                    <a:lstStyle/>
                    <a:p>
                      <a:pPr indent="0" lvl="0" marL="0" rtl="0" algn="ctr">
                        <a:spcBef>
                          <a:spcPts val="0"/>
                        </a:spcBef>
                        <a:spcAft>
                          <a:spcPts val="0"/>
                        </a:spcAft>
                        <a:buNone/>
                      </a:pPr>
                      <a:r>
                        <a:rPr lang="es"/>
                        <a:t>4</a:t>
                      </a:r>
                      <a:endParaRPr/>
                    </a:p>
                  </a:txBody>
                  <a:tcPr marT="91425" marB="91425" marR="91425" marL="91425"/>
                </a:tc>
                <a:tc>
                  <a:txBody>
                    <a:bodyPr>
                      <a:noAutofit/>
                    </a:bodyPr>
                    <a:lstStyle/>
                    <a:p>
                      <a:pPr indent="0" lvl="0" marL="0" rtl="0" algn="ctr">
                        <a:spcBef>
                          <a:spcPts val="0"/>
                        </a:spcBef>
                        <a:spcAft>
                          <a:spcPts val="0"/>
                        </a:spcAft>
                        <a:buNone/>
                      </a:pPr>
                      <a:r>
                        <a:rPr lang="es"/>
                        <a:t>4</a:t>
                      </a:r>
                      <a:endParaRPr/>
                    </a:p>
                  </a:txBody>
                  <a:tcPr marT="91425" marB="91425" marR="91425" marL="91425"/>
                </a:tc>
                <a:tc>
                  <a:txBody>
                    <a:bodyPr>
                      <a:noAutofit/>
                    </a:bodyPr>
                    <a:lstStyle/>
                    <a:p>
                      <a:pPr indent="0" lvl="0" marL="0" rtl="0" algn="ctr">
                        <a:spcBef>
                          <a:spcPts val="0"/>
                        </a:spcBef>
                        <a:spcAft>
                          <a:spcPts val="0"/>
                        </a:spcAft>
                        <a:buNone/>
                      </a:pPr>
                      <a:r>
                        <a:rPr lang="es"/>
                        <a:t>4</a:t>
                      </a:r>
                      <a:endParaRPr/>
                    </a:p>
                  </a:txBody>
                  <a:tcPr marT="91425" marB="91425" marR="91425" marL="91425"/>
                </a:tc>
              </a:tr>
              <a:tr h="381000">
                <a:tc>
                  <a:txBody>
                    <a:bodyPr>
                      <a:noAutofit/>
                    </a:bodyPr>
                    <a:lstStyle/>
                    <a:p>
                      <a:pPr indent="0" lvl="0" marL="0" rtl="0" algn="l">
                        <a:spcBef>
                          <a:spcPts val="0"/>
                        </a:spcBef>
                        <a:spcAft>
                          <a:spcPts val="0"/>
                        </a:spcAft>
                        <a:buNone/>
                      </a:pPr>
                      <a:r>
                        <a:rPr b="1" lang="es"/>
                        <a:t>contador (valor inicial)</a:t>
                      </a:r>
                      <a:endParaRPr b="1"/>
                    </a:p>
                  </a:txBody>
                  <a:tcPr marT="91425" marB="91425" marR="91425" marL="91425">
                    <a:solidFill>
                      <a:srgbClr val="FFF2CC"/>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c>
                  <a:txBody>
                    <a:bodyPr>
                      <a:noAutofit/>
                    </a:bodyPr>
                    <a:lstStyle/>
                    <a:p>
                      <a:pPr indent="0" lvl="0" marL="0" rtl="0" algn="ctr">
                        <a:spcBef>
                          <a:spcPts val="0"/>
                        </a:spcBef>
                        <a:spcAft>
                          <a:spcPts val="0"/>
                        </a:spcAft>
                        <a:buNone/>
                      </a:pPr>
                      <a:r>
                        <a:rPr lang="es"/>
                        <a:t>0</a:t>
                      </a:r>
                      <a:endParaRPr/>
                    </a:p>
                  </a:txBody>
                  <a:tcPr marT="91425" marB="91425" marR="91425" marL="91425"/>
                </a:tc>
                <a:tc>
                  <a:txBody>
                    <a:bodyPr>
                      <a:noAutofit/>
                    </a:bodyPr>
                    <a:lstStyle/>
                    <a:p>
                      <a:pPr indent="0" lvl="0" marL="0" rtl="0" algn="ctr">
                        <a:spcBef>
                          <a:spcPts val="0"/>
                        </a:spcBef>
                        <a:spcAft>
                          <a:spcPts val="0"/>
                        </a:spcAft>
                        <a:buNone/>
                      </a:pPr>
                      <a:r>
                        <a:rPr lang="es"/>
                        <a:t>1</a:t>
                      </a:r>
                      <a:endParaRPr/>
                    </a:p>
                  </a:txBody>
                  <a:tcPr marT="91425" marB="91425" marR="91425" marL="91425"/>
                </a:tc>
                <a:tc>
                  <a:txBody>
                    <a:bodyPr>
                      <a:noAutofit/>
                    </a:bodyPr>
                    <a:lstStyle/>
                    <a:p>
                      <a:pPr indent="0" lvl="0" marL="0" rtl="0" algn="ctr">
                        <a:spcBef>
                          <a:spcPts val="0"/>
                        </a:spcBef>
                        <a:spcAft>
                          <a:spcPts val="0"/>
                        </a:spcAft>
                        <a:buNone/>
                      </a:pPr>
                      <a:r>
                        <a:rPr lang="es"/>
                        <a:t>2</a:t>
                      </a:r>
                      <a:endParaRPr/>
                    </a:p>
                  </a:txBody>
                  <a:tcPr marT="91425" marB="91425" marR="91425" marL="91425"/>
                </a:tc>
              </a:tr>
              <a:tr h="381000">
                <a:tc>
                  <a:txBody>
                    <a:bodyPr>
                      <a:noAutofit/>
                    </a:bodyPr>
                    <a:lstStyle/>
                    <a:p>
                      <a:pPr indent="0" lvl="0" marL="0" rtl="0" algn="l">
                        <a:spcBef>
                          <a:spcPts val="0"/>
                        </a:spcBef>
                        <a:spcAft>
                          <a:spcPts val="0"/>
                        </a:spcAft>
                        <a:buNone/>
                      </a:pPr>
                      <a:r>
                        <a:rPr b="1" lang="es"/>
                        <a:t>nombre_jugador</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 "</a:t>
                      </a:r>
                      <a:endParaRPr b="1"/>
                    </a:p>
                  </a:txBody>
                  <a:tcPr marT="91425" marB="91425" marR="91425" marL="91425"/>
                </a:tc>
                <a:tc>
                  <a:txBody>
                    <a:bodyPr>
                      <a:noAutofit/>
                    </a:bodyPr>
                    <a:lstStyle/>
                    <a:p>
                      <a:pPr indent="0" lvl="0" marL="0" rtl="0" algn="ctr">
                        <a:spcBef>
                          <a:spcPts val="0"/>
                        </a:spcBef>
                        <a:spcAft>
                          <a:spcPts val="0"/>
                        </a:spcAft>
                        <a:buNone/>
                      </a:pPr>
                      <a:r>
                        <a:rPr lang="es"/>
                        <a:t>Jorge</a:t>
                      </a:r>
                      <a:endParaRPr/>
                    </a:p>
                  </a:txBody>
                  <a:tcPr marT="91425" marB="91425" marR="91425" marL="91425"/>
                </a:tc>
                <a:tc>
                  <a:txBody>
                    <a:bodyPr>
                      <a:noAutofit/>
                    </a:bodyPr>
                    <a:lstStyle/>
                    <a:p>
                      <a:pPr indent="0" lvl="0" marL="0" rtl="0" algn="ctr">
                        <a:spcBef>
                          <a:spcPts val="0"/>
                        </a:spcBef>
                        <a:spcAft>
                          <a:spcPts val="0"/>
                        </a:spcAft>
                        <a:buNone/>
                      </a:pPr>
                      <a:r>
                        <a:rPr lang="es"/>
                        <a:t>Ana</a:t>
                      </a:r>
                      <a:endParaRPr/>
                    </a:p>
                  </a:txBody>
                  <a:tcPr marT="91425" marB="91425" marR="91425" marL="91425"/>
                </a:tc>
                <a:tc>
                  <a:txBody>
                    <a:bodyPr>
                      <a:noAutofit/>
                    </a:bodyPr>
                    <a:lstStyle/>
                    <a:p>
                      <a:pPr indent="0" lvl="0" marL="0" rtl="0" algn="ctr">
                        <a:spcBef>
                          <a:spcPts val="0"/>
                        </a:spcBef>
                        <a:spcAft>
                          <a:spcPts val="0"/>
                        </a:spcAft>
                        <a:buNone/>
                      </a:pPr>
                      <a:r>
                        <a:rPr lang="es"/>
                        <a:t>Fran</a:t>
                      </a:r>
                      <a:endParaRPr/>
                    </a:p>
                  </a:txBody>
                  <a:tcPr marT="91425" marB="91425" marR="91425" marL="91425"/>
                </a:tc>
              </a:tr>
              <a:tr h="381000">
                <a:tc>
                  <a:txBody>
                    <a:bodyPr>
                      <a:noAutofit/>
                    </a:bodyPr>
                    <a:lstStyle/>
                    <a:p>
                      <a:pPr indent="0" lvl="0" marL="0" rtl="0" algn="l">
                        <a:spcBef>
                          <a:spcPts val="0"/>
                        </a:spcBef>
                        <a:spcAft>
                          <a:spcPts val="0"/>
                        </a:spcAft>
                        <a:buNone/>
                      </a:pPr>
                      <a:r>
                        <a:rPr b="1" lang="es"/>
                        <a:t>f_rojas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c>
                  <a:txBody>
                    <a:bodyPr>
                      <a:noAutofit/>
                    </a:bodyPr>
                    <a:lstStyle/>
                    <a:p>
                      <a:pPr indent="0" lvl="0" marL="0" rtl="0" algn="ctr">
                        <a:spcBef>
                          <a:spcPts val="0"/>
                        </a:spcBef>
                        <a:spcAft>
                          <a:spcPts val="0"/>
                        </a:spcAft>
                        <a:buNone/>
                      </a:pPr>
                      <a:r>
                        <a:rPr lang="es"/>
                        <a:t>10</a:t>
                      </a:r>
                      <a:endParaRPr/>
                    </a:p>
                  </a:txBody>
                  <a:tcPr marT="91425" marB="91425" marR="91425" marL="91425"/>
                </a:tc>
                <a:tc>
                  <a:txBody>
                    <a:bodyPr>
                      <a:noAutofit/>
                    </a:bodyPr>
                    <a:lstStyle/>
                    <a:p>
                      <a:pPr indent="0" lvl="0" marL="0" rtl="0" algn="ctr">
                        <a:spcBef>
                          <a:spcPts val="0"/>
                        </a:spcBef>
                        <a:spcAft>
                          <a:spcPts val="0"/>
                        </a:spcAft>
                        <a:buNone/>
                      </a:pPr>
                      <a:r>
                        <a:rPr lang="es"/>
                        <a:t>8</a:t>
                      </a:r>
                      <a:endParaRPr/>
                    </a:p>
                  </a:txBody>
                  <a:tcPr marT="91425" marB="91425" marR="91425" marL="91425"/>
                </a:tc>
                <a:tc>
                  <a:txBody>
                    <a:bodyPr>
                      <a:noAutofit/>
                    </a:bodyPr>
                    <a:lstStyle/>
                    <a:p>
                      <a:pPr indent="0" lvl="0" marL="0" rtl="0" algn="ctr">
                        <a:spcBef>
                          <a:spcPts val="0"/>
                        </a:spcBef>
                        <a:spcAft>
                          <a:spcPts val="0"/>
                        </a:spcAft>
                        <a:buNone/>
                      </a:pPr>
                      <a:r>
                        <a:rPr lang="es"/>
                        <a:t>7</a:t>
                      </a:r>
                      <a:endParaRPr/>
                    </a:p>
                  </a:txBody>
                  <a:tcPr marT="91425" marB="91425" marR="91425" marL="91425"/>
                </a:tc>
              </a:tr>
              <a:tr h="381000">
                <a:tc>
                  <a:txBody>
                    <a:bodyPr>
                      <a:noAutofit/>
                    </a:bodyPr>
                    <a:lstStyle/>
                    <a:p>
                      <a:pPr indent="0" lvl="0" marL="0" rtl="0" algn="l">
                        <a:spcBef>
                          <a:spcPts val="0"/>
                        </a:spcBef>
                        <a:spcAft>
                          <a:spcPts val="0"/>
                        </a:spcAft>
                        <a:buNone/>
                      </a:pPr>
                      <a:r>
                        <a:rPr b="1" lang="es"/>
                        <a:t>f_azules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c>
                  <a:txBody>
                    <a:bodyPr>
                      <a:noAutofit/>
                    </a:bodyPr>
                    <a:lstStyle/>
                    <a:p>
                      <a:pPr indent="0" lvl="0" marL="0" rtl="0" algn="ctr">
                        <a:spcBef>
                          <a:spcPts val="0"/>
                        </a:spcBef>
                        <a:spcAft>
                          <a:spcPts val="0"/>
                        </a:spcAft>
                        <a:buNone/>
                      </a:pPr>
                      <a:r>
                        <a:rPr lang="es"/>
                        <a:t>5</a:t>
                      </a:r>
                      <a:endParaRPr/>
                    </a:p>
                  </a:txBody>
                  <a:tcPr marT="91425" marB="91425" marR="91425" marL="91425"/>
                </a:tc>
                <a:tc>
                  <a:txBody>
                    <a:bodyPr>
                      <a:noAutofit/>
                    </a:bodyPr>
                    <a:lstStyle/>
                    <a:p>
                      <a:pPr indent="0" lvl="0" marL="0" rtl="0" algn="ctr">
                        <a:spcBef>
                          <a:spcPts val="0"/>
                        </a:spcBef>
                        <a:spcAft>
                          <a:spcPts val="0"/>
                        </a:spcAft>
                        <a:buNone/>
                      </a:pPr>
                      <a:r>
                        <a:rPr lang="es"/>
                        <a:t>4</a:t>
                      </a:r>
                      <a:endParaRPr/>
                    </a:p>
                  </a:txBody>
                  <a:tcPr marT="91425" marB="91425" marR="91425" marL="91425"/>
                </a:tc>
                <a:tc>
                  <a:txBody>
                    <a:bodyPr>
                      <a:noAutofit/>
                    </a:bodyPr>
                    <a:lstStyle/>
                    <a:p>
                      <a:pPr indent="0" lvl="0" marL="0" rtl="0" algn="ctr">
                        <a:spcBef>
                          <a:spcPts val="0"/>
                        </a:spcBef>
                        <a:spcAft>
                          <a:spcPts val="0"/>
                        </a:spcAft>
                        <a:buNone/>
                      </a:pPr>
                      <a:r>
                        <a:rPr lang="es"/>
                        <a:t>3</a:t>
                      </a:r>
                      <a:endParaRPr/>
                    </a:p>
                  </a:txBody>
                  <a:tcPr marT="91425" marB="91425" marR="91425" marL="91425"/>
                </a:tc>
              </a:tr>
              <a:tr h="381000">
                <a:tc>
                  <a:txBody>
                    <a:bodyPr>
                      <a:noAutofit/>
                    </a:bodyPr>
                    <a:lstStyle/>
                    <a:p>
                      <a:pPr indent="0" lvl="0" marL="0" rtl="0" algn="l">
                        <a:spcBef>
                          <a:spcPts val="0"/>
                        </a:spcBef>
                        <a:spcAft>
                          <a:spcPts val="0"/>
                        </a:spcAft>
                        <a:buNone/>
                      </a:pPr>
                      <a:r>
                        <a:rPr b="1" lang="es"/>
                        <a:t>f_amarillas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c>
                  <a:txBody>
                    <a:bodyPr>
                      <a:noAutofit/>
                    </a:bodyPr>
                    <a:lstStyle/>
                    <a:p>
                      <a:pPr indent="0" lvl="0" marL="0" rtl="0" algn="ctr">
                        <a:spcBef>
                          <a:spcPts val="0"/>
                        </a:spcBef>
                        <a:spcAft>
                          <a:spcPts val="0"/>
                        </a:spcAft>
                        <a:buNone/>
                      </a:pPr>
                      <a:r>
                        <a:rPr lang="es"/>
                        <a:t>0</a:t>
                      </a:r>
                      <a:endParaRPr/>
                    </a:p>
                  </a:txBody>
                  <a:tcPr marT="91425" marB="91425" marR="91425" marL="91425"/>
                </a:tc>
                <a:tc>
                  <a:txBody>
                    <a:bodyPr>
                      <a:noAutofit/>
                    </a:bodyPr>
                    <a:lstStyle/>
                    <a:p>
                      <a:pPr indent="0" lvl="0" marL="0" rtl="0" algn="ctr">
                        <a:spcBef>
                          <a:spcPts val="0"/>
                        </a:spcBef>
                        <a:spcAft>
                          <a:spcPts val="0"/>
                        </a:spcAft>
                        <a:buNone/>
                      </a:pPr>
                      <a:r>
                        <a:rPr lang="es"/>
                        <a:t>3</a:t>
                      </a:r>
                      <a:endParaRPr/>
                    </a:p>
                  </a:txBody>
                  <a:tcPr marT="91425" marB="91425" marR="91425" marL="91425"/>
                </a:tc>
                <a:tc>
                  <a:txBody>
                    <a:bodyPr>
                      <a:noAutofit/>
                    </a:bodyPr>
                    <a:lstStyle/>
                    <a:p>
                      <a:pPr indent="0" lvl="0" marL="0" rtl="0" algn="ctr">
                        <a:spcBef>
                          <a:spcPts val="0"/>
                        </a:spcBef>
                        <a:spcAft>
                          <a:spcPts val="0"/>
                        </a:spcAft>
                        <a:buNone/>
                      </a:pPr>
                      <a:r>
                        <a:rPr lang="es"/>
                        <a:t>5</a:t>
                      </a:r>
                      <a:endParaRPr/>
                    </a:p>
                  </a:txBody>
                  <a:tcPr marT="91425" marB="91425" marR="91425" marL="91425"/>
                </a:tc>
              </a:tr>
              <a:tr h="381000">
                <a:tc>
                  <a:txBody>
                    <a:bodyPr>
                      <a:noAutofit/>
                    </a:bodyPr>
                    <a:lstStyle/>
                    <a:p>
                      <a:pPr indent="0" lvl="0" marL="0" rtl="0" algn="l">
                        <a:spcBef>
                          <a:spcPts val="0"/>
                        </a:spcBef>
                        <a:spcAft>
                          <a:spcPts val="0"/>
                        </a:spcAft>
                        <a:buNone/>
                      </a:pPr>
                      <a:r>
                        <a:rPr b="1" lang="es"/>
                        <a:t>puntaje_final</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c>
                  <a:txBody>
                    <a:bodyPr>
                      <a:noAutofit/>
                    </a:bodyPr>
                    <a:lstStyle/>
                    <a:p>
                      <a:pPr indent="0" lvl="0" marL="0" rtl="0" algn="ctr">
                        <a:spcBef>
                          <a:spcPts val="0"/>
                        </a:spcBef>
                        <a:spcAft>
                          <a:spcPts val="0"/>
                        </a:spcAft>
                        <a:buNone/>
                      </a:pPr>
                      <a:r>
                        <a:rPr lang="es"/>
                        <a:t>1010</a:t>
                      </a:r>
                      <a:endParaRPr/>
                    </a:p>
                  </a:txBody>
                  <a:tcPr marT="91425" marB="91425" marR="91425" marL="91425"/>
                </a:tc>
                <a:tc>
                  <a:txBody>
                    <a:bodyPr>
                      <a:noAutofit/>
                    </a:bodyPr>
                    <a:lstStyle/>
                    <a:p>
                      <a:pPr indent="0" lvl="0" marL="0" rtl="0" algn="ctr">
                        <a:spcBef>
                          <a:spcPts val="0"/>
                        </a:spcBef>
                        <a:spcAft>
                          <a:spcPts val="0"/>
                        </a:spcAft>
                        <a:buNone/>
                      </a:pPr>
                      <a:r>
                        <a:rPr lang="es"/>
                        <a:t>511</a:t>
                      </a:r>
                      <a:endParaRPr/>
                    </a:p>
                  </a:txBody>
                  <a:tcPr marT="91425" marB="91425" marR="91425" marL="91425"/>
                </a:tc>
                <a:tc>
                  <a:txBody>
                    <a:bodyPr>
                      <a:noAutofit/>
                    </a:bodyPr>
                    <a:lstStyle/>
                    <a:p>
                      <a:pPr indent="0" lvl="0" marL="0" rtl="0" algn="ctr">
                        <a:spcBef>
                          <a:spcPts val="0"/>
                        </a:spcBef>
                        <a:spcAft>
                          <a:spcPts val="0"/>
                        </a:spcAft>
                        <a:buNone/>
                      </a:pPr>
                      <a:r>
                        <a:rPr lang="es"/>
                        <a:t>324</a:t>
                      </a:r>
                      <a:endParaRPr/>
                    </a:p>
                  </a:txBody>
                  <a:tcPr marT="91425" marB="91425" marR="91425" marL="91425"/>
                </a:tc>
              </a:tr>
            </a:tbl>
          </a:graphicData>
        </a:graphic>
      </p:graphicFrame>
      <p:sp>
        <p:nvSpPr>
          <p:cNvPr id="393" name="Google Shape;393;p61"/>
          <p:cNvSpPr txBox="1"/>
          <p:nvPr/>
        </p:nvSpPr>
        <p:spPr>
          <a:xfrm>
            <a:off x="457200" y="5385171"/>
            <a:ext cx="8277600" cy="12816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s" sz="1600"/>
              <a:t>El usuario ingresa los valores de cada ficha y las reemplazamos en la fórmula donde obtenemos el resultado final.</a:t>
            </a:r>
            <a:endParaRPr sz="1600"/>
          </a:p>
          <a:p>
            <a:pPr indent="-317500" lvl="0" marL="457200" rtl="0" algn="l">
              <a:spcBef>
                <a:spcPts val="0"/>
              </a:spcBef>
              <a:spcAft>
                <a:spcPts val="0"/>
              </a:spcAft>
              <a:buSzPts val="1400"/>
              <a:buChar char="●"/>
            </a:pPr>
            <a:r>
              <a:rPr lang="es" sz="1600"/>
              <a:t>La última operación del ciclo mientras es:</a:t>
            </a:r>
            <a:endParaRPr sz="1600"/>
          </a:p>
          <a:p>
            <a:pPr indent="-317500" lvl="0" marL="457200" rtl="0" algn="l">
              <a:spcBef>
                <a:spcPts val="0"/>
              </a:spcBef>
              <a:spcAft>
                <a:spcPts val="0"/>
              </a:spcAft>
              <a:buSzPts val="1400"/>
              <a:buChar char="●"/>
            </a:pPr>
            <a:r>
              <a:rPr lang="es" sz="1600">
                <a:latin typeface="Courier New"/>
                <a:ea typeface="Courier New"/>
                <a:cs typeface="Courier New"/>
                <a:sym typeface="Courier New"/>
              </a:rPr>
              <a:t>contador = contador + 1</a:t>
            </a:r>
            <a:r>
              <a:rPr lang="es" sz="1600"/>
              <a:t>, es decir estamos aumentando en 1 la variable contador por lo que su nuevo valor es 3, este valor inicial de la siguiente vuelta.</a:t>
            </a:r>
            <a:endParaRPr sz="3000">
              <a:solidFill>
                <a:schemeClr val="dk2"/>
              </a:solidFill>
            </a:endParaRPr>
          </a:p>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62"/>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p>
            <a:pPr indent="304800" lvl="0" marL="0" rtl="0" algn="l">
              <a:spcBef>
                <a:spcPts val="0"/>
              </a:spcBef>
              <a:spcAft>
                <a:spcPts val="0"/>
              </a:spcAft>
              <a:buNone/>
            </a:pPr>
            <a:r>
              <a:rPr lang="es"/>
              <a:t>Vuelta (iteración) 4</a:t>
            </a:r>
            <a:endParaRPr/>
          </a:p>
        </p:txBody>
      </p:sp>
      <p:sp>
        <p:nvSpPr>
          <p:cNvPr id="399" name="Google Shape;399;p62"/>
          <p:cNvSpPr txBox="1"/>
          <p:nvPr>
            <p:ph idx="1" type="body"/>
          </p:nvPr>
        </p:nvSpPr>
        <p:spPr>
          <a:xfrm>
            <a:off x="6732008" y="1947332"/>
            <a:ext cx="2259600" cy="31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000000"/>
                </a:solidFill>
              </a:rPr>
              <a:t>Volvemos a validar la condición mientras con nuevo valor de la variable contador: </a:t>
            </a:r>
            <a:endParaRPr sz="1600">
              <a:solidFill>
                <a:srgbClr val="000000"/>
              </a:solidFill>
            </a:endParaRPr>
          </a:p>
          <a:p>
            <a:pPr indent="0" lvl="0" marL="0" rtl="0" algn="ctr">
              <a:spcBef>
                <a:spcPts val="0"/>
              </a:spcBef>
              <a:spcAft>
                <a:spcPts val="0"/>
              </a:spcAft>
              <a:buNone/>
            </a:pPr>
            <a:r>
              <a:rPr lang="es" sz="1600">
                <a:solidFill>
                  <a:srgbClr val="000000"/>
                </a:solidFill>
                <a:latin typeface="Courier New"/>
                <a:ea typeface="Courier New"/>
                <a:cs typeface="Courier New"/>
                <a:sym typeface="Courier New"/>
              </a:rPr>
              <a:t>3 &lt; 4</a:t>
            </a:r>
            <a:r>
              <a:rPr lang="es" sz="1600">
                <a:solidFill>
                  <a:srgbClr val="000000"/>
                </a:solidFill>
              </a:rPr>
              <a:t>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s" sz="1600">
                <a:solidFill>
                  <a:srgbClr val="000000"/>
                </a:solidFill>
              </a:rPr>
              <a:t>Donde el resultado VERDADERA, se entra al ciclo mientras y ejecuta las operaciones nuevamente</a:t>
            </a:r>
            <a:endParaRPr sz="1600">
              <a:solidFill>
                <a:srgbClr val="000000"/>
              </a:solidFill>
            </a:endParaRPr>
          </a:p>
          <a:p>
            <a:pPr indent="0" lvl="0" marL="0" rtl="0" algn="l">
              <a:spcBef>
                <a:spcPts val="0"/>
              </a:spcBef>
              <a:spcAft>
                <a:spcPts val="0"/>
              </a:spcAft>
              <a:buNone/>
            </a:pPr>
            <a:r>
              <a:t/>
            </a:r>
            <a:endParaRPr/>
          </a:p>
        </p:txBody>
      </p:sp>
      <p:graphicFrame>
        <p:nvGraphicFramePr>
          <p:cNvPr id="400" name="Google Shape;400;p62"/>
          <p:cNvGraphicFramePr/>
          <p:nvPr/>
        </p:nvGraphicFramePr>
        <p:xfrm>
          <a:off x="457200" y="1947332"/>
          <a:ext cx="3000000" cy="3000000"/>
        </p:xfrm>
        <a:graphic>
          <a:graphicData uri="http://schemas.openxmlformats.org/drawingml/2006/table">
            <a:tbl>
              <a:tblPr>
                <a:noFill/>
                <a:tableStyleId>{3DE61B42-2EE6-4559-8965-321289A4341A}</a:tableStyleId>
              </a:tblPr>
              <a:tblGrid>
                <a:gridCol w="2377975"/>
                <a:gridCol w="774325"/>
                <a:gridCol w="835875"/>
                <a:gridCol w="651450"/>
                <a:gridCol w="651400"/>
                <a:gridCol w="850900"/>
              </a:tblGrid>
              <a:tr h="381000">
                <a:tc>
                  <a:txBody>
                    <a:bodyPr>
                      <a:noAutofit/>
                    </a:bodyPr>
                    <a:lstStyle/>
                    <a:p>
                      <a:pPr indent="0" lvl="0" marL="0" rtl="0" algn="ctr">
                        <a:spcBef>
                          <a:spcPts val="0"/>
                        </a:spcBef>
                        <a:spcAft>
                          <a:spcPts val="0"/>
                        </a:spcAft>
                        <a:buNone/>
                      </a:pPr>
                      <a:r>
                        <a:rPr b="1" lang="es"/>
                        <a:t>Variables / n° vueltas</a:t>
                      </a:r>
                      <a:endParaRPr b="1"/>
                    </a:p>
                  </a:txBody>
                  <a:tcPr marT="91425" marB="91425" marR="91425" marL="91425" anchor="ctr">
                    <a:solidFill>
                      <a:srgbClr val="FFFF00"/>
                    </a:solidFill>
                  </a:tcPr>
                </a:tc>
                <a:tc>
                  <a:txBody>
                    <a:bodyPr>
                      <a:noAutofit/>
                    </a:bodyPr>
                    <a:lstStyle/>
                    <a:p>
                      <a:pPr indent="0" lvl="0" marL="0" rtl="0" algn="ctr">
                        <a:spcBef>
                          <a:spcPts val="0"/>
                        </a:spcBef>
                        <a:spcAft>
                          <a:spcPts val="0"/>
                        </a:spcAft>
                        <a:buNone/>
                      </a:pPr>
                      <a:r>
                        <a:rPr b="1" lang="es"/>
                        <a:t>VI</a:t>
                      </a:r>
                      <a:endParaRPr b="1"/>
                    </a:p>
                  </a:txBody>
                  <a:tcPr marT="91425" marB="91425" marR="91425" marL="91425" anchor="ctr">
                    <a:solidFill>
                      <a:srgbClr val="C9DAF8"/>
                    </a:solidFill>
                  </a:tcPr>
                </a:tc>
                <a:tc>
                  <a:txBody>
                    <a:bodyPr>
                      <a:noAutofit/>
                    </a:bodyPr>
                    <a:lstStyle/>
                    <a:p>
                      <a:pPr indent="0" lvl="0" marL="0" rtl="0" algn="ctr">
                        <a:spcBef>
                          <a:spcPts val="0"/>
                        </a:spcBef>
                        <a:spcAft>
                          <a:spcPts val="0"/>
                        </a:spcAft>
                        <a:buNone/>
                      </a:pPr>
                      <a:r>
                        <a:rPr b="1" lang="es"/>
                        <a:t>1</a:t>
                      </a:r>
                      <a:endParaRPr b="1"/>
                    </a:p>
                  </a:txBody>
                  <a:tcPr marT="91425" marB="91425" marR="91425" marL="91425" anchor="ctr">
                    <a:solidFill>
                      <a:srgbClr val="C9DAF8"/>
                    </a:solidFill>
                  </a:tcPr>
                </a:tc>
                <a:tc>
                  <a:txBody>
                    <a:bodyPr>
                      <a:noAutofit/>
                    </a:bodyPr>
                    <a:lstStyle/>
                    <a:p>
                      <a:pPr indent="0" lvl="0" marL="0" rtl="0" algn="ctr">
                        <a:spcBef>
                          <a:spcPts val="0"/>
                        </a:spcBef>
                        <a:spcAft>
                          <a:spcPts val="0"/>
                        </a:spcAft>
                        <a:buNone/>
                      </a:pPr>
                      <a:r>
                        <a:rPr b="1" lang="es"/>
                        <a:t>2</a:t>
                      </a:r>
                      <a:endParaRPr b="1"/>
                    </a:p>
                  </a:txBody>
                  <a:tcPr marT="91425" marB="91425" marR="91425" marL="91425" anchor="ctr">
                    <a:solidFill>
                      <a:srgbClr val="C9DAF8"/>
                    </a:solidFill>
                  </a:tcPr>
                </a:tc>
                <a:tc>
                  <a:txBody>
                    <a:bodyPr>
                      <a:noAutofit/>
                    </a:bodyPr>
                    <a:lstStyle/>
                    <a:p>
                      <a:pPr indent="0" lvl="0" marL="0" rtl="0" algn="ctr">
                        <a:spcBef>
                          <a:spcPts val="0"/>
                        </a:spcBef>
                        <a:spcAft>
                          <a:spcPts val="0"/>
                        </a:spcAft>
                        <a:buNone/>
                      </a:pPr>
                      <a:r>
                        <a:rPr b="1" lang="es"/>
                        <a:t>3</a:t>
                      </a:r>
                      <a:endParaRPr b="1"/>
                    </a:p>
                  </a:txBody>
                  <a:tcPr marT="91425" marB="91425" marR="91425" marL="91425" anchor="ctr">
                    <a:solidFill>
                      <a:srgbClr val="C9DAF8"/>
                    </a:solidFill>
                  </a:tcPr>
                </a:tc>
                <a:tc>
                  <a:txBody>
                    <a:bodyPr>
                      <a:noAutofit/>
                    </a:bodyPr>
                    <a:lstStyle/>
                    <a:p>
                      <a:pPr indent="0" lvl="0" marL="0" rtl="0" algn="ctr">
                        <a:spcBef>
                          <a:spcPts val="0"/>
                        </a:spcBef>
                        <a:spcAft>
                          <a:spcPts val="0"/>
                        </a:spcAft>
                        <a:buNone/>
                      </a:pPr>
                      <a:r>
                        <a:rPr b="1" lang="es"/>
                        <a:t>4</a:t>
                      </a:r>
                      <a:endParaRPr b="1"/>
                    </a:p>
                  </a:txBody>
                  <a:tcPr marT="91425" marB="91425" marR="91425" marL="91425" anchor="ctr">
                    <a:solidFill>
                      <a:srgbClr val="C9DAF8"/>
                    </a:solidFill>
                  </a:tcPr>
                </a:tc>
              </a:tr>
              <a:tr h="381000">
                <a:tc>
                  <a:txBody>
                    <a:bodyPr>
                      <a:noAutofit/>
                    </a:bodyPr>
                    <a:lstStyle/>
                    <a:p>
                      <a:pPr indent="0" lvl="0" marL="0" rtl="0" algn="l">
                        <a:spcBef>
                          <a:spcPts val="0"/>
                        </a:spcBef>
                        <a:spcAft>
                          <a:spcPts val="0"/>
                        </a:spcAft>
                        <a:buNone/>
                      </a:pPr>
                      <a:r>
                        <a:rPr b="1" lang="es"/>
                        <a:t>cantidad_jugadores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4</a:t>
                      </a:r>
                      <a:endParaRPr b="1"/>
                    </a:p>
                  </a:txBody>
                  <a:tcPr marT="91425" marB="91425" marR="91425" marL="91425"/>
                </a:tc>
                <a:tc>
                  <a:txBody>
                    <a:bodyPr>
                      <a:noAutofit/>
                    </a:bodyPr>
                    <a:lstStyle/>
                    <a:p>
                      <a:pPr indent="0" lvl="0" marL="0" rtl="0" algn="ctr">
                        <a:spcBef>
                          <a:spcPts val="0"/>
                        </a:spcBef>
                        <a:spcAft>
                          <a:spcPts val="0"/>
                        </a:spcAft>
                        <a:buNone/>
                      </a:pPr>
                      <a:r>
                        <a:rPr lang="es"/>
                        <a:t>4</a:t>
                      </a:r>
                      <a:endParaRPr/>
                    </a:p>
                  </a:txBody>
                  <a:tcPr marT="91425" marB="91425" marR="91425" marL="91425"/>
                </a:tc>
                <a:tc>
                  <a:txBody>
                    <a:bodyPr>
                      <a:noAutofit/>
                    </a:bodyPr>
                    <a:lstStyle/>
                    <a:p>
                      <a:pPr indent="0" lvl="0" marL="0" rtl="0" algn="ctr">
                        <a:spcBef>
                          <a:spcPts val="0"/>
                        </a:spcBef>
                        <a:spcAft>
                          <a:spcPts val="0"/>
                        </a:spcAft>
                        <a:buNone/>
                      </a:pPr>
                      <a:r>
                        <a:rPr lang="es"/>
                        <a:t>4</a:t>
                      </a:r>
                      <a:endParaRPr/>
                    </a:p>
                  </a:txBody>
                  <a:tcPr marT="91425" marB="91425" marR="91425" marL="91425"/>
                </a:tc>
                <a:tc>
                  <a:txBody>
                    <a:bodyPr>
                      <a:noAutofit/>
                    </a:bodyPr>
                    <a:lstStyle/>
                    <a:p>
                      <a:pPr indent="0" lvl="0" marL="0" rtl="0" algn="ctr">
                        <a:spcBef>
                          <a:spcPts val="0"/>
                        </a:spcBef>
                        <a:spcAft>
                          <a:spcPts val="0"/>
                        </a:spcAft>
                        <a:buNone/>
                      </a:pPr>
                      <a:r>
                        <a:rPr lang="es"/>
                        <a:t>4</a:t>
                      </a:r>
                      <a:endParaRPr/>
                    </a:p>
                  </a:txBody>
                  <a:tcPr marT="91425" marB="91425" marR="91425" marL="91425"/>
                </a:tc>
                <a:tc>
                  <a:txBody>
                    <a:bodyPr>
                      <a:noAutofit/>
                    </a:bodyPr>
                    <a:lstStyle/>
                    <a:p>
                      <a:pPr indent="0" lvl="0" marL="0" rtl="0" algn="ctr">
                        <a:spcBef>
                          <a:spcPts val="0"/>
                        </a:spcBef>
                        <a:spcAft>
                          <a:spcPts val="0"/>
                        </a:spcAft>
                        <a:buNone/>
                      </a:pPr>
                      <a:r>
                        <a:rPr lang="es"/>
                        <a:t>4</a:t>
                      </a:r>
                      <a:endParaRPr/>
                    </a:p>
                  </a:txBody>
                  <a:tcPr marT="91425" marB="91425" marR="91425" marL="91425"/>
                </a:tc>
              </a:tr>
              <a:tr h="381000">
                <a:tc>
                  <a:txBody>
                    <a:bodyPr>
                      <a:noAutofit/>
                    </a:bodyPr>
                    <a:lstStyle/>
                    <a:p>
                      <a:pPr indent="0" lvl="0" marL="0" rtl="0" algn="l">
                        <a:spcBef>
                          <a:spcPts val="0"/>
                        </a:spcBef>
                        <a:spcAft>
                          <a:spcPts val="0"/>
                        </a:spcAft>
                        <a:buNone/>
                      </a:pPr>
                      <a:r>
                        <a:rPr b="1" lang="es"/>
                        <a:t>contador (valor inicia)</a:t>
                      </a:r>
                      <a:endParaRPr b="1"/>
                    </a:p>
                  </a:txBody>
                  <a:tcPr marT="91425" marB="91425" marR="91425" marL="91425">
                    <a:solidFill>
                      <a:srgbClr val="FFF2CC"/>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c>
                  <a:txBody>
                    <a:bodyPr>
                      <a:noAutofit/>
                    </a:bodyPr>
                    <a:lstStyle/>
                    <a:p>
                      <a:pPr indent="0" lvl="0" marL="0" rtl="0" algn="ctr">
                        <a:spcBef>
                          <a:spcPts val="0"/>
                        </a:spcBef>
                        <a:spcAft>
                          <a:spcPts val="0"/>
                        </a:spcAft>
                        <a:buNone/>
                      </a:pPr>
                      <a:r>
                        <a:rPr lang="es"/>
                        <a:t>0</a:t>
                      </a:r>
                      <a:endParaRPr/>
                    </a:p>
                  </a:txBody>
                  <a:tcPr marT="91425" marB="91425" marR="91425" marL="91425"/>
                </a:tc>
                <a:tc>
                  <a:txBody>
                    <a:bodyPr>
                      <a:noAutofit/>
                    </a:bodyPr>
                    <a:lstStyle/>
                    <a:p>
                      <a:pPr indent="0" lvl="0" marL="0" rtl="0" algn="ctr">
                        <a:spcBef>
                          <a:spcPts val="0"/>
                        </a:spcBef>
                        <a:spcAft>
                          <a:spcPts val="0"/>
                        </a:spcAft>
                        <a:buNone/>
                      </a:pPr>
                      <a:r>
                        <a:rPr lang="es"/>
                        <a:t>1</a:t>
                      </a:r>
                      <a:endParaRPr/>
                    </a:p>
                  </a:txBody>
                  <a:tcPr marT="91425" marB="91425" marR="91425" marL="91425"/>
                </a:tc>
                <a:tc>
                  <a:txBody>
                    <a:bodyPr>
                      <a:noAutofit/>
                    </a:bodyPr>
                    <a:lstStyle/>
                    <a:p>
                      <a:pPr indent="0" lvl="0" marL="0" rtl="0" algn="ctr">
                        <a:spcBef>
                          <a:spcPts val="0"/>
                        </a:spcBef>
                        <a:spcAft>
                          <a:spcPts val="0"/>
                        </a:spcAft>
                        <a:buNone/>
                      </a:pPr>
                      <a:r>
                        <a:rPr lang="es"/>
                        <a:t>2</a:t>
                      </a:r>
                      <a:endParaRPr/>
                    </a:p>
                  </a:txBody>
                  <a:tcPr marT="91425" marB="91425" marR="91425" marL="91425"/>
                </a:tc>
                <a:tc>
                  <a:txBody>
                    <a:bodyPr>
                      <a:noAutofit/>
                    </a:bodyPr>
                    <a:lstStyle/>
                    <a:p>
                      <a:pPr indent="0" lvl="0" marL="0" rtl="0" algn="ctr">
                        <a:spcBef>
                          <a:spcPts val="0"/>
                        </a:spcBef>
                        <a:spcAft>
                          <a:spcPts val="0"/>
                        </a:spcAft>
                        <a:buNone/>
                      </a:pPr>
                      <a:r>
                        <a:rPr lang="es"/>
                        <a:t>3</a:t>
                      </a:r>
                      <a:endParaRPr/>
                    </a:p>
                  </a:txBody>
                  <a:tcPr marT="91425" marB="91425" marR="91425" marL="91425"/>
                </a:tc>
              </a:tr>
              <a:tr h="381000">
                <a:tc>
                  <a:txBody>
                    <a:bodyPr>
                      <a:noAutofit/>
                    </a:bodyPr>
                    <a:lstStyle/>
                    <a:p>
                      <a:pPr indent="0" lvl="0" marL="0" rtl="0" algn="l">
                        <a:spcBef>
                          <a:spcPts val="0"/>
                        </a:spcBef>
                        <a:spcAft>
                          <a:spcPts val="0"/>
                        </a:spcAft>
                        <a:buNone/>
                      </a:pPr>
                      <a:r>
                        <a:rPr b="1" lang="es"/>
                        <a:t>nombre_jugador</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 "</a:t>
                      </a:r>
                      <a:endParaRPr b="1"/>
                    </a:p>
                  </a:txBody>
                  <a:tcPr marT="91425" marB="91425" marR="91425" marL="91425"/>
                </a:tc>
                <a:tc>
                  <a:txBody>
                    <a:bodyPr>
                      <a:noAutofit/>
                    </a:bodyPr>
                    <a:lstStyle/>
                    <a:p>
                      <a:pPr indent="0" lvl="0" marL="0" rtl="0" algn="ctr">
                        <a:spcBef>
                          <a:spcPts val="0"/>
                        </a:spcBef>
                        <a:spcAft>
                          <a:spcPts val="0"/>
                        </a:spcAft>
                        <a:buNone/>
                      </a:pPr>
                      <a:r>
                        <a:rPr lang="es"/>
                        <a:t>Jorge</a:t>
                      </a:r>
                      <a:endParaRPr/>
                    </a:p>
                  </a:txBody>
                  <a:tcPr marT="91425" marB="91425" marR="91425" marL="91425"/>
                </a:tc>
                <a:tc>
                  <a:txBody>
                    <a:bodyPr>
                      <a:noAutofit/>
                    </a:bodyPr>
                    <a:lstStyle/>
                    <a:p>
                      <a:pPr indent="0" lvl="0" marL="0" rtl="0" algn="ctr">
                        <a:spcBef>
                          <a:spcPts val="0"/>
                        </a:spcBef>
                        <a:spcAft>
                          <a:spcPts val="0"/>
                        </a:spcAft>
                        <a:buNone/>
                      </a:pPr>
                      <a:r>
                        <a:rPr lang="es"/>
                        <a:t>Ana</a:t>
                      </a:r>
                      <a:endParaRPr/>
                    </a:p>
                  </a:txBody>
                  <a:tcPr marT="91425" marB="91425" marR="91425" marL="91425"/>
                </a:tc>
                <a:tc>
                  <a:txBody>
                    <a:bodyPr>
                      <a:noAutofit/>
                    </a:bodyPr>
                    <a:lstStyle/>
                    <a:p>
                      <a:pPr indent="0" lvl="0" marL="0" rtl="0" algn="ctr">
                        <a:spcBef>
                          <a:spcPts val="0"/>
                        </a:spcBef>
                        <a:spcAft>
                          <a:spcPts val="0"/>
                        </a:spcAft>
                        <a:buNone/>
                      </a:pPr>
                      <a:r>
                        <a:rPr lang="es"/>
                        <a:t>Fran</a:t>
                      </a:r>
                      <a:endParaRPr/>
                    </a:p>
                  </a:txBody>
                  <a:tcPr marT="91425" marB="91425" marR="91425" marL="91425"/>
                </a:tc>
                <a:tc>
                  <a:txBody>
                    <a:bodyPr>
                      <a:noAutofit/>
                    </a:bodyPr>
                    <a:lstStyle/>
                    <a:p>
                      <a:pPr indent="0" lvl="0" marL="0" rtl="0" algn="ctr">
                        <a:spcBef>
                          <a:spcPts val="0"/>
                        </a:spcBef>
                        <a:spcAft>
                          <a:spcPts val="0"/>
                        </a:spcAft>
                        <a:buNone/>
                      </a:pPr>
                      <a:r>
                        <a:rPr lang="es"/>
                        <a:t>Fabiola</a:t>
                      </a:r>
                      <a:endParaRPr/>
                    </a:p>
                  </a:txBody>
                  <a:tcPr marT="91425" marB="91425" marR="91425" marL="91425"/>
                </a:tc>
              </a:tr>
              <a:tr h="381000">
                <a:tc>
                  <a:txBody>
                    <a:bodyPr>
                      <a:noAutofit/>
                    </a:bodyPr>
                    <a:lstStyle/>
                    <a:p>
                      <a:pPr indent="0" lvl="0" marL="0" rtl="0" algn="l">
                        <a:spcBef>
                          <a:spcPts val="0"/>
                        </a:spcBef>
                        <a:spcAft>
                          <a:spcPts val="0"/>
                        </a:spcAft>
                        <a:buNone/>
                      </a:pPr>
                      <a:r>
                        <a:rPr b="1" lang="es"/>
                        <a:t>f_rojas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c>
                  <a:txBody>
                    <a:bodyPr>
                      <a:noAutofit/>
                    </a:bodyPr>
                    <a:lstStyle/>
                    <a:p>
                      <a:pPr indent="0" lvl="0" marL="0" rtl="0" algn="ctr">
                        <a:spcBef>
                          <a:spcPts val="0"/>
                        </a:spcBef>
                        <a:spcAft>
                          <a:spcPts val="0"/>
                        </a:spcAft>
                        <a:buNone/>
                      </a:pPr>
                      <a:r>
                        <a:rPr lang="es"/>
                        <a:t>10</a:t>
                      </a:r>
                      <a:endParaRPr/>
                    </a:p>
                  </a:txBody>
                  <a:tcPr marT="91425" marB="91425" marR="91425" marL="91425"/>
                </a:tc>
                <a:tc>
                  <a:txBody>
                    <a:bodyPr>
                      <a:noAutofit/>
                    </a:bodyPr>
                    <a:lstStyle/>
                    <a:p>
                      <a:pPr indent="0" lvl="0" marL="0" rtl="0" algn="ctr">
                        <a:spcBef>
                          <a:spcPts val="0"/>
                        </a:spcBef>
                        <a:spcAft>
                          <a:spcPts val="0"/>
                        </a:spcAft>
                        <a:buNone/>
                      </a:pPr>
                      <a:r>
                        <a:rPr lang="es"/>
                        <a:t>8</a:t>
                      </a:r>
                      <a:endParaRPr/>
                    </a:p>
                  </a:txBody>
                  <a:tcPr marT="91425" marB="91425" marR="91425" marL="91425"/>
                </a:tc>
                <a:tc>
                  <a:txBody>
                    <a:bodyPr>
                      <a:noAutofit/>
                    </a:bodyPr>
                    <a:lstStyle/>
                    <a:p>
                      <a:pPr indent="0" lvl="0" marL="0" rtl="0" algn="ctr">
                        <a:spcBef>
                          <a:spcPts val="0"/>
                        </a:spcBef>
                        <a:spcAft>
                          <a:spcPts val="0"/>
                        </a:spcAft>
                        <a:buNone/>
                      </a:pPr>
                      <a:r>
                        <a:rPr lang="es"/>
                        <a:t>7</a:t>
                      </a:r>
                      <a:endParaRPr/>
                    </a:p>
                  </a:txBody>
                  <a:tcPr marT="91425" marB="91425" marR="91425" marL="91425"/>
                </a:tc>
                <a:tc>
                  <a:txBody>
                    <a:bodyPr>
                      <a:noAutofit/>
                    </a:bodyPr>
                    <a:lstStyle/>
                    <a:p>
                      <a:pPr indent="0" lvl="0" marL="0" rtl="0" algn="ctr">
                        <a:spcBef>
                          <a:spcPts val="0"/>
                        </a:spcBef>
                        <a:spcAft>
                          <a:spcPts val="0"/>
                        </a:spcAft>
                        <a:buNone/>
                      </a:pPr>
                      <a:r>
                        <a:rPr lang="es"/>
                        <a:t>6</a:t>
                      </a:r>
                      <a:endParaRPr/>
                    </a:p>
                  </a:txBody>
                  <a:tcPr marT="91425" marB="91425" marR="91425" marL="91425"/>
                </a:tc>
              </a:tr>
              <a:tr h="381000">
                <a:tc>
                  <a:txBody>
                    <a:bodyPr>
                      <a:noAutofit/>
                    </a:bodyPr>
                    <a:lstStyle/>
                    <a:p>
                      <a:pPr indent="0" lvl="0" marL="0" rtl="0" algn="l">
                        <a:spcBef>
                          <a:spcPts val="0"/>
                        </a:spcBef>
                        <a:spcAft>
                          <a:spcPts val="0"/>
                        </a:spcAft>
                        <a:buNone/>
                      </a:pPr>
                      <a:r>
                        <a:rPr b="1" lang="es"/>
                        <a:t>f_azules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c>
                  <a:txBody>
                    <a:bodyPr>
                      <a:noAutofit/>
                    </a:bodyPr>
                    <a:lstStyle/>
                    <a:p>
                      <a:pPr indent="0" lvl="0" marL="0" rtl="0" algn="ctr">
                        <a:spcBef>
                          <a:spcPts val="0"/>
                        </a:spcBef>
                        <a:spcAft>
                          <a:spcPts val="0"/>
                        </a:spcAft>
                        <a:buNone/>
                      </a:pPr>
                      <a:r>
                        <a:rPr lang="es"/>
                        <a:t>5</a:t>
                      </a:r>
                      <a:endParaRPr/>
                    </a:p>
                  </a:txBody>
                  <a:tcPr marT="91425" marB="91425" marR="91425" marL="91425"/>
                </a:tc>
                <a:tc>
                  <a:txBody>
                    <a:bodyPr>
                      <a:noAutofit/>
                    </a:bodyPr>
                    <a:lstStyle/>
                    <a:p>
                      <a:pPr indent="0" lvl="0" marL="0" rtl="0" algn="ctr">
                        <a:spcBef>
                          <a:spcPts val="0"/>
                        </a:spcBef>
                        <a:spcAft>
                          <a:spcPts val="0"/>
                        </a:spcAft>
                        <a:buNone/>
                      </a:pPr>
                      <a:r>
                        <a:rPr lang="es"/>
                        <a:t>4</a:t>
                      </a:r>
                      <a:endParaRPr/>
                    </a:p>
                  </a:txBody>
                  <a:tcPr marT="91425" marB="91425" marR="91425" marL="91425"/>
                </a:tc>
                <a:tc>
                  <a:txBody>
                    <a:bodyPr>
                      <a:noAutofit/>
                    </a:bodyPr>
                    <a:lstStyle/>
                    <a:p>
                      <a:pPr indent="0" lvl="0" marL="0" rtl="0" algn="ctr">
                        <a:spcBef>
                          <a:spcPts val="0"/>
                        </a:spcBef>
                        <a:spcAft>
                          <a:spcPts val="0"/>
                        </a:spcAft>
                        <a:buNone/>
                      </a:pPr>
                      <a:r>
                        <a:rPr lang="es"/>
                        <a:t>3</a:t>
                      </a:r>
                      <a:endParaRPr/>
                    </a:p>
                  </a:txBody>
                  <a:tcPr marT="91425" marB="91425" marR="91425" marL="91425"/>
                </a:tc>
                <a:tc>
                  <a:txBody>
                    <a:bodyPr>
                      <a:noAutofit/>
                    </a:bodyPr>
                    <a:lstStyle/>
                    <a:p>
                      <a:pPr indent="0" lvl="0" marL="0" rtl="0" algn="ctr">
                        <a:spcBef>
                          <a:spcPts val="0"/>
                        </a:spcBef>
                        <a:spcAft>
                          <a:spcPts val="0"/>
                        </a:spcAft>
                        <a:buNone/>
                      </a:pPr>
                      <a:r>
                        <a:rPr lang="es"/>
                        <a:t>2</a:t>
                      </a:r>
                      <a:endParaRPr/>
                    </a:p>
                  </a:txBody>
                  <a:tcPr marT="91425" marB="91425" marR="91425" marL="91425"/>
                </a:tc>
              </a:tr>
              <a:tr h="381000">
                <a:tc>
                  <a:txBody>
                    <a:bodyPr>
                      <a:noAutofit/>
                    </a:bodyPr>
                    <a:lstStyle/>
                    <a:p>
                      <a:pPr indent="0" lvl="0" marL="0" rtl="0" algn="l">
                        <a:spcBef>
                          <a:spcPts val="0"/>
                        </a:spcBef>
                        <a:spcAft>
                          <a:spcPts val="0"/>
                        </a:spcAft>
                        <a:buNone/>
                      </a:pPr>
                      <a:r>
                        <a:rPr b="1" lang="es"/>
                        <a:t>f_amarillas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c>
                  <a:txBody>
                    <a:bodyPr>
                      <a:noAutofit/>
                    </a:bodyPr>
                    <a:lstStyle/>
                    <a:p>
                      <a:pPr indent="0" lvl="0" marL="0" rtl="0" algn="ctr">
                        <a:spcBef>
                          <a:spcPts val="0"/>
                        </a:spcBef>
                        <a:spcAft>
                          <a:spcPts val="0"/>
                        </a:spcAft>
                        <a:buNone/>
                      </a:pPr>
                      <a:r>
                        <a:rPr lang="es"/>
                        <a:t>0</a:t>
                      </a:r>
                      <a:endParaRPr/>
                    </a:p>
                  </a:txBody>
                  <a:tcPr marT="91425" marB="91425" marR="91425" marL="91425"/>
                </a:tc>
                <a:tc>
                  <a:txBody>
                    <a:bodyPr>
                      <a:noAutofit/>
                    </a:bodyPr>
                    <a:lstStyle/>
                    <a:p>
                      <a:pPr indent="0" lvl="0" marL="0" rtl="0" algn="ctr">
                        <a:spcBef>
                          <a:spcPts val="0"/>
                        </a:spcBef>
                        <a:spcAft>
                          <a:spcPts val="0"/>
                        </a:spcAft>
                        <a:buNone/>
                      </a:pPr>
                      <a:r>
                        <a:rPr lang="es"/>
                        <a:t>3</a:t>
                      </a:r>
                      <a:endParaRPr/>
                    </a:p>
                  </a:txBody>
                  <a:tcPr marT="91425" marB="91425" marR="91425" marL="91425"/>
                </a:tc>
                <a:tc>
                  <a:txBody>
                    <a:bodyPr>
                      <a:noAutofit/>
                    </a:bodyPr>
                    <a:lstStyle/>
                    <a:p>
                      <a:pPr indent="0" lvl="0" marL="0" rtl="0" algn="ctr">
                        <a:spcBef>
                          <a:spcPts val="0"/>
                        </a:spcBef>
                        <a:spcAft>
                          <a:spcPts val="0"/>
                        </a:spcAft>
                        <a:buNone/>
                      </a:pPr>
                      <a:r>
                        <a:rPr lang="es"/>
                        <a:t>5</a:t>
                      </a:r>
                      <a:endParaRPr/>
                    </a:p>
                  </a:txBody>
                  <a:tcPr marT="91425" marB="91425" marR="91425" marL="91425"/>
                </a:tc>
                <a:tc>
                  <a:txBody>
                    <a:bodyPr>
                      <a:noAutofit/>
                    </a:bodyPr>
                    <a:lstStyle/>
                    <a:p>
                      <a:pPr indent="0" lvl="0" marL="0" rtl="0" algn="ctr">
                        <a:spcBef>
                          <a:spcPts val="0"/>
                        </a:spcBef>
                        <a:spcAft>
                          <a:spcPts val="0"/>
                        </a:spcAft>
                        <a:buNone/>
                      </a:pPr>
                      <a:r>
                        <a:rPr lang="es"/>
                        <a:t>7</a:t>
                      </a:r>
                      <a:endParaRPr/>
                    </a:p>
                  </a:txBody>
                  <a:tcPr marT="91425" marB="91425" marR="91425" marL="91425"/>
                </a:tc>
              </a:tr>
              <a:tr h="381000">
                <a:tc>
                  <a:txBody>
                    <a:bodyPr>
                      <a:noAutofit/>
                    </a:bodyPr>
                    <a:lstStyle/>
                    <a:p>
                      <a:pPr indent="0" lvl="0" marL="0" rtl="0" algn="l">
                        <a:spcBef>
                          <a:spcPts val="0"/>
                        </a:spcBef>
                        <a:spcAft>
                          <a:spcPts val="0"/>
                        </a:spcAft>
                        <a:buNone/>
                      </a:pPr>
                      <a:r>
                        <a:rPr b="1" lang="es"/>
                        <a:t>puntaje_final</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b="1" lang="es"/>
                        <a:t>0</a:t>
                      </a:r>
                      <a:endParaRPr b="1"/>
                    </a:p>
                  </a:txBody>
                  <a:tcPr marT="91425" marB="91425" marR="91425" marL="91425"/>
                </a:tc>
                <a:tc>
                  <a:txBody>
                    <a:bodyPr>
                      <a:noAutofit/>
                    </a:bodyPr>
                    <a:lstStyle/>
                    <a:p>
                      <a:pPr indent="0" lvl="0" marL="0" rtl="0" algn="ctr">
                        <a:spcBef>
                          <a:spcPts val="0"/>
                        </a:spcBef>
                        <a:spcAft>
                          <a:spcPts val="0"/>
                        </a:spcAft>
                        <a:buNone/>
                      </a:pPr>
                      <a:r>
                        <a:rPr lang="es"/>
                        <a:t>1010</a:t>
                      </a:r>
                      <a:endParaRPr/>
                    </a:p>
                  </a:txBody>
                  <a:tcPr marT="91425" marB="91425" marR="91425" marL="91425"/>
                </a:tc>
                <a:tc>
                  <a:txBody>
                    <a:bodyPr>
                      <a:noAutofit/>
                    </a:bodyPr>
                    <a:lstStyle/>
                    <a:p>
                      <a:pPr indent="0" lvl="0" marL="0" rtl="0" algn="ctr">
                        <a:spcBef>
                          <a:spcPts val="0"/>
                        </a:spcBef>
                        <a:spcAft>
                          <a:spcPts val="0"/>
                        </a:spcAft>
                        <a:buNone/>
                      </a:pPr>
                      <a:r>
                        <a:rPr lang="es"/>
                        <a:t>511</a:t>
                      </a:r>
                      <a:endParaRPr/>
                    </a:p>
                  </a:txBody>
                  <a:tcPr marT="91425" marB="91425" marR="91425" marL="91425"/>
                </a:tc>
                <a:tc>
                  <a:txBody>
                    <a:bodyPr>
                      <a:noAutofit/>
                    </a:bodyPr>
                    <a:lstStyle/>
                    <a:p>
                      <a:pPr indent="0" lvl="0" marL="0" rtl="0" algn="ctr">
                        <a:spcBef>
                          <a:spcPts val="0"/>
                        </a:spcBef>
                        <a:spcAft>
                          <a:spcPts val="0"/>
                        </a:spcAft>
                        <a:buNone/>
                      </a:pPr>
                      <a:r>
                        <a:rPr lang="es"/>
                        <a:t>324</a:t>
                      </a:r>
                      <a:endParaRPr/>
                    </a:p>
                  </a:txBody>
                  <a:tcPr marT="91425" marB="91425" marR="91425" marL="91425"/>
                </a:tc>
                <a:tc>
                  <a:txBody>
                    <a:bodyPr>
                      <a:noAutofit/>
                    </a:bodyPr>
                    <a:lstStyle/>
                    <a:p>
                      <a:pPr indent="0" lvl="0" marL="0" rtl="0" algn="ctr">
                        <a:spcBef>
                          <a:spcPts val="0"/>
                        </a:spcBef>
                        <a:spcAft>
                          <a:spcPts val="0"/>
                        </a:spcAft>
                        <a:buNone/>
                      </a:pPr>
                      <a:r>
                        <a:rPr lang="es"/>
                        <a:t>171</a:t>
                      </a:r>
                      <a:endParaRPr/>
                    </a:p>
                  </a:txBody>
                  <a:tcPr marT="91425" marB="91425" marR="91425" marL="91425"/>
                </a:tc>
              </a:tr>
            </a:tbl>
          </a:graphicData>
        </a:graphic>
      </p:graphicFrame>
      <p:sp>
        <p:nvSpPr>
          <p:cNvPr id="401" name="Google Shape;401;p62"/>
          <p:cNvSpPr txBox="1"/>
          <p:nvPr/>
        </p:nvSpPr>
        <p:spPr>
          <a:xfrm>
            <a:off x="457200" y="5461371"/>
            <a:ext cx="8277600" cy="12816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s" sz="1600"/>
              <a:t>El usuario ingresa los valores de cada ficha y las reemplazamos en la fórmula donde obtenemos el resultado final.</a:t>
            </a:r>
            <a:endParaRPr sz="1600"/>
          </a:p>
          <a:p>
            <a:pPr indent="-317500" lvl="0" marL="457200" rtl="0" algn="l">
              <a:spcBef>
                <a:spcPts val="0"/>
              </a:spcBef>
              <a:spcAft>
                <a:spcPts val="0"/>
              </a:spcAft>
              <a:buSzPts val="1400"/>
              <a:buChar char="●"/>
            </a:pPr>
            <a:r>
              <a:rPr lang="es" sz="1600"/>
              <a:t>La última operación del ciclo mientras es:</a:t>
            </a:r>
            <a:endParaRPr sz="1600"/>
          </a:p>
          <a:p>
            <a:pPr indent="-317500" lvl="0" marL="457200" rtl="0" algn="l">
              <a:spcBef>
                <a:spcPts val="0"/>
              </a:spcBef>
              <a:spcAft>
                <a:spcPts val="0"/>
              </a:spcAft>
              <a:buSzPts val="1400"/>
              <a:buChar char="●"/>
            </a:pPr>
            <a:r>
              <a:rPr lang="es" sz="1600">
                <a:latin typeface="Courier New"/>
                <a:ea typeface="Courier New"/>
                <a:cs typeface="Courier New"/>
                <a:sym typeface="Courier New"/>
              </a:rPr>
              <a:t>contador = contador + 1</a:t>
            </a:r>
            <a:r>
              <a:rPr lang="es" sz="1600"/>
              <a:t>, es decir estamos aumentando en 1 la variable contador por lo que su nuevo valor es 4, este valor inicial de la siguiente vuelta.</a:t>
            </a:r>
            <a:endParaRPr sz="3000">
              <a:solidFill>
                <a:schemeClr val="dk2"/>
              </a:solidFill>
            </a:endParaRPr>
          </a:p>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63"/>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p>
            <a:pPr indent="304800" lvl="0" marL="0" rtl="0" algn="l">
              <a:spcBef>
                <a:spcPts val="0"/>
              </a:spcBef>
              <a:spcAft>
                <a:spcPts val="0"/>
              </a:spcAft>
              <a:buNone/>
            </a:pPr>
            <a:r>
              <a:rPr lang="es"/>
              <a:t>Vuelta (iteración) 5</a:t>
            </a:r>
            <a:endParaRPr/>
          </a:p>
        </p:txBody>
      </p:sp>
      <p:graphicFrame>
        <p:nvGraphicFramePr>
          <p:cNvPr id="407" name="Google Shape;407;p63"/>
          <p:cNvGraphicFramePr/>
          <p:nvPr/>
        </p:nvGraphicFramePr>
        <p:xfrm>
          <a:off x="476913" y="2026950"/>
          <a:ext cx="3000000" cy="3000000"/>
        </p:xfrm>
        <a:graphic>
          <a:graphicData uri="http://schemas.openxmlformats.org/drawingml/2006/table">
            <a:tbl>
              <a:tblPr>
                <a:noFill/>
                <a:tableStyleId>{3DE61B42-2EE6-4559-8965-321289A4341A}</a:tableStyleId>
              </a:tblPr>
              <a:tblGrid>
                <a:gridCol w="2502925"/>
                <a:gridCol w="1209100"/>
                <a:gridCol w="825575"/>
                <a:gridCol w="852550"/>
                <a:gridCol w="1104150"/>
                <a:gridCol w="851275"/>
                <a:gridCol w="844600"/>
              </a:tblGrid>
              <a:tr h="381000">
                <a:tc>
                  <a:txBody>
                    <a:bodyPr>
                      <a:noAutofit/>
                    </a:bodyPr>
                    <a:lstStyle/>
                    <a:p>
                      <a:pPr indent="0" lvl="0" marL="0" rtl="0" algn="ctr">
                        <a:spcBef>
                          <a:spcPts val="0"/>
                        </a:spcBef>
                        <a:spcAft>
                          <a:spcPts val="0"/>
                        </a:spcAft>
                        <a:buNone/>
                      </a:pPr>
                      <a:r>
                        <a:rPr b="1" lang="es"/>
                        <a:t>Variables / n° vueltas</a:t>
                      </a:r>
                      <a:endParaRPr b="1"/>
                    </a:p>
                  </a:txBody>
                  <a:tcPr marT="91425" marB="91425" marR="91425" marL="91425" anchor="ctr">
                    <a:solidFill>
                      <a:srgbClr val="FFFF00"/>
                    </a:solidFill>
                  </a:tcPr>
                </a:tc>
                <a:tc>
                  <a:txBody>
                    <a:bodyPr>
                      <a:noAutofit/>
                    </a:bodyPr>
                    <a:lstStyle/>
                    <a:p>
                      <a:pPr indent="0" lvl="0" marL="0" rtl="0" algn="ctr">
                        <a:spcBef>
                          <a:spcPts val="0"/>
                        </a:spcBef>
                        <a:spcAft>
                          <a:spcPts val="0"/>
                        </a:spcAft>
                        <a:buNone/>
                      </a:pPr>
                      <a:r>
                        <a:rPr b="1" lang="es"/>
                        <a:t>valor inicial</a:t>
                      </a:r>
                      <a:endParaRPr b="1"/>
                    </a:p>
                  </a:txBody>
                  <a:tcPr marT="91425" marB="91425" marR="91425" marL="91425" anchor="ctr">
                    <a:solidFill>
                      <a:srgbClr val="C9DAF8"/>
                    </a:solidFill>
                  </a:tcPr>
                </a:tc>
                <a:tc>
                  <a:txBody>
                    <a:bodyPr>
                      <a:noAutofit/>
                    </a:bodyPr>
                    <a:lstStyle/>
                    <a:p>
                      <a:pPr indent="0" lvl="0" marL="0" rtl="0" algn="ctr">
                        <a:spcBef>
                          <a:spcPts val="0"/>
                        </a:spcBef>
                        <a:spcAft>
                          <a:spcPts val="0"/>
                        </a:spcAft>
                        <a:buNone/>
                      </a:pPr>
                      <a:r>
                        <a:rPr b="1" lang="es"/>
                        <a:t>1</a:t>
                      </a:r>
                      <a:endParaRPr b="1"/>
                    </a:p>
                  </a:txBody>
                  <a:tcPr marT="91425" marB="91425" marR="91425" marL="91425" anchor="ctr">
                    <a:solidFill>
                      <a:srgbClr val="C9DAF8"/>
                    </a:solidFill>
                  </a:tcPr>
                </a:tc>
                <a:tc>
                  <a:txBody>
                    <a:bodyPr>
                      <a:noAutofit/>
                    </a:bodyPr>
                    <a:lstStyle/>
                    <a:p>
                      <a:pPr indent="0" lvl="0" marL="0" rtl="0" algn="ctr">
                        <a:spcBef>
                          <a:spcPts val="0"/>
                        </a:spcBef>
                        <a:spcAft>
                          <a:spcPts val="0"/>
                        </a:spcAft>
                        <a:buNone/>
                      </a:pPr>
                      <a:r>
                        <a:rPr b="1" lang="es"/>
                        <a:t>2</a:t>
                      </a:r>
                      <a:endParaRPr b="1"/>
                    </a:p>
                  </a:txBody>
                  <a:tcPr marT="91425" marB="91425" marR="91425" marL="91425" anchor="ctr">
                    <a:solidFill>
                      <a:srgbClr val="C9DAF8"/>
                    </a:solidFill>
                  </a:tcPr>
                </a:tc>
                <a:tc>
                  <a:txBody>
                    <a:bodyPr>
                      <a:noAutofit/>
                    </a:bodyPr>
                    <a:lstStyle/>
                    <a:p>
                      <a:pPr indent="0" lvl="0" marL="0" rtl="0" algn="ctr">
                        <a:spcBef>
                          <a:spcPts val="0"/>
                        </a:spcBef>
                        <a:spcAft>
                          <a:spcPts val="0"/>
                        </a:spcAft>
                        <a:buNone/>
                      </a:pPr>
                      <a:r>
                        <a:rPr b="1" lang="es"/>
                        <a:t>3</a:t>
                      </a:r>
                      <a:endParaRPr b="1"/>
                    </a:p>
                  </a:txBody>
                  <a:tcPr marT="91425" marB="91425" marR="91425" marL="91425" anchor="ctr">
                    <a:solidFill>
                      <a:srgbClr val="C9DAF8"/>
                    </a:solidFill>
                  </a:tcPr>
                </a:tc>
                <a:tc>
                  <a:txBody>
                    <a:bodyPr>
                      <a:noAutofit/>
                    </a:bodyPr>
                    <a:lstStyle/>
                    <a:p>
                      <a:pPr indent="0" lvl="0" marL="0" rtl="0" algn="ctr">
                        <a:spcBef>
                          <a:spcPts val="0"/>
                        </a:spcBef>
                        <a:spcAft>
                          <a:spcPts val="0"/>
                        </a:spcAft>
                        <a:buNone/>
                      </a:pPr>
                      <a:r>
                        <a:rPr b="1" lang="es"/>
                        <a:t>4</a:t>
                      </a:r>
                      <a:endParaRPr b="1"/>
                    </a:p>
                  </a:txBody>
                  <a:tcPr marT="91425" marB="91425" marR="91425" marL="91425" anchor="ctr">
                    <a:solidFill>
                      <a:srgbClr val="C9DAF8"/>
                    </a:solidFill>
                  </a:tcPr>
                </a:tc>
                <a:tc>
                  <a:txBody>
                    <a:bodyPr>
                      <a:noAutofit/>
                    </a:bodyPr>
                    <a:lstStyle/>
                    <a:p>
                      <a:pPr indent="0" lvl="0" marL="0" rtl="0" algn="ctr">
                        <a:spcBef>
                          <a:spcPts val="0"/>
                        </a:spcBef>
                        <a:spcAft>
                          <a:spcPts val="0"/>
                        </a:spcAft>
                        <a:buNone/>
                      </a:pPr>
                      <a:r>
                        <a:rPr b="1" lang="es"/>
                        <a:t>5</a:t>
                      </a:r>
                      <a:endParaRPr b="1"/>
                    </a:p>
                  </a:txBody>
                  <a:tcPr marT="91425" marB="91425" marR="91425" marL="91425" anchor="ctr">
                    <a:solidFill>
                      <a:srgbClr val="C9DAF8"/>
                    </a:solidFill>
                  </a:tcPr>
                </a:tc>
              </a:tr>
              <a:tr h="381000">
                <a:tc>
                  <a:txBody>
                    <a:bodyPr>
                      <a:noAutofit/>
                    </a:bodyPr>
                    <a:lstStyle/>
                    <a:p>
                      <a:pPr indent="0" lvl="0" marL="0" rtl="0" algn="l">
                        <a:spcBef>
                          <a:spcPts val="0"/>
                        </a:spcBef>
                        <a:spcAft>
                          <a:spcPts val="0"/>
                        </a:spcAft>
                        <a:buNone/>
                      </a:pPr>
                      <a:r>
                        <a:rPr b="1" lang="es"/>
                        <a:t>cantidad_jugadores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lang="es"/>
                        <a:t>4</a:t>
                      </a:r>
                      <a:endParaRPr/>
                    </a:p>
                  </a:txBody>
                  <a:tcPr marT="91425" marB="91425" marR="91425" marL="91425"/>
                </a:tc>
                <a:tc>
                  <a:txBody>
                    <a:bodyPr>
                      <a:noAutofit/>
                    </a:bodyPr>
                    <a:lstStyle/>
                    <a:p>
                      <a:pPr indent="0" lvl="0" marL="0" rtl="0" algn="ctr">
                        <a:spcBef>
                          <a:spcPts val="0"/>
                        </a:spcBef>
                        <a:spcAft>
                          <a:spcPts val="0"/>
                        </a:spcAft>
                        <a:buNone/>
                      </a:pPr>
                      <a:r>
                        <a:rPr lang="es"/>
                        <a:t>4</a:t>
                      </a:r>
                      <a:endParaRPr/>
                    </a:p>
                  </a:txBody>
                  <a:tcPr marT="91425" marB="91425" marR="91425" marL="91425"/>
                </a:tc>
                <a:tc>
                  <a:txBody>
                    <a:bodyPr>
                      <a:noAutofit/>
                    </a:bodyPr>
                    <a:lstStyle/>
                    <a:p>
                      <a:pPr indent="0" lvl="0" marL="0" rtl="0" algn="ctr">
                        <a:spcBef>
                          <a:spcPts val="0"/>
                        </a:spcBef>
                        <a:spcAft>
                          <a:spcPts val="0"/>
                        </a:spcAft>
                        <a:buNone/>
                      </a:pPr>
                      <a:r>
                        <a:rPr lang="es"/>
                        <a:t>4</a:t>
                      </a:r>
                      <a:endParaRPr/>
                    </a:p>
                  </a:txBody>
                  <a:tcPr marT="91425" marB="91425" marR="91425" marL="91425"/>
                </a:tc>
                <a:tc>
                  <a:txBody>
                    <a:bodyPr>
                      <a:noAutofit/>
                    </a:bodyPr>
                    <a:lstStyle/>
                    <a:p>
                      <a:pPr indent="0" lvl="0" marL="0" rtl="0" algn="ctr">
                        <a:spcBef>
                          <a:spcPts val="0"/>
                        </a:spcBef>
                        <a:spcAft>
                          <a:spcPts val="0"/>
                        </a:spcAft>
                        <a:buNone/>
                      </a:pPr>
                      <a:r>
                        <a:rPr lang="es"/>
                        <a:t>4</a:t>
                      </a:r>
                      <a:endParaRPr/>
                    </a:p>
                  </a:txBody>
                  <a:tcPr marT="91425" marB="91425" marR="91425" marL="91425"/>
                </a:tc>
                <a:tc>
                  <a:txBody>
                    <a:bodyPr>
                      <a:noAutofit/>
                    </a:bodyPr>
                    <a:lstStyle/>
                    <a:p>
                      <a:pPr indent="0" lvl="0" marL="0" rtl="0" algn="ctr">
                        <a:spcBef>
                          <a:spcPts val="0"/>
                        </a:spcBef>
                        <a:spcAft>
                          <a:spcPts val="0"/>
                        </a:spcAft>
                        <a:buNone/>
                      </a:pPr>
                      <a:r>
                        <a:rPr lang="es"/>
                        <a:t>4</a:t>
                      </a:r>
                      <a:endParaRPr/>
                    </a:p>
                  </a:txBody>
                  <a:tcPr marT="91425" marB="91425" marR="91425" marL="91425"/>
                </a:tc>
                <a:tc>
                  <a:txBody>
                    <a:bodyPr>
                      <a:noAutofit/>
                    </a:bodyPr>
                    <a:lstStyle/>
                    <a:p>
                      <a:pPr indent="0" lvl="0" marL="0" rtl="0" algn="ctr">
                        <a:spcBef>
                          <a:spcPts val="0"/>
                        </a:spcBef>
                        <a:spcAft>
                          <a:spcPts val="0"/>
                        </a:spcAft>
                        <a:buNone/>
                      </a:pPr>
                      <a:r>
                        <a:rPr lang="es"/>
                        <a:t>4</a:t>
                      </a:r>
                      <a:endParaRPr/>
                    </a:p>
                  </a:txBody>
                  <a:tcPr marT="91425" marB="91425" marR="91425" marL="91425"/>
                </a:tc>
              </a:tr>
              <a:tr h="381000">
                <a:tc>
                  <a:txBody>
                    <a:bodyPr>
                      <a:noAutofit/>
                    </a:bodyPr>
                    <a:lstStyle/>
                    <a:p>
                      <a:pPr indent="0" lvl="0" marL="0" rtl="0" algn="l">
                        <a:spcBef>
                          <a:spcPts val="0"/>
                        </a:spcBef>
                        <a:spcAft>
                          <a:spcPts val="0"/>
                        </a:spcAft>
                        <a:buNone/>
                      </a:pPr>
                      <a:r>
                        <a:rPr b="1" lang="es"/>
                        <a:t>contador (valor que inicia)</a:t>
                      </a:r>
                      <a:endParaRPr b="1"/>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s"/>
                        <a:t>0</a:t>
                      </a:r>
                      <a:endParaRPr/>
                    </a:p>
                  </a:txBody>
                  <a:tcPr marT="91425" marB="91425" marR="91425" marL="91425"/>
                </a:tc>
                <a:tc>
                  <a:txBody>
                    <a:bodyPr>
                      <a:noAutofit/>
                    </a:bodyPr>
                    <a:lstStyle/>
                    <a:p>
                      <a:pPr indent="0" lvl="0" marL="0" rtl="0" algn="ctr">
                        <a:spcBef>
                          <a:spcPts val="0"/>
                        </a:spcBef>
                        <a:spcAft>
                          <a:spcPts val="0"/>
                        </a:spcAft>
                        <a:buNone/>
                      </a:pPr>
                      <a:r>
                        <a:rPr lang="es"/>
                        <a:t>0</a:t>
                      </a:r>
                      <a:endParaRPr/>
                    </a:p>
                  </a:txBody>
                  <a:tcPr marT="91425" marB="91425" marR="91425" marL="91425"/>
                </a:tc>
                <a:tc>
                  <a:txBody>
                    <a:bodyPr>
                      <a:noAutofit/>
                    </a:bodyPr>
                    <a:lstStyle/>
                    <a:p>
                      <a:pPr indent="0" lvl="0" marL="0" rtl="0" algn="ctr">
                        <a:spcBef>
                          <a:spcPts val="0"/>
                        </a:spcBef>
                        <a:spcAft>
                          <a:spcPts val="0"/>
                        </a:spcAft>
                        <a:buNone/>
                      </a:pPr>
                      <a:r>
                        <a:rPr lang="es"/>
                        <a:t>1</a:t>
                      </a:r>
                      <a:endParaRPr/>
                    </a:p>
                  </a:txBody>
                  <a:tcPr marT="91425" marB="91425" marR="91425" marL="91425"/>
                </a:tc>
                <a:tc>
                  <a:txBody>
                    <a:bodyPr>
                      <a:noAutofit/>
                    </a:bodyPr>
                    <a:lstStyle/>
                    <a:p>
                      <a:pPr indent="0" lvl="0" marL="0" rtl="0" algn="ctr">
                        <a:spcBef>
                          <a:spcPts val="0"/>
                        </a:spcBef>
                        <a:spcAft>
                          <a:spcPts val="0"/>
                        </a:spcAft>
                        <a:buNone/>
                      </a:pPr>
                      <a:r>
                        <a:rPr lang="es"/>
                        <a:t>2</a:t>
                      </a:r>
                      <a:endParaRPr/>
                    </a:p>
                  </a:txBody>
                  <a:tcPr marT="91425" marB="91425" marR="91425" marL="91425"/>
                </a:tc>
                <a:tc>
                  <a:txBody>
                    <a:bodyPr>
                      <a:noAutofit/>
                    </a:bodyPr>
                    <a:lstStyle/>
                    <a:p>
                      <a:pPr indent="0" lvl="0" marL="0" rtl="0" algn="ctr">
                        <a:spcBef>
                          <a:spcPts val="0"/>
                        </a:spcBef>
                        <a:spcAft>
                          <a:spcPts val="0"/>
                        </a:spcAft>
                        <a:buNone/>
                      </a:pPr>
                      <a:r>
                        <a:rPr lang="es"/>
                        <a:t>3</a:t>
                      </a:r>
                      <a:endParaRPr/>
                    </a:p>
                  </a:txBody>
                  <a:tcPr marT="91425" marB="91425" marR="91425" marL="91425"/>
                </a:tc>
                <a:tc>
                  <a:txBody>
                    <a:bodyPr>
                      <a:noAutofit/>
                    </a:bodyPr>
                    <a:lstStyle/>
                    <a:p>
                      <a:pPr indent="0" lvl="0" marL="0" rtl="0" algn="ctr">
                        <a:spcBef>
                          <a:spcPts val="0"/>
                        </a:spcBef>
                        <a:spcAft>
                          <a:spcPts val="0"/>
                        </a:spcAft>
                        <a:buNone/>
                      </a:pPr>
                      <a:r>
                        <a:rPr lang="es"/>
                        <a:t>4</a:t>
                      </a:r>
                      <a:endParaRPr/>
                    </a:p>
                  </a:txBody>
                  <a:tcPr marT="91425" marB="91425" marR="91425" marL="91425"/>
                </a:tc>
              </a:tr>
              <a:tr h="381000">
                <a:tc>
                  <a:txBody>
                    <a:bodyPr>
                      <a:noAutofit/>
                    </a:bodyPr>
                    <a:lstStyle/>
                    <a:p>
                      <a:pPr indent="0" lvl="0" marL="0" rtl="0" algn="l">
                        <a:spcBef>
                          <a:spcPts val="0"/>
                        </a:spcBef>
                        <a:spcAft>
                          <a:spcPts val="0"/>
                        </a:spcAft>
                        <a:buNone/>
                      </a:pPr>
                      <a:r>
                        <a:rPr b="1" lang="es"/>
                        <a:t>nombre_jugador</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lang="es"/>
                        <a:t>" "</a:t>
                      </a:r>
                      <a:endParaRPr/>
                    </a:p>
                  </a:txBody>
                  <a:tcPr marT="91425" marB="91425" marR="91425" marL="91425"/>
                </a:tc>
                <a:tc>
                  <a:txBody>
                    <a:bodyPr>
                      <a:noAutofit/>
                    </a:bodyPr>
                    <a:lstStyle/>
                    <a:p>
                      <a:pPr indent="0" lvl="0" marL="0" rtl="0" algn="ctr">
                        <a:spcBef>
                          <a:spcPts val="0"/>
                        </a:spcBef>
                        <a:spcAft>
                          <a:spcPts val="0"/>
                        </a:spcAft>
                        <a:buNone/>
                      </a:pPr>
                      <a:r>
                        <a:rPr lang="es"/>
                        <a:t>Jorge</a:t>
                      </a:r>
                      <a:endParaRPr/>
                    </a:p>
                  </a:txBody>
                  <a:tcPr marT="91425" marB="91425" marR="91425" marL="91425"/>
                </a:tc>
                <a:tc>
                  <a:txBody>
                    <a:bodyPr>
                      <a:noAutofit/>
                    </a:bodyPr>
                    <a:lstStyle/>
                    <a:p>
                      <a:pPr indent="0" lvl="0" marL="0" rtl="0" algn="ctr">
                        <a:spcBef>
                          <a:spcPts val="0"/>
                        </a:spcBef>
                        <a:spcAft>
                          <a:spcPts val="0"/>
                        </a:spcAft>
                        <a:buNone/>
                      </a:pPr>
                      <a:r>
                        <a:rPr lang="es"/>
                        <a:t>Ana</a:t>
                      </a:r>
                      <a:endParaRPr/>
                    </a:p>
                  </a:txBody>
                  <a:tcPr marT="91425" marB="91425" marR="91425" marL="91425"/>
                </a:tc>
                <a:tc>
                  <a:txBody>
                    <a:bodyPr>
                      <a:noAutofit/>
                    </a:bodyPr>
                    <a:lstStyle/>
                    <a:p>
                      <a:pPr indent="0" lvl="0" marL="0" rtl="0" algn="ctr">
                        <a:spcBef>
                          <a:spcPts val="0"/>
                        </a:spcBef>
                        <a:spcAft>
                          <a:spcPts val="0"/>
                        </a:spcAft>
                        <a:buNone/>
                      </a:pPr>
                      <a:r>
                        <a:rPr lang="es"/>
                        <a:t>Francisco</a:t>
                      </a:r>
                      <a:endParaRPr/>
                    </a:p>
                  </a:txBody>
                  <a:tcPr marT="91425" marB="91425" marR="91425" marL="91425"/>
                </a:tc>
                <a:tc>
                  <a:txBody>
                    <a:bodyPr>
                      <a:noAutofit/>
                    </a:bodyPr>
                    <a:lstStyle/>
                    <a:p>
                      <a:pPr indent="0" lvl="0" marL="0" rtl="0" algn="ctr">
                        <a:spcBef>
                          <a:spcPts val="0"/>
                        </a:spcBef>
                        <a:spcAft>
                          <a:spcPts val="0"/>
                        </a:spcAft>
                        <a:buNone/>
                      </a:pPr>
                      <a:r>
                        <a:rPr lang="es"/>
                        <a:t>Fabiola</a:t>
                      </a:r>
                      <a:endParaRPr/>
                    </a:p>
                  </a:txBody>
                  <a:tcPr marT="91425" marB="91425" marR="91425" marL="91425"/>
                </a:tc>
                <a:tc>
                  <a:txBody>
                    <a:bodyPr>
                      <a:noAutofit/>
                    </a:bodyPr>
                    <a:lstStyle/>
                    <a:p>
                      <a:pPr indent="0" lvl="0" marL="0" rtl="0" algn="ctr">
                        <a:spcBef>
                          <a:spcPts val="0"/>
                        </a:spcBef>
                        <a:spcAft>
                          <a:spcPts val="0"/>
                        </a:spcAft>
                        <a:buNone/>
                      </a:pPr>
                      <a:r>
                        <a:rPr lang="es"/>
                        <a:t>-</a:t>
                      </a:r>
                      <a:endParaRPr/>
                    </a:p>
                  </a:txBody>
                  <a:tcPr marT="91425" marB="91425" marR="91425" marL="91425"/>
                </a:tc>
              </a:tr>
              <a:tr h="381000">
                <a:tc>
                  <a:txBody>
                    <a:bodyPr>
                      <a:noAutofit/>
                    </a:bodyPr>
                    <a:lstStyle/>
                    <a:p>
                      <a:pPr indent="0" lvl="0" marL="0" rtl="0" algn="l">
                        <a:spcBef>
                          <a:spcPts val="0"/>
                        </a:spcBef>
                        <a:spcAft>
                          <a:spcPts val="0"/>
                        </a:spcAft>
                        <a:buNone/>
                      </a:pPr>
                      <a:r>
                        <a:rPr b="1" lang="es"/>
                        <a:t>f_rojas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lang="es"/>
                        <a:t>0</a:t>
                      </a:r>
                      <a:endParaRPr/>
                    </a:p>
                  </a:txBody>
                  <a:tcPr marT="91425" marB="91425" marR="91425" marL="91425"/>
                </a:tc>
                <a:tc>
                  <a:txBody>
                    <a:bodyPr>
                      <a:noAutofit/>
                    </a:bodyPr>
                    <a:lstStyle/>
                    <a:p>
                      <a:pPr indent="0" lvl="0" marL="0" rtl="0" algn="ctr">
                        <a:spcBef>
                          <a:spcPts val="0"/>
                        </a:spcBef>
                        <a:spcAft>
                          <a:spcPts val="0"/>
                        </a:spcAft>
                        <a:buNone/>
                      </a:pPr>
                      <a:r>
                        <a:rPr lang="es"/>
                        <a:t>10</a:t>
                      </a:r>
                      <a:endParaRPr/>
                    </a:p>
                  </a:txBody>
                  <a:tcPr marT="91425" marB="91425" marR="91425" marL="91425"/>
                </a:tc>
                <a:tc>
                  <a:txBody>
                    <a:bodyPr>
                      <a:noAutofit/>
                    </a:bodyPr>
                    <a:lstStyle/>
                    <a:p>
                      <a:pPr indent="0" lvl="0" marL="0" rtl="0" algn="ctr">
                        <a:spcBef>
                          <a:spcPts val="0"/>
                        </a:spcBef>
                        <a:spcAft>
                          <a:spcPts val="0"/>
                        </a:spcAft>
                        <a:buNone/>
                      </a:pPr>
                      <a:r>
                        <a:rPr lang="es"/>
                        <a:t>8</a:t>
                      </a:r>
                      <a:endParaRPr/>
                    </a:p>
                  </a:txBody>
                  <a:tcPr marT="91425" marB="91425" marR="91425" marL="91425"/>
                </a:tc>
                <a:tc>
                  <a:txBody>
                    <a:bodyPr>
                      <a:noAutofit/>
                    </a:bodyPr>
                    <a:lstStyle/>
                    <a:p>
                      <a:pPr indent="0" lvl="0" marL="0" rtl="0" algn="ctr">
                        <a:spcBef>
                          <a:spcPts val="0"/>
                        </a:spcBef>
                        <a:spcAft>
                          <a:spcPts val="0"/>
                        </a:spcAft>
                        <a:buNone/>
                      </a:pPr>
                      <a:r>
                        <a:rPr lang="es"/>
                        <a:t>7</a:t>
                      </a:r>
                      <a:endParaRPr/>
                    </a:p>
                  </a:txBody>
                  <a:tcPr marT="91425" marB="91425" marR="91425" marL="91425"/>
                </a:tc>
                <a:tc>
                  <a:txBody>
                    <a:bodyPr>
                      <a:noAutofit/>
                    </a:bodyPr>
                    <a:lstStyle/>
                    <a:p>
                      <a:pPr indent="0" lvl="0" marL="0" rtl="0" algn="ctr">
                        <a:spcBef>
                          <a:spcPts val="0"/>
                        </a:spcBef>
                        <a:spcAft>
                          <a:spcPts val="0"/>
                        </a:spcAft>
                        <a:buNone/>
                      </a:pPr>
                      <a:r>
                        <a:rPr lang="es"/>
                        <a:t>6</a:t>
                      </a:r>
                      <a:endParaRPr/>
                    </a:p>
                  </a:txBody>
                  <a:tcPr marT="91425" marB="91425" marR="91425" marL="91425"/>
                </a:tc>
                <a:tc>
                  <a:txBody>
                    <a:bodyPr>
                      <a:noAutofit/>
                    </a:bodyPr>
                    <a:lstStyle/>
                    <a:p>
                      <a:pPr indent="0" lvl="0" marL="0" rtl="0" algn="ctr">
                        <a:spcBef>
                          <a:spcPts val="0"/>
                        </a:spcBef>
                        <a:spcAft>
                          <a:spcPts val="0"/>
                        </a:spcAft>
                        <a:buNone/>
                      </a:pPr>
                      <a:r>
                        <a:rPr lang="es"/>
                        <a:t>-</a:t>
                      </a:r>
                      <a:endParaRPr/>
                    </a:p>
                  </a:txBody>
                  <a:tcPr marT="91425" marB="91425" marR="91425" marL="91425"/>
                </a:tc>
              </a:tr>
              <a:tr h="381000">
                <a:tc>
                  <a:txBody>
                    <a:bodyPr>
                      <a:noAutofit/>
                    </a:bodyPr>
                    <a:lstStyle/>
                    <a:p>
                      <a:pPr indent="0" lvl="0" marL="0" rtl="0" algn="l">
                        <a:spcBef>
                          <a:spcPts val="0"/>
                        </a:spcBef>
                        <a:spcAft>
                          <a:spcPts val="0"/>
                        </a:spcAft>
                        <a:buNone/>
                      </a:pPr>
                      <a:r>
                        <a:rPr b="1" lang="es"/>
                        <a:t>f_azules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lang="es"/>
                        <a:t>0</a:t>
                      </a:r>
                      <a:endParaRPr/>
                    </a:p>
                  </a:txBody>
                  <a:tcPr marT="91425" marB="91425" marR="91425" marL="91425"/>
                </a:tc>
                <a:tc>
                  <a:txBody>
                    <a:bodyPr>
                      <a:noAutofit/>
                    </a:bodyPr>
                    <a:lstStyle/>
                    <a:p>
                      <a:pPr indent="0" lvl="0" marL="0" rtl="0" algn="ctr">
                        <a:spcBef>
                          <a:spcPts val="0"/>
                        </a:spcBef>
                        <a:spcAft>
                          <a:spcPts val="0"/>
                        </a:spcAft>
                        <a:buNone/>
                      </a:pPr>
                      <a:r>
                        <a:rPr lang="es"/>
                        <a:t>5</a:t>
                      </a:r>
                      <a:endParaRPr/>
                    </a:p>
                  </a:txBody>
                  <a:tcPr marT="91425" marB="91425" marR="91425" marL="91425"/>
                </a:tc>
                <a:tc>
                  <a:txBody>
                    <a:bodyPr>
                      <a:noAutofit/>
                    </a:bodyPr>
                    <a:lstStyle/>
                    <a:p>
                      <a:pPr indent="0" lvl="0" marL="0" rtl="0" algn="ctr">
                        <a:spcBef>
                          <a:spcPts val="0"/>
                        </a:spcBef>
                        <a:spcAft>
                          <a:spcPts val="0"/>
                        </a:spcAft>
                        <a:buNone/>
                      </a:pPr>
                      <a:r>
                        <a:rPr lang="es"/>
                        <a:t>4</a:t>
                      </a:r>
                      <a:endParaRPr/>
                    </a:p>
                  </a:txBody>
                  <a:tcPr marT="91425" marB="91425" marR="91425" marL="91425"/>
                </a:tc>
                <a:tc>
                  <a:txBody>
                    <a:bodyPr>
                      <a:noAutofit/>
                    </a:bodyPr>
                    <a:lstStyle/>
                    <a:p>
                      <a:pPr indent="0" lvl="0" marL="0" rtl="0" algn="ctr">
                        <a:spcBef>
                          <a:spcPts val="0"/>
                        </a:spcBef>
                        <a:spcAft>
                          <a:spcPts val="0"/>
                        </a:spcAft>
                        <a:buNone/>
                      </a:pPr>
                      <a:r>
                        <a:rPr lang="es"/>
                        <a:t>3</a:t>
                      </a:r>
                      <a:endParaRPr/>
                    </a:p>
                  </a:txBody>
                  <a:tcPr marT="91425" marB="91425" marR="91425" marL="91425"/>
                </a:tc>
                <a:tc>
                  <a:txBody>
                    <a:bodyPr>
                      <a:noAutofit/>
                    </a:bodyPr>
                    <a:lstStyle/>
                    <a:p>
                      <a:pPr indent="0" lvl="0" marL="0" rtl="0" algn="ctr">
                        <a:spcBef>
                          <a:spcPts val="0"/>
                        </a:spcBef>
                        <a:spcAft>
                          <a:spcPts val="0"/>
                        </a:spcAft>
                        <a:buNone/>
                      </a:pPr>
                      <a:r>
                        <a:rPr lang="es"/>
                        <a:t>2</a:t>
                      </a:r>
                      <a:endParaRPr/>
                    </a:p>
                  </a:txBody>
                  <a:tcPr marT="91425" marB="91425" marR="91425" marL="91425"/>
                </a:tc>
                <a:tc>
                  <a:txBody>
                    <a:bodyPr>
                      <a:noAutofit/>
                    </a:bodyPr>
                    <a:lstStyle/>
                    <a:p>
                      <a:pPr indent="0" lvl="0" marL="0" rtl="0" algn="ctr">
                        <a:spcBef>
                          <a:spcPts val="0"/>
                        </a:spcBef>
                        <a:spcAft>
                          <a:spcPts val="0"/>
                        </a:spcAft>
                        <a:buNone/>
                      </a:pPr>
                      <a:r>
                        <a:rPr lang="es"/>
                        <a:t>-</a:t>
                      </a:r>
                      <a:endParaRPr/>
                    </a:p>
                  </a:txBody>
                  <a:tcPr marT="91425" marB="91425" marR="91425" marL="91425"/>
                </a:tc>
              </a:tr>
              <a:tr h="381000">
                <a:tc>
                  <a:txBody>
                    <a:bodyPr>
                      <a:noAutofit/>
                    </a:bodyPr>
                    <a:lstStyle/>
                    <a:p>
                      <a:pPr indent="0" lvl="0" marL="0" rtl="0" algn="l">
                        <a:spcBef>
                          <a:spcPts val="0"/>
                        </a:spcBef>
                        <a:spcAft>
                          <a:spcPts val="0"/>
                        </a:spcAft>
                        <a:buNone/>
                      </a:pPr>
                      <a:r>
                        <a:rPr b="1" lang="es"/>
                        <a:t>f_amarillas</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lang="es"/>
                        <a:t>0</a:t>
                      </a:r>
                      <a:endParaRPr/>
                    </a:p>
                  </a:txBody>
                  <a:tcPr marT="91425" marB="91425" marR="91425" marL="91425"/>
                </a:tc>
                <a:tc>
                  <a:txBody>
                    <a:bodyPr>
                      <a:noAutofit/>
                    </a:bodyPr>
                    <a:lstStyle/>
                    <a:p>
                      <a:pPr indent="0" lvl="0" marL="0" rtl="0" algn="ctr">
                        <a:spcBef>
                          <a:spcPts val="0"/>
                        </a:spcBef>
                        <a:spcAft>
                          <a:spcPts val="0"/>
                        </a:spcAft>
                        <a:buNone/>
                      </a:pPr>
                      <a:r>
                        <a:rPr lang="es"/>
                        <a:t>0</a:t>
                      </a:r>
                      <a:endParaRPr/>
                    </a:p>
                  </a:txBody>
                  <a:tcPr marT="91425" marB="91425" marR="91425" marL="91425"/>
                </a:tc>
                <a:tc>
                  <a:txBody>
                    <a:bodyPr>
                      <a:noAutofit/>
                    </a:bodyPr>
                    <a:lstStyle/>
                    <a:p>
                      <a:pPr indent="0" lvl="0" marL="0" rtl="0" algn="ctr">
                        <a:spcBef>
                          <a:spcPts val="0"/>
                        </a:spcBef>
                        <a:spcAft>
                          <a:spcPts val="0"/>
                        </a:spcAft>
                        <a:buNone/>
                      </a:pPr>
                      <a:r>
                        <a:rPr lang="es"/>
                        <a:t>3</a:t>
                      </a:r>
                      <a:endParaRPr/>
                    </a:p>
                  </a:txBody>
                  <a:tcPr marT="91425" marB="91425" marR="91425" marL="91425"/>
                </a:tc>
                <a:tc>
                  <a:txBody>
                    <a:bodyPr>
                      <a:noAutofit/>
                    </a:bodyPr>
                    <a:lstStyle/>
                    <a:p>
                      <a:pPr indent="0" lvl="0" marL="0" rtl="0" algn="ctr">
                        <a:spcBef>
                          <a:spcPts val="0"/>
                        </a:spcBef>
                        <a:spcAft>
                          <a:spcPts val="0"/>
                        </a:spcAft>
                        <a:buNone/>
                      </a:pPr>
                      <a:r>
                        <a:rPr lang="es"/>
                        <a:t>5</a:t>
                      </a:r>
                      <a:endParaRPr/>
                    </a:p>
                  </a:txBody>
                  <a:tcPr marT="91425" marB="91425" marR="91425" marL="91425"/>
                </a:tc>
                <a:tc>
                  <a:txBody>
                    <a:bodyPr>
                      <a:noAutofit/>
                    </a:bodyPr>
                    <a:lstStyle/>
                    <a:p>
                      <a:pPr indent="0" lvl="0" marL="0" rtl="0" algn="ctr">
                        <a:spcBef>
                          <a:spcPts val="0"/>
                        </a:spcBef>
                        <a:spcAft>
                          <a:spcPts val="0"/>
                        </a:spcAft>
                        <a:buNone/>
                      </a:pPr>
                      <a:r>
                        <a:rPr lang="es"/>
                        <a:t>7</a:t>
                      </a:r>
                      <a:endParaRPr/>
                    </a:p>
                  </a:txBody>
                  <a:tcPr marT="91425" marB="91425" marR="91425" marL="91425"/>
                </a:tc>
                <a:tc>
                  <a:txBody>
                    <a:bodyPr>
                      <a:noAutofit/>
                    </a:bodyPr>
                    <a:lstStyle/>
                    <a:p>
                      <a:pPr indent="0" lvl="0" marL="0" rtl="0" algn="ctr">
                        <a:spcBef>
                          <a:spcPts val="0"/>
                        </a:spcBef>
                        <a:spcAft>
                          <a:spcPts val="0"/>
                        </a:spcAft>
                        <a:buNone/>
                      </a:pPr>
                      <a:r>
                        <a:rPr lang="es"/>
                        <a:t>-</a:t>
                      </a:r>
                      <a:endParaRPr/>
                    </a:p>
                  </a:txBody>
                  <a:tcPr marT="91425" marB="91425" marR="91425" marL="91425"/>
                </a:tc>
              </a:tr>
              <a:tr h="381000">
                <a:tc>
                  <a:txBody>
                    <a:bodyPr>
                      <a:noAutofit/>
                    </a:bodyPr>
                    <a:lstStyle/>
                    <a:p>
                      <a:pPr indent="0" lvl="0" marL="0" rtl="0" algn="l">
                        <a:spcBef>
                          <a:spcPts val="0"/>
                        </a:spcBef>
                        <a:spcAft>
                          <a:spcPts val="0"/>
                        </a:spcAft>
                        <a:buNone/>
                      </a:pPr>
                      <a:r>
                        <a:rPr b="1" lang="es"/>
                        <a:t>puntaje_final</a:t>
                      </a:r>
                      <a:endParaRPr b="1"/>
                    </a:p>
                  </a:txBody>
                  <a:tcPr marT="91425" marB="91425" marR="91425" marL="91425">
                    <a:solidFill>
                      <a:srgbClr val="D9EAD3"/>
                    </a:solidFill>
                  </a:tcPr>
                </a:tc>
                <a:tc>
                  <a:txBody>
                    <a:bodyPr>
                      <a:noAutofit/>
                    </a:bodyPr>
                    <a:lstStyle/>
                    <a:p>
                      <a:pPr indent="0" lvl="0" marL="0" rtl="0" algn="ctr">
                        <a:spcBef>
                          <a:spcPts val="0"/>
                        </a:spcBef>
                        <a:spcAft>
                          <a:spcPts val="0"/>
                        </a:spcAft>
                        <a:buNone/>
                      </a:pPr>
                      <a:r>
                        <a:rPr lang="es"/>
                        <a:t>0</a:t>
                      </a:r>
                      <a:endParaRPr/>
                    </a:p>
                  </a:txBody>
                  <a:tcPr marT="91425" marB="91425" marR="91425" marL="91425"/>
                </a:tc>
                <a:tc>
                  <a:txBody>
                    <a:bodyPr>
                      <a:noAutofit/>
                    </a:bodyPr>
                    <a:lstStyle/>
                    <a:p>
                      <a:pPr indent="0" lvl="0" marL="0" rtl="0" algn="ctr">
                        <a:spcBef>
                          <a:spcPts val="0"/>
                        </a:spcBef>
                        <a:spcAft>
                          <a:spcPts val="0"/>
                        </a:spcAft>
                        <a:buNone/>
                      </a:pPr>
                      <a:r>
                        <a:rPr lang="es"/>
                        <a:t>1010</a:t>
                      </a:r>
                      <a:endParaRPr/>
                    </a:p>
                  </a:txBody>
                  <a:tcPr marT="91425" marB="91425" marR="91425" marL="91425"/>
                </a:tc>
                <a:tc>
                  <a:txBody>
                    <a:bodyPr>
                      <a:noAutofit/>
                    </a:bodyPr>
                    <a:lstStyle/>
                    <a:p>
                      <a:pPr indent="0" lvl="0" marL="0" rtl="0" algn="ctr">
                        <a:spcBef>
                          <a:spcPts val="0"/>
                        </a:spcBef>
                        <a:spcAft>
                          <a:spcPts val="0"/>
                        </a:spcAft>
                        <a:buNone/>
                      </a:pPr>
                      <a:r>
                        <a:rPr lang="es"/>
                        <a:t>511</a:t>
                      </a:r>
                      <a:endParaRPr/>
                    </a:p>
                  </a:txBody>
                  <a:tcPr marT="91425" marB="91425" marR="91425" marL="91425"/>
                </a:tc>
                <a:tc>
                  <a:txBody>
                    <a:bodyPr>
                      <a:noAutofit/>
                    </a:bodyPr>
                    <a:lstStyle/>
                    <a:p>
                      <a:pPr indent="0" lvl="0" marL="0" rtl="0" algn="ctr">
                        <a:spcBef>
                          <a:spcPts val="0"/>
                        </a:spcBef>
                        <a:spcAft>
                          <a:spcPts val="0"/>
                        </a:spcAft>
                        <a:buNone/>
                      </a:pPr>
                      <a:r>
                        <a:rPr lang="es"/>
                        <a:t>324</a:t>
                      </a:r>
                      <a:endParaRPr/>
                    </a:p>
                  </a:txBody>
                  <a:tcPr marT="91425" marB="91425" marR="91425" marL="91425"/>
                </a:tc>
                <a:tc>
                  <a:txBody>
                    <a:bodyPr>
                      <a:noAutofit/>
                    </a:bodyPr>
                    <a:lstStyle/>
                    <a:p>
                      <a:pPr indent="0" lvl="0" marL="0" rtl="0" algn="ctr">
                        <a:spcBef>
                          <a:spcPts val="0"/>
                        </a:spcBef>
                        <a:spcAft>
                          <a:spcPts val="0"/>
                        </a:spcAft>
                        <a:buNone/>
                      </a:pPr>
                      <a:r>
                        <a:rPr lang="es"/>
                        <a:t>171</a:t>
                      </a:r>
                      <a:endParaRPr/>
                    </a:p>
                  </a:txBody>
                  <a:tcPr marT="91425" marB="91425" marR="91425" marL="91425"/>
                </a:tc>
                <a:tc>
                  <a:txBody>
                    <a:bodyPr>
                      <a:noAutofit/>
                    </a:bodyPr>
                    <a:lstStyle/>
                    <a:p>
                      <a:pPr indent="0" lvl="0" marL="0" rtl="0" algn="ctr">
                        <a:spcBef>
                          <a:spcPts val="0"/>
                        </a:spcBef>
                        <a:spcAft>
                          <a:spcPts val="0"/>
                        </a:spcAft>
                        <a:buNone/>
                      </a:pPr>
                      <a:r>
                        <a:rPr lang="es"/>
                        <a:t>-</a:t>
                      </a:r>
                      <a:endParaRPr/>
                    </a:p>
                  </a:txBody>
                  <a:tcPr marT="91425" marB="91425" marR="91425" marL="91425"/>
                </a:tc>
              </a:tr>
            </a:tbl>
          </a:graphicData>
        </a:graphic>
      </p:graphicFrame>
      <p:sp>
        <p:nvSpPr>
          <p:cNvPr id="408" name="Google Shape;408;p63"/>
          <p:cNvSpPr txBox="1"/>
          <p:nvPr>
            <p:ph idx="1" type="body"/>
          </p:nvPr>
        </p:nvSpPr>
        <p:spPr>
          <a:xfrm>
            <a:off x="473400" y="5473940"/>
            <a:ext cx="8497800" cy="11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000000"/>
                </a:solidFill>
              </a:rPr>
              <a:t>Volvemos a validar la condición mientras con nuevo valor de la variable contador: </a:t>
            </a:r>
            <a:r>
              <a:rPr lang="es" sz="1600">
                <a:solidFill>
                  <a:srgbClr val="000000"/>
                </a:solidFill>
                <a:latin typeface="Courier New"/>
                <a:ea typeface="Courier New"/>
                <a:cs typeface="Courier New"/>
                <a:sym typeface="Courier New"/>
              </a:rPr>
              <a:t>4 &lt; 4</a:t>
            </a:r>
            <a:r>
              <a:rPr lang="es" sz="1600">
                <a:solidFill>
                  <a:srgbClr val="000000"/>
                </a:solidFill>
              </a:rPr>
              <a:t>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s" sz="1600">
                <a:solidFill>
                  <a:srgbClr val="000000"/>
                </a:solidFill>
              </a:rPr>
              <a:t>Donde el resultado FALSA, no entra al ciclo mientras y muestra por pantalla el mensaje final y finaliza nuestro programa.</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64"/>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p>
            <a:pPr indent="304800" lvl="0" marL="0" rtl="0" algn="l">
              <a:spcBef>
                <a:spcPts val="0"/>
              </a:spcBef>
              <a:spcAft>
                <a:spcPts val="0"/>
              </a:spcAft>
              <a:buNone/>
            </a:pPr>
            <a:r>
              <a:rPr lang="es"/>
              <a:t>Depurar el programa</a:t>
            </a:r>
            <a:endParaRPr/>
          </a:p>
        </p:txBody>
      </p:sp>
      <p:sp>
        <p:nvSpPr>
          <p:cNvPr id="414" name="Google Shape;414;p64"/>
          <p:cNvSpPr txBox="1"/>
          <p:nvPr>
            <p:ph idx="1" type="body"/>
          </p:nvPr>
        </p:nvSpPr>
        <p:spPr>
          <a:xfrm>
            <a:off x="457200" y="1947332"/>
            <a:ext cx="8229600" cy="46203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s"/>
              <a:t>Así se resuelven las depuraciones de nuestra traducción.</a:t>
            </a:r>
            <a:endParaRPr/>
          </a:p>
          <a:p>
            <a:pPr indent="-317500" lvl="0" marL="457200" rtl="0" algn="l">
              <a:spcBef>
                <a:spcPts val="0"/>
              </a:spcBef>
              <a:spcAft>
                <a:spcPts val="0"/>
              </a:spcAft>
              <a:buSzPts val="1400"/>
              <a:buChar char="●"/>
            </a:pPr>
            <a:r>
              <a:rPr lang="es"/>
              <a:t>La finalidad, recordar, es verificar si nuestro análisis, diseño y traducción están correctos.</a:t>
            </a:r>
            <a:endParaRPr/>
          </a:p>
          <a:p>
            <a:pPr indent="-317500" lvl="0" marL="457200" rtl="0" algn="l">
              <a:spcBef>
                <a:spcPts val="0"/>
              </a:spcBef>
              <a:spcAft>
                <a:spcPts val="0"/>
              </a:spcAft>
              <a:buSzPts val="1400"/>
              <a:buChar char="●"/>
            </a:pPr>
            <a:r>
              <a:rPr lang="es"/>
              <a:t>En caso de haber error sabremos en que parte tenemos el error y así corregirlo.</a:t>
            </a:r>
            <a:endParaRPr/>
          </a:p>
          <a:p>
            <a:pPr indent="-317500" lvl="0" marL="457200" rtl="0" algn="l">
              <a:spcBef>
                <a:spcPts val="0"/>
              </a:spcBef>
              <a:spcAft>
                <a:spcPts val="0"/>
              </a:spcAft>
              <a:buSzPts val="1400"/>
              <a:buChar char="●"/>
            </a:pPr>
            <a:r>
              <a:rPr lang="es"/>
              <a:t>La depuración también se realiza en caso de un programa ya existente.</a:t>
            </a:r>
            <a:endParaRPr/>
          </a:p>
          <a:p>
            <a:pPr indent="0" lvl="0" marL="0" rtl="0" algn="l">
              <a:spcBef>
                <a:spcPts val="600"/>
              </a:spcBef>
              <a:spcAft>
                <a:spcPts val="0"/>
              </a:spcAft>
              <a:buNone/>
            </a:pPr>
            <a:r>
              <a:t/>
            </a:r>
            <a:endParaRPr b="1"/>
          </a:p>
          <a:p>
            <a:pPr indent="0" lvl="0" marL="0" rtl="0" algn="ctr">
              <a:spcBef>
                <a:spcPts val="600"/>
              </a:spcBef>
              <a:spcAft>
                <a:spcPts val="0"/>
              </a:spcAft>
              <a:buNone/>
            </a:pPr>
            <a:r>
              <a:rPr b="1" lang="es"/>
              <a:t>¡Solo debes practicar!</a:t>
            </a:r>
            <a:endParaRPr b="1"/>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65"/>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Validaciones</a:t>
            </a:r>
            <a:endParaRPr b="1" i="0" sz="4800" u="none" cap="none" strike="noStrike">
              <a:solidFill>
                <a:schemeClr val="lt1"/>
              </a:solidFill>
              <a:latin typeface="Arial"/>
              <a:ea typeface="Arial"/>
              <a:cs typeface="Arial"/>
              <a:sym typeface="Arial"/>
            </a:endParaRPr>
          </a:p>
        </p:txBody>
      </p:sp>
      <p:sp>
        <p:nvSpPr>
          <p:cNvPr id="420" name="Google Shape;420;p65"/>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SzPts val="1400"/>
              <a:buChar char="●"/>
            </a:pPr>
            <a:r>
              <a:rPr b="0" i="0" lang="es" sz="2400" u="none" cap="none" strike="noStrike">
                <a:solidFill>
                  <a:schemeClr val="dk2"/>
                </a:solidFill>
                <a:latin typeface="Arial"/>
                <a:ea typeface="Arial"/>
                <a:cs typeface="Arial"/>
                <a:sym typeface="Arial"/>
              </a:rPr>
              <a:t>Te dejo una pregunta para que resuelvas y con el fin de mejorar las soluciones ya planteadas.</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¿Qué sucede si el usuario ingresa números negativos o letras?</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¿Sigue funcionando el programa o existen errores?</a:t>
            </a:r>
            <a:endParaRPr b="0" i="0" sz="30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3000" u="none" cap="none" strike="noStrike">
              <a:solidFill>
                <a:schemeClr val="dk2"/>
              </a:solidFill>
              <a:latin typeface="Arial"/>
              <a:ea typeface="Arial"/>
              <a:cs typeface="Arial"/>
              <a:sym typeface="Arial"/>
            </a:endParaRPr>
          </a:p>
          <a:p>
            <a:pPr indent="0" lvl="0" marL="0" marR="0" rtl="0" algn="ctr">
              <a:lnSpc>
                <a:spcPct val="100000"/>
              </a:lnSpc>
              <a:spcBef>
                <a:spcPts val="600"/>
              </a:spcBef>
              <a:spcAft>
                <a:spcPts val="0"/>
              </a:spcAft>
              <a:buNone/>
            </a:pPr>
            <a:r>
              <a:rPr b="1" i="0" lang="es" sz="2400" u="none" cap="none" strike="noStrike">
                <a:solidFill>
                  <a:schemeClr val="dk2"/>
                </a:solidFill>
                <a:latin typeface="Arial"/>
                <a:ea typeface="Arial"/>
                <a:cs typeface="Arial"/>
                <a:sym typeface="Arial"/>
              </a:rPr>
              <a:t>Son cosas que también debemos tener presente al analizar el problema aunque no estén en el enunciado</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66"/>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Ejercicios propuestos</a:t>
            </a:r>
            <a:endParaRPr b="1" i="0" sz="4800" u="none" cap="none" strike="noStrike">
              <a:solidFill>
                <a:schemeClr val="lt1"/>
              </a:solidFill>
              <a:latin typeface="Arial"/>
              <a:ea typeface="Arial"/>
              <a:cs typeface="Arial"/>
              <a:sym typeface="Arial"/>
            </a:endParaRPr>
          </a:p>
        </p:txBody>
      </p:sp>
      <p:sp>
        <p:nvSpPr>
          <p:cNvPr id="426" name="Google Shape;426;p66"/>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Dejo 2 ejercicios propuestos:</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600"/>
              </a:spcBef>
              <a:spcAft>
                <a:spcPts val="0"/>
              </a:spcAft>
              <a:buSzPts val="1400"/>
              <a:buAutoNum type="arabicPeriod"/>
            </a:pPr>
            <a:r>
              <a:rPr b="0" i="0" lang="es" sz="2400" u="none" cap="none" strike="noStrike">
                <a:solidFill>
                  <a:schemeClr val="dk2"/>
                </a:solidFill>
                <a:latin typeface="Arial"/>
                <a:ea typeface="Arial"/>
                <a:cs typeface="Arial"/>
                <a:sym typeface="Arial"/>
              </a:rPr>
              <a:t>Dado tres números ingresados por teclado enteros mostrar por pantalla los números ordenados de mayor a menor, en caso de ser iguales mostrar un aviso.</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600"/>
              </a:spcBef>
              <a:spcAft>
                <a:spcPts val="0"/>
              </a:spcAft>
              <a:buSzPts val="1400"/>
              <a:buAutoNum type="arabicPeriod"/>
            </a:pPr>
            <a:r>
              <a:rPr b="0" i="0" lang="es" sz="2400" u="none" cap="none" strike="noStrike">
                <a:solidFill>
                  <a:schemeClr val="dk2"/>
                </a:solidFill>
                <a:latin typeface="Arial"/>
                <a:ea typeface="Arial"/>
                <a:cs typeface="Arial"/>
                <a:sym typeface="Arial"/>
              </a:rPr>
              <a:t>Calcular el promedio de "n" números ingresados por teclado, mostrar por pantalla el resultado.</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b="0" i="0" sz="2400" u="none" cap="none" strike="noStrike">
              <a:solidFill>
                <a:schemeClr val="dk2"/>
              </a:solidFill>
              <a:latin typeface="Arial"/>
              <a:ea typeface="Arial"/>
              <a:cs typeface="Arial"/>
              <a:sym typeface="Arial"/>
            </a:endParaRPr>
          </a:p>
          <a:p>
            <a:pPr indent="0" lvl="0" marL="0" marR="0" rtl="0" algn="ctr">
              <a:lnSpc>
                <a:spcPct val="100000"/>
              </a:lnSpc>
              <a:spcBef>
                <a:spcPts val="600"/>
              </a:spcBef>
              <a:spcAft>
                <a:spcPts val="0"/>
              </a:spcAft>
              <a:buNone/>
            </a:pPr>
            <a:r>
              <a:rPr b="1" lang="es" sz="2400"/>
              <a:t>Recuerda seguir las etapas</a:t>
            </a:r>
            <a:endParaRPr b="1" i="0" sz="2400" u="none" cap="none" strike="noStrik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3"/>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Trazar (configurar) </a:t>
            </a:r>
            <a:endParaRPr b="1" i="0" sz="4800" u="none" cap="none" strike="noStrike">
              <a:solidFill>
                <a:schemeClr val="lt1"/>
              </a:solidFill>
              <a:latin typeface="Arial"/>
              <a:ea typeface="Arial"/>
              <a:cs typeface="Arial"/>
              <a:sym typeface="Arial"/>
            </a:endParaRPr>
          </a:p>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un plan</a:t>
            </a:r>
            <a:endParaRPr b="1" i="0" sz="4800" u="none" cap="none" strike="noStrike">
              <a:solidFill>
                <a:schemeClr val="lt1"/>
              </a:solidFill>
              <a:latin typeface="Arial"/>
              <a:ea typeface="Arial"/>
              <a:cs typeface="Arial"/>
              <a:sym typeface="Arial"/>
            </a:endParaRPr>
          </a:p>
        </p:txBody>
      </p:sp>
      <p:sp>
        <p:nvSpPr>
          <p:cNvPr id="71" name="Google Shape;71;p13"/>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457200" lvl="0" marL="342900" marR="0" rtl="0" algn="l">
              <a:lnSpc>
                <a:spcPct val="100000"/>
              </a:lnSpc>
              <a:spcBef>
                <a:spcPts val="600"/>
              </a:spcBef>
              <a:spcAft>
                <a:spcPts val="0"/>
              </a:spcAft>
              <a:buClr>
                <a:schemeClr val="dk2"/>
              </a:buClr>
              <a:buFont typeface="Arial"/>
              <a:buNone/>
            </a:pPr>
            <a:r>
              <a:rPr b="0" i="0" lang="es" sz="2400" u="none" cap="none" strike="noStrike">
                <a:solidFill>
                  <a:schemeClr val="dk2"/>
                </a:solidFill>
                <a:latin typeface="Arial"/>
                <a:ea typeface="Arial"/>
                <a:cs typeface="Arial"/>
                <a:sym typeface="Arial"/>
              </a:rPr>
              <a:t>Esto quiere decir que acciones debemos hacer con los datos y verificar nuestros datos, por lo que debemos tener presente estas preguntas:</a:t>
            </a:r>
            <a:endParaRPr b="0" i="0" sz="2400" u="none" cap="none" strike="noStrike">
              <a:solidFill>
                <a:schemeClr val="dk2"/>
              </a:solidFill>
              <a:latin typeface="Arial"/>
              <a:ea typeface="Arial"/>
              <a:cs typeface="Arial"/>
              <a:sym typeface="Arial"/>
            </a:endParaRPr>
          </a:p>
          <a:p>
            <a:pPr indent="457200" lvl="0" marL="342900" marR="0" rtl="0" algn="l">
              <a:lnSpc>
                <a:spcPct val="100000"/>
              </a:lnSpc>
              <a:spcBef>
                <a:spcPts val="600"/>
              </a:spcBef>
              <a:spcAft>
                <a:spcPts val="0"/>
              </a:spcAft>
              <a:buClr>
                <a:schemeClr val="dk2"/>
              </a:buClr>
              <a:buFont typeface="Arial"/>
              <a:buNone/>
            </a:pPr>
            <a:r>
              <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600"/>
              </a:spcBef>
              <a:spcAft>
                <a:spcPts val="0"/>
              </a:spcAft>
              <a:buSzPts val="1400"/>
              <a:buChar char="●"/>
            </a:pPr>
            <a:r>
              <a:rPr b="0" i="0" lang="es" sz="2400" u="none" cap="none" strike="noStrike">
                <a:solidFill>
                  <a:schemeClr val="dk2"/>
                </a:solidFill>
                <a:latin typeface="Arial"/>
                <a:ea typeface="Arial"/>
                <a:cs typeface="Arial"/>
                <a:sym typeface="Arial"/>
              </a:rPr>
              <a:t>¿Qué operaciones (acciones) necesito?</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¿Qué datos que poseo no son importantes?</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¿Será mejor descomponer el problema en otros más pequeños?</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¿Tengo más alternativas?</a:t>
            </a:r>
            <a:endParaRPr b="0" i="0" sz="2400" u="none" cap="none" strike="noStrike">
              <a:solidFill>
                <a:schemeClr val="dk2"/>
              </a:solidFill>
              <a:latin typeface="Arial"/>
              <a:ea typeface="Arial"/>
              <a:cs typeface="Arial"/>
              <a:sym typeface="Arial"/>
            </a:endParaRPr>
          </a:p>
        </p:txBody>
      </p:sp>
      <p:pic>
        <p:nvPicPr>
          <p:cNvPr id="72" name="Google Shape;72;p13"/>
          <p:cNvPicPr preferRelativeResize="0"/>
          <p:nvPr/>
        </p:nvPicPr>
        <p:blipFill>
          <a:blip r:embed="rId3">
            <a:alphaModFix/>
          </a:blip>
          <a:stretch>
            <a:fillRect/>
          </a:stretch>
        </p:blipFill>
        <p:spPr>
          <a:xfrm>
            <a:off x="6893484" y="198436"/>
            <a:ext cx="1869515" cy="1638017"/>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67"/>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Comentarios Finales</a:t>
            </a:r>
            <a:endParaRPr b="1" i="0" sz="4800" u="none" cap="none" strike="noStrike">
              <a:solidFill>
                <a:schemeClr val="lt1"/>
              </a:solidFill>
              <a:latin typeface="Arial"/>
              <a:ea typeface="Arial"/>
              <a:cs typeface="Arial"/>
              <a:sym typeface="Arial"/>
            </a:endParaRPr>
          </a:p>
        </p:txBody>
      </p:sp>
      <p:sp>
        <p:nvSpPr>
          <p:cNvPr id="432" name="Google Shape;432;p67"/>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SzPts val="1400"/>
              <a:buChar char="●"/>
            </a:pPr>
            <a:r>
              <a:rPr b="0" i="0" lang="es" sz="3000" u="none" cap="none" strike="noStrike">
                <a:solidFill>
                  <a:schemeClr val="dk2"/>
                </a:solidFill>
                <a:latin typeface="Arial"/>
                <a:ea typeface="Arial"/>
                <a:cs typeface="Arial"/>
                <a:sym typeface="Arial"/>
              </a:rPr>
              <a:t>Espero que con esta presentación se pueda entender mas o tener una idea mas clara de como resolver problemas de algoritmos.</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3000" u="none" cap="none" strike="noStrike">
                <a:solidFill>
                  <a:schemeClr val="dk2"/>
                </a:solidFill>
                <a:latin typeface="Arial"/>
                <a:ea typeface="Arial"/>
                <a:cs typeface="Arial"/>
                <a:sym typeface="Arial"/>
              </a:rPr>
              <a:t>Recuerda seguir los pasos: </a:t>
            </a:r>
            <a:endParaRPr b="0" i="0" sz="3000" u="none" cap="none" strike="noStrike">
              <a:solidFill>
                <a:schemeClr val="dk2"/>
              </a:solidFill>
              <a:latin typeface="Arial"/>
              <a:ea typeface="Arial"/>
              <a:cs typeface="Arial"/>
              <a:sym typeface="Arial"/>
            </a:endParaRPr>
          </a:p>
          <a:p>
            <a:pPr indent="-317500" lvl="1" marL="914400" marR="0" rtl="0" algn="l">
              <a:lnSpc>
                <a:spcPct val="100000"/>
              </a:lnSpc>
              <a:spcBef>
                <a:spcPts val="0"/>
              </a:spcBef>
              <a:spcAft>
                <a:spcPts val="0"/>
              </a:spcAft>
              <a:buSzPts val="1400"/>
              <a:buChar char="○"/>
            </a:pPr>
            <a:r>
              <a:rPr b="1" i="0" lang="es" sz="3000" u="none" cap="none" strike="noStrike">
                <a:solidFill>
                  <a:srgbClr val="0000FF"/>
                </a:solidFill>
                <a:latin typeface="Arial"/>
                <a:ea typeface="Arial"/>
                <a:cs typeface="Arial"/>
                <a:sym typeface="Arial"/>
              </a:rPr>
              <a:t>Analizar</a:t>
            </a:r>
            <a:r>
              <a:rPr b="0" i="0" lang="es" sz="3000" u="none" cap="none" strike="noStrike">
                <a:solidFill>
                  <a:schemeClr val="dk2"/>
                </a:solidFill>
                <a:latin typeface="Arial"/>
                <a:ea typeface="Arial"/>
                <a:cs typeface="Arial"/>
                <a:sym typeface="Arial"/>
              </a:rPr>
              <a:t> (Entender), </a:t>
            </a:r>
            <a:r>
              <a:rPr b="1" i="0" lang="es" sz="3000" u="none" cap="none" strike="noStrike">
                <a:solidFill>
                  <a:srgbClr val="38761D"/>
                </a:solidFill>
                <a:latin typeface="Arial"/>
                <a:ea typeface="Arial"/>
                <a:cs typeface="Arial"/>
                <a:sym typeface="Arial"/>
              </a:rPr>
              <a:t>Diseñar</a:t>
            </a:r>
            <a:r>
              <a:rPr b="0" i="0" lang="es" sz="3000" u="none" cap="none" strike="noStrike">
                <a:solidFill>
                  <a:schemeClr val="dk2"/>
                </a:solidFill>
                <a:latin typeface="Arial"/>
                <a:ea typeface="Arial"/>
                <a:cs typeface="Arial"/>
                <a:sym typeface="Arial"/>
              </a:rPr>
              <a:t> (Trazar), </a:t>
            </a:r>
            <a:r>
              <a:rPr b="1" i="0" lang="es" sz="3000" u="none" cap="none" strike="noStrike">
                <a:solidFill>
                  <a:srgbClr val="FF0000"/>
                </a:solidFill>
                <a:latin typeface="Arial"/>
                <a:ea typeface="Arial"/>
                <a:cs typeface="Arial"/>
                <a:sym typeface="Arial"/>
              </a:rPr>
              <a:t>Traducir</a:t>
            </a:r>
            <a:r>
              <a:rPr b="0" i="0" lang="es" sz="3000" u="none" cap="none" strike="noStrike">
                <a:solidFill>
                  <a:schemeClr val="dk2"/>
                </a:solidFill>
                <a:latin typeface="Arial"/>
                <a:ea typeface="Arial"/>
                <a:cs typeface="Arial"/>
                <a:sym typeface="Arial"/>
              </a:rPr>
              <a:t> (Ejecutar) y </a:t>
            </a:r>
            <a:r>
              <a:rPr b="1" i="0" lang="es" sz="3000" u="none" cap="none" strike="noStrike">
                <a:solidFill>
                  <a:srgbClr val="BF9000"/>
                </a:solidFill>
                <a:latin typeface="Arial"/>
                <a:ea typeface="Arial"/>
                <a:cs typeface="Arial"/>
                <a:sym typeface="Arial"/>
              </a:rPr>
              <a:t>Depurar</a:t>
            </a:r>
            <a:r>
              <a:rPr b="0" i="0" lang="es" sz="3000" u="none" cap="none" strike="noStrike">
                <a:solidFill>
                  <a:schemeClr val="dk2"/>
                </a:solidFill>
                <a:latin typeface="Arial"/>
                <a:ea typeface="Arial"/>
                <a:cs typeface="Arial"/>
                <a:sym typeface="Arial"/>
              </a:rPr>
              <a:t> (Revisar).</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3000" u="none" cap="none" strike="noStrike">
                <a:solidFill>
                  <a:schemeClr val="dk2"/>
                </a:solidFill>
                <a:latin typeface="Arial"/>
                <a:ea typeface="Arial"/>
                <a:cs typeface="Arial"/>
                <a:sym typeface="Arial"/>
              </a:rPr>
              <a:t>Siempre puede haber otra solución, trata de hacer el mismo problema con diferentes soluciones y/o agregar restricciones.</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68"/>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Referencias</a:t>
            </a:r>
            <a:endParaRPr b="1" i="0" sz="4800" u="none" cap="none" strike="noStrike">
              <a:solidFill>
                <a:schemeClr val="lt1"/>
              </a:solidFill>
              <a:latin typeface="Arial"/>
              <a:ea typeface="Arial"/>
              <a:cs typeface="Arial"/>
              <a:sym typeface="Arial"/>
            </a:endParaRPr>
          </a:p>
        </p:txBody>
      </p:sp>
      <p:sp>
        <p:nvSpPr>
          <p:cNvPr id="438" name="Google Shape;438;p68"/>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600"/>
              </a:spcBef>
              <a:spcAft>
                <a:spcPts val="0"/>
              </a:spcAft>
              <a:buClr>
                <a:schemeClr val="dk2"/>
              </a:buClr>
              <a:buFont typeface="Arial"/>
              <a:buNone/>
            </a:pPr>
            <a:r>
              <a:rPr b="0" i="0" lang="es" sz="2400" u="none" cap="none" strike="noStrike">
                <a:solidFill>
                  <a:schemeClr val="dk2"/>
                </a:solidFill>
                <a:latin typeface="Arial"/>
                <a:ea typeface="Arial"/>
                <a:cs typeface="Arial"/>
                <a:sym typeface="Arial"/>
              </a:rPr>
              <a:t>ALGORITMOS Y PROGRAMACIÓN</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Arial"/>
              <a:buNone/>
            </a:pPr>
            <a:r>
              <a:rPr b="0" i="0" lang="es" sz="2400" u="sng" cap="none" strike="noStrike">
                <a:solidFill>
                  <a:srgbClr val="4A86E8"/>
                </a:solidFill>
                <a:latin typeface="Arial"/>
                <a:ea typeface="Arial"/>
                <a:cs typeface="Arial"/>
                <a:sym typeface="Arial"/>
              </a:rPr>
              <a:t>Algoritmo y Programación - Guía para el docente</a:t>
            </a:r>
            <a:endParaRPr b="0" i="0" sz="30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Arial"/>
              <a:buNone/>
            </a:pPr>
            <a:r>
              <a:rPr b="0" i="0" lang="es" sz="2400" u="none" cap="none" strike="noStrike">
                <a:solidFill>
                  <a:srgbClr val="333333"/>
                </a:solidFill>
                <a:latin typeface="Arial"/>
                <a:ea typeface="Arial"/>
                <a:cs typeface="Arial"/>
                <a:sym typeface="Arial"/>
              </a:rPr>
              <a:t>Wikipedia</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Arial"/>
              <a:buNone/>
            </a:pPr>
            <a:r>
              <a:rPr b="0" i="0" lang="es" sz="2400" u="sng" cap="none" strike="noStrike">
                <a:solidFill>
                  <a:srgbClr val="4A86E8"/>
                </a:solidFill>
                <a:latin typeface="Arial"/>
                <a:ea typeface="Arial"/>
                <a:cs typeface="Arial"/>
                <a:sym typeface="Arial"/>
              </a:rPr>
              <a:t>http://es.wikipedia.org/wiki/Algoritmo</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Arial"/>
              <a:buNone/>
            </a:pPr>
            <a:r>
              <a:rPr b="0" i="0" lang="es" sz="2400" u="sng" cap="none" strike="noStrike">
                <a:solidFill>
                  <a:srgbClr val="4A86E8"/>
                </a:solidFill>
                <a:latin typeface="Arial"/>
                <a:ea typeface="Arial"/>
                <a:cs typeface="Arial"/>
                <a:sym typeface="Arial"/>
              </a:rPr>
              <a:t>http://es.wikipedia.org/wiki/Diagrama_de_flujo</a:t>
            </a:r>
            <a:endParaRPr b="0" i="0" sz="3000" u="none" cap="none" strike="noStrike">
              <a:solidFill>
                <a:schemeClr val="dk2"/>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Font typeface="Arial"/>
              <a:buNone/>
            </a:pPr>
            <a:r>
              <a:rPr b="0" i="0" lang="es" sz="2400" u="sng" cap="none" strike="noStrike">
                <a:solidFill>
                  <a:srgbClr val="4A86E8"/>
                </a:solidFill>
                <a:latin typeface="Arial"/>
                <a:ea typeface="Arial"/>
                <a:cs typeface="Arial"/>
                <a:sym typeface="Arial"/>
              </a:rPr>
              <a:t>http://es.wikipedia.org/wiki/Pseudoc%C3%B3digo</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69"/>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FIN!</a:t>
            </a:r>
            <a:endParaRPr b="1" i="0" sz="4800" u="none" cap="none" strike="noStrike">
              <a:solidFill>
                <a:schemeClr val="lt1"/>
              </a:solidFill>
              <a:latin typeface="Arial"/>
              <a:ea typeface="Arial"/>
              <a:cs typeface="Arial"/>
              <a:sym typeface="Arial"/>
            </a:endParaRPr>
          </a:p>
        </p:txBody>
      </p:sp>
      <p:sp>
        <p:nvSpPr>
          <p:cNvPr id="444" name="Google Shape;444;p69"/>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38100" lvl="0" marL="342900" rtl="0" algn="l">
              <a:spcBef>
                <a:spcPts val="600"/>
              </a:spcBef>
              <a:spcAft>
                <a:spcPts val="0"/>
              </a:spcAft>
              <a:buNone/>
            </a:pPr>
            <a:r>
              <a:t/>
            </a:r>
            <a:endParaRPr/>
          </a:p>
        </p:txBody>
      </p:sp>
      <p:pic>
        <p:nvPicPr>
          <p:cNvPr id="445" name="Google Shape;445;p69"/>
          <p:cNvPicPr preferRelativeResize="0"/>
          <p:nvPr/>
        </p:nvPicPr>
        <p:blipFill>
          <a:blip r:embed="rId3">
            <a:alphaModFix/>
          </a:blip>
          <a:stretch>
            <a:fillRect/>
          </a:stretch>
        </p:blipFill>
        <p:spPr>
          <a:xfrm>
            <a:off x="457200" y="5449985"/>
            <a:ext cx="3288127" cy="952166"/>
          </a:xfrm>
          <a:prstGeom prst="rect">
            <a:avLst/>
          </a:prstGeom>
          <a:noFill/>
          <a:ln>
            <a:noFill/>
          </a:ln>
        </p:spPr>
      </p:pic>
      <p:pic>
        <p:nvPicPr>
          <p:cNvPr id="446" name="Google Shape;446;p69"/>
          <p:cNvPicPr preferRelativeResize="0"/>
          <p:nvPr/>
        </p:nvPicPr>
        <p:blipFill>
          <a:blip r:embed="rId4">
            <a:alphaModFix/>
          </a:blip>
          <a:stretch>
            <a:fillRect/>
          </a:stretch>
        </p:blipFill>
        <p:spPr>
          <a:xfrm>
            <a:off x="6284251" y="5544903"/>
            <a:ext cx="2381250" cy="857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4"/>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Ejecutar Plan</a:t>
            </a:r>
            <a:endParaRPr b="1" i="0" sz="4800" u="none" cap="none" strike="noStrike">
              <a:solidFill>
                <a:schemeClr val="lt1"/>
              </a:solidFill>
              <a:latin typeface="Arial"/>
              <a:ea typeface="Arial"/>
              <a:cs typeface="Arial"/>
              <a:sym typeface="Arial"/>
            </a:endParaRPr>
          </a:p>
        </p:txBody>
      </p:sp>
      <p:sp>
        <p:nvSpPr>
          <p:cNvPr id="78" name="Google Shape;78;p14"/>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SzPts val="1400"/>
              <a:buChar char="●"/>
            </a:pPr>
            <a:r>
              <a:rPr b="0" i="0" lang="es" sz="2400" u="none" cap="none" strike="noStrike">
                <a:solidFill>
                  <a:schemeClr val="dk2"/>
                </a:solidFill>
                <a:latin typeface="Arial"/>
                <a:ea typeface="Arial"/>
                <a:cs typeface="Arial"/>
                <a:sym typeface="Arial"/>
              </a:rPr>
              <a:t>Ahora que entendemos el problema y hemos elegido nuestras operaciones debemos ejecutarlo, esto quiere decir seguir paso a paso nuestra traza (configuración) y verificar si vamos llegando al resultado esperado.</a:t>
            </a:r>
            <a:endParaRPr b="0" i="0" sz="2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400" u="none" cap="none" strike="noStrike">
                <a:solidFill>
                  <a:schemeClr val="dk2"/>
                </a:solidFill>
                <a:latin typeface="Arial"/>
                <a:ea typeface="Arial"/>
                <a:cs typeface="Arial"/>
                <a:sym typeface="Arial"/>
              </a:rPr>
              <a:t>Debemos ejecutar las operaciones y preguntarnos ¿vamos por camino correcto? si es así seguimos con las siguientes operaciones y comprobar si nos acercamos a la solución.</a:t>
            </a:r>
            <a:endParaRPr b="0" i="0" sz="2400" u="none" cap="none" strike="noStrike">
              <a:solidFill>
                <a:schemeClr val="dk2"/>
              </a:solidFill>
              <a:latin typeface="Arial"/>
              <a:ea typeface="Arial"/>
              <a:cs typeface="Arial"/>
              <a:sym typeface="Arial"/>
            </a:endParaRPr>
          </a:p>
          <a:p>
            <a:pPr indent="0" lvl="0" marL="0" marR="0" rtl="0" algn="ctr">
              <a:lnSpc>
                <a:spcPct val="100000"/>
              </a:lnSpc>
              <a:spcBef>
                <a:spcPts val="600"/>
              </a:spcBef>
              <a:spcAft>
                <a:spcPts val="0"/>
              </a:spcAft>
              <a:buNone/>
            </a:pPr>
            <a:r>
              <a:t/>
            </a:r>
            <a:endParaRPr b="1" sz="2400"/>
          </a:p>
          <a:p>
            <a:pPr indent="0" lvl="0" marL="0" marR="0" rtl="0" algn="ctr">
              <a:lnSpc>
                <a:spcPct val="100000"/>
              </a:lnSpc>
              <a:spcBef>
                <a:spcPts val="600"/>
              </a:spcBef>
              <a:spcAft>
                <a:spcPts val="0"/>
              </a:spcAft>
              <a:buNone/>
            </a:pPr>
            <a:r>
              <a:rPr b="1" i="0" lang="es" sz="2400" u="none" cap="none" strike="noStrike">
                <a:solidFill>
                  <a:schemeClr val="dk2"/>
                </a:solidFill>
                <a:latin typeface="Arial"/>
                <a:ea typeface="Arial"/>
                <a:cs typeface="Arial"/>
                <a:sym typeface="Arial"/>
              </a:rPr>
              <a:t>Recuerda en apoyarte con dibujos o diagramas.</a:t>
            </a:r>
            <a:endParaRPr b="0" i="0" sz="2400" u="none" cap="none" strike="noStrike">
              <a:solidFill>
                <a:schemeClr val="dk2"/>
              </a:solidFill>
              <a:latin typeface="Arial"/>
              <a:ea typeface="Arial"/>
              <a:cs typeface="Arial"/>
              <a:sym typeface="Arial"/>
            </a:endParaRPr>
          </a:p>
        </p:txBody>
      </p:sp>
      <p:pic>
        <p:nvPicPr>
          <p:cNvPr id="79" name="Google Shape;79;p14"/>
          <p:cNvPicPr preferRelativeResize="0"/>
          <p:nvPr/>
        </p:nvPicPr>
        <p:blipFill>
          <a:blip r:embed="rId3">
            <a:alphaModFix/>
          </a:blip>
          <a:stretch>
            <a:fillRect/>
          </a:stretch>
        </p:blipFill>
        <p:spPr>
          <a:xfrm>
            <a:off x="6459351" y="232831"/>
            <a:ext cx="2303648" cy="16170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Revisar</a:t>
            </a:r>
            <a:endParaRPr b="1" i="0" sz="4800" u="none" cap="none" strike="noStrike">
              <a:solidFill>
                <a:schemeClr val="lt1"/>
              </a:solidFill>
              <a:latin typeface="Arial"/>
              <a:ea typeface="Arial"/>
              <a:cs typeface="Arial"/>
              <a:sym typeface="Arial"/>
            </a:endParaRPr>
          </a:p>
        </p:txBody>
      </p:sp>
      <p:sp>
        <p:nvSpPr>
          <p:cNvPr id="85" name="Google Shape;85;p15"/>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SzPts val="1400"/>
              <a:buChar char="●"/>
            </a:pPr>
            <a:r>
              <a:rPr b="0" i="0" lang="es" sz="2800" u="none" cap="none" strike="noStrike">
                <a:solidFill>
                  <a:schemeClr val="dk2"/>
                </a:solidFill>
                <a:latin typeface="Arial"/>
                <a:ea typeface="Arial"/>
                <a:cs typeface="Arial"/>
                <a:sym typeface="Arial"/>
              </a:rPr>
              <a:t>Luego de ejecutar nuestro plan y al comprobar que hemos llegado al resultado esperado debemos entregar una respuesta completa.</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800" u="none" cap="none" strike="noStrike">
                <a:solidFill>
                  <a:schemeClr val="dk2"/>
                </a:solidFill>
                <a:latin typeface="Arial"/>
                <a:ea typeface="Arial"/>
                <a:cs typeface="Arial"/>
                <a:sym typeface="Arial"/>
              </a:rPr>
              <a:t>Podemos preguntarnos si existe otra forma de resolver el problema y comenzamos el ciclo de nuevo. Ver si podemos hacerlo más genérico para casos similares.</a:t>
            </a:r>
            <a:endParaRPr b="0" i="0" sz="30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b="0" i="0" lang="es" sz="2800" u="none" cap="none" strike="noStrike">
                <a:solidFill>
                  <a:schemeClr val="dk2"/>
                </a:solidFill>
                <a:latin typeface="Arial"/>
                <a:ea typeface="Arial"/>
                <a:cs typeface="Arial"/>
                <a:sym typeface="Arial"/>
              </a:rPr>
              <a:t>Tener en la mente el problema porque puede servir de ayuda en un caso similar.</a:t>
            </a:r>
            <a:endParaRPr b="0" i="0" sz="3000" u="none" cap="none" strike="noStrike">
              <a:solidFill>
                <a:schemeClr val="dk2"/>
              </a:solidFill>
              <a:latin typeface="Arial"/>
              <a:ea typeface="Arial"/>
              <a:cs typeface="Arial"/>
              <a:sym typeface="Arial"/>
            </a:endParaRPr>
          </a:p>
        </p:txBody>
      </p:sp>
      <p:pic>
        <p:nvPicPr>
          <p:cNvPr id="86" name="Google Shape;86;p15"/>
          <p:cNvPicPr preferRelativeResize="0"/>
          <p:nvPr/>
        </p:nvPicPr>
        <p:blipFill>
          <a:blip r:embed="rId3">
            <a:alphaModFix/>
          </a:blip>
          <a:stretch>
            <a:fillRect/>
          </a:stretch>
        </p:blipFill>
        <p:spPr>
          <a:xfrm>
            <a:off x="6215526" y="232831"/>
            <a:ext cx="2547471" cy="16318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457200" y="274637"/>
            <a:ext cx="8229600" cy="1522199"/>
          </a:xfrm>
          <a:prstGeom prst="rect">
            <a:avLst/>
          </a:prstGeom>
          <a:noFill/>
          <a:ln>
            <a:noFill/>
          </a:ln>
        </p:spPr>
        <p:txBody>
          <a:bodyPr anchorCtr="0" anchor="b" bIns="91425" lIns="91425" spcFirstLastPara="1" rIns="91425" wrap="square" tIns="91425">
            <a:noAutofit/>
          </a:bodyPr>
          <a:lstStyle/>
          <a:p>
            <a:pPr indent="304800" lvl="0" marL="0" marR="0" rtl="0" algn="l">
              <a:lnSpc>
                <a:spcPct val="100000"/>
              </a:lnSpc>
              <a:spcBef>
                <a:spcPts val="0"/>
              </a:spcBef>
              <a:spcAft>
                <a:spcPts val="0"/>
              </a:spcAft>
              <a:buClr>
                <a:schemeClr val="lt1"/>
              </a:buClr>
              <a:buFont typeface="Arial"/>
              <a:buNone/>
            </a:pPr>
            <a:r>
              <a:rPr b="1" i="0" lang="es" sz="4800" u="none" cap="none" strike="noStrike">
                <a:solidFill>
                  <a:schemeClr val="lt1"/>
                </a:solidFill>
                <a:latin typeface="Arial"/>
                <a:ea typeface="Arial"/>
                <a:cs typeface="Arial"/>
                <a:sym typeface="Arial"/>
              </a:rPr>
              <a:t>Manos a la obra!</a:t>
            </a:r>
            <a:endParaRPr b="1" i="0" sz="4800" u="none" cap="none" strike="noStrike">
              <a:solidFill>
                <a:schemeClr val="lt1"/>
              </a:solidFill>
              <a:latin typeface="Arial"/>
              <a:ea typeface="Arial"/>
              <a:cs typeface="Arial"/>
              <a:sym typeface="Arial"/>
            </a:endParaRPr>
          </a:p>
        </p:txBody>
      </p:sp>
      <p:sp>
        <p:nvSpPr>
          <p:cNvPr id="92" name="Google Shape;92;p16"/>
          <p:cNvSpPr txBox="1"/>
          <p:nvPr>
            <p:ph idx="1" type="body"/>
          </p:nvPr>
        </p:nvSpPr>
        <p:spPr>
          <a:xfrm>
            <a:off x="457200" y="1947332"/>
            <a:ext cx="8229600" cy="4620298"/>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En un juego, el ganador obtiene una ficha roja; el segundo, una ficha azul; y el tercero, una amarilla. Al final de varias rondas, el puntaje se calcula de la siguiente manera: Al cubo de la cantidad de fichas rojas se adiciona el doble de fichas azules y se descuenta el cuadrado de las fichas amarillas. Si Andrés llegó 3 veces en primer lugar, 4 veces de último y 6 veces de intermedio, ¿Qué puntaje obtuvo? </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2400" u="none" cap="none" strike="noStrike">
              <a:solidFill>
                <a:schemeClr val="dk2"/>
              </a:solidFill>
              <a:latin typeface="Arial"/>
              <a:ea typeface="Arial"/>
              <a:cs typeface="Arial"/>
              <a:sym typeface="Arial"/>
            </a:endParaRPr>
          </a:p>
          <a:p>
            <a:pPr indent="0" lvl="0" marL="0" marR="0" rtl="0" algn="r">
              <a:lnSpc>
                <a:spcPct val="100000"/>
              </a:lnSpc>
              <a:spcBef>
                <a:spcPts val="600"/>
              </a:spcBef>
              <a:spcAft>
                <a:spcPts val="0"/>
              </a:spcAft>
              <a:buNone/>
            </a:pPr>
            <a:r>
              <a:rPr b="0" i="0" lang="es" sz="2400" u="none" cap="none" strike="noStrike">
                <a:solidFill>
                  <a:schemeClr val="dk2"/>
                </a:solidFill>
                <a:latin typeface="Arial"/>
                <a:ea typeface="Arial"/>
                <a:cs typeface="Arial"/>
                <a:sym typeface="Arial"/>
              </a:rPr>
              <a:t>(Adaptado de Melo (2001), página 30).</a:t>
            </a:r>
            <a:endParaRPr b="0" i="0" sz="24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