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7620000" cx="10160000"/>
  <p:notesSz cx="7620000" cy="10160000"/>
  <p:embeddedFontLst>
    <p:embeddedFont>
      <p:font typeface="Playfair Display"/>
      <p:regular r:id="rId20"/>
      <p:bold r:id="rId21"/>
      <p:italic r:id="rId22"/>
      <p:boldItalic r:id="rId23"/>
    </p:embeddedFont>
    <p:embeddedFont>
      <p:font typeface="Montserrat"/>
      <p:regular r:id="rId24"/>
      <p:bold r:id="rId25"/>
      <p:italic r:id="rId26"/>
      <p:boldItalic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Montserrat-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Oswald-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i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56" name="Google Shape;56;i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i5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i5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i55: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i5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i6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i6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i65: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i6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i7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i7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i75: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i7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i5: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62" name="Google Shape;62;i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i1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68" name="Google Shape;68;i1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i15: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74" name="Google Shape;74;i1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i2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80" name="Google Shape;80;i2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i3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86" name="Google Shape;86;i3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i35: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92" name="Google Shape;92;i3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i4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98" name="Google Shape;98;i4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i45: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i4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762500" y="0"/>
            <a:ext cx="80400" cy="7620000"/>
          </a:xfrm>
          <a:prstGeom prst="rect">
            <a:avLst/>
          </a:prstGeom>
          <a:solidFill>
            <a:schemeClr val="dk2"/>
          </a:solidFill>
          <a:ln>
            <a:noFill/>
          </a:ln>
        </p:spPr>
        <p:txBody>
          <a:bodyPr anchorCtr="0" anchor="ctr" bIns="112875" lIns="112875" spcFirstLastPara="1" rIns="112875" wrap="square" tIns="112875">
            <a:noAutofit/>
          </a:bodyPr>
          <a:lstStyle/>
          <a:p>
            <a:pPr indent="0" lvl="0" marL="0" rtl="0" algn="l">
              <a:spcBef>
                <a:spcPts val="0"/>
              </a:spcBef>
              <a:spcAft>
                <a:spcPts val="0"/>
              </a:spcAft>
              <a:buNone/>
            </a:pPr>
            <a:r>
              <a:t/>
            </a:r>
            <a:endParaRPr/>
          </a:p>
        </p:txBody>
      </p:sp>
      <p:sp>
        <p:nvSpPr>
          <p:cNvPr id="11" name="Google Shape;11;p2"/>
          <p:cNvSpPr/>
          <p:nvPr/>
        </p:nvSpPr>
        <p:spPr>
          <a:xfrm>
            <a:off x="4842750" y="0"/>
            <a:ext cx="4281300" cy="7620000"/>
          </a:xfrm>
          <a:prstGeom prst="rect">
            <a:avLst/>
          </a:prstGeom>
          <a:solidFill>
            <a:schemeClr val="accent5"/>
          </a:solidFill>
          <a:ln>
            <a:noFill/>
          </a:ln>
        </p:spPr>
        <p:txBody>
          <a:bodyPr anchorCtr="0" anchor="ctr" bIns="112875" lIns="112875" spcFirstLastPara="1" rIns="112875" wrap="square" tIns="11287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82500" y="2079778"/>
            <a:ext cx="9395100" cy="3180300"/>
          </a:xfrm>
          <a:prstGeom prst="rect">
            <a:avLst/>
          </a:prstGeom>
          <a:solidFill>
            <a:srgbClr val="FFFFFF"/>
          </a:solidFill>
        </p:spPr>
        <p:txBody>
          <a:bodyPr anchorCtr="0" anchor="ctr" bIns="112875" lIns="112875" spcFirstLastPara="1" rIns="112875" wrap="square" tIns="112875"/>
          <a:lstStyle>
            <a:lvl1pPr lvl="0" algn="ctr">
              <a:spcBef>
                <a:spcPts val="0"/>
              </a:spcBef>
              <a:spcAft>
                <a:spcPts val="0"/>
              </a:spcAft>
              <a:buSzPts val="8400"/>
              <a:buFont typeface="Playfair Display"/>
              <a:buNone/>
              <a:defRPr b="1" sz="8400">
                <a:latin typeface="Playfair Display"/>
                <a:ea typeface="Playfair Display"/>
                <a:cs typeface="Playfair Display"/>
                <a:sym typeface="Playfair Display"/>
              </a:defRPr>
            </a:lvl1pPr>
            <a:lvl2pPr lvl="1" algn="ctr">
              <a:spcBef>
                <a:spcPts val="0"/>
              </a:spcBef>
              <a:spcAft>
                <a:spcPts val="0"/>
              </a:spcAft>
              <a:buSzPts val="8400"/>
              <a:buFont typeface="Playfair Display"/>
              <a:buNone/>
              <a:defRPr b="1" sz="8400">
                <a:latin typeface="Playfair Display"/>
                <a:ea typeface="Playfair Display"/>
                <a:cs typeface="Playfair Display"/>
                <a:sym typeface="Playfair Display"/>
              </a:defRPr>
            </a:lvl2pPr>
            <a:lvl3pPr lvl="2" algn="ctr">
              <a:spcBef>
                <a:spcPts val="0"/>
              </a:spcBef>
              <a:spcAft>
                <a:spcPts val="0"/>
              </a:spcAft>
              <a:buSzPts val="8400"/>
              <a:buFont typeface="Playfair Display"/>
              <a:buNone/>
              <a:defRPr b="1" sz="8400">
                <a:latin typeface="Playfair Display"/>
                <a:ea typeface="Playfair Display"/>
                <a:cs typeface="Playfair Display"/>
                <a:sym typeface="Playfair Display"/>
              </a:defRPr>
            </a:lvl3pPr>
            <a:lvl4pPr lvl="3" algn="ctr">
              <a:spcBef>
                <a:spcPts val="0"/>
              </a:spcBef>
              <a:spcAft>
                <a:spcPts val="0"/>
              </a:spcAft>
              <a:buSzPts val="8400"/>
              <a:buFont typeface="Playfair Display"/>
              <a:buNone/>
              <a:defRPr b="1" sz="8400">
                <a:latin typeface="Playfair Display"/>
                <a:ea typeface="Playfair Display"/>
                <a:cs typeface="Playfair Display"/>
                <a:sym typeface="Playfair Display"/>
              </a:defRPr>
            </a:lvl4pPr>
            <a:lvl5pPr lvl="4" algn="ctr">
              <a:spcBef>
                <a:spcPts val="0"/>
              </a:spcBef>
              <a:spcAft>
                <a:spcPts val="0"/>
              </a:spcAft>
              <a:buSzPts val="8400"/>
              <a:buFont typeface="Playfair Display"/>
              <a:buNone/>
              <a:defRPr b="1" sz="8400">
                <a:latin typeface="Playfair Display"/>
                <a:ea typeface="Playfair Display"/>
                <a:cs typeface="Playfair Display"/>
                <a:sym typeface="Playfair Display"/>
              </a:defRPr>
            </a:lvl5pPr>
            <a:lvl6pPr lvl="5" algn="ctr">
              <a:spcBef>
                <a:spcPts val="0"/>
              </a:spcBef>
              <a:spcAft>
                <a:spcPts val="0"/>
              </a:spcAft>
              <a:buSzPts val="8400"/>
              <a:buFont typeface="Playfair Display"/>
              <a:buNone/>
              <a:defRPr b="1" sz="8400">
                <a:latin typeface="Playfair Display"/>
                <a:ea typeface="Playfair Display"/>
                <a:cs typeface="Playfair Display"/>
                <a:sym typeface="Playfair Display"/>
              </a:defRPr>
            </a:lvl6pPr>
            <a:lvl7pPr lvl="6" algn="ctr">
              <a:spcBef>
                <a:spcPts val="0"/>
              </a:spcBef>
              <a:spcAft>
                <a:spcPts val="0"/>
              </a:spcAft>
              <a:buSzPts val="8400"/>
              <a:buFont typeface="Playfair Display"/>
              <a:buNone/>
              <a:defRPr b="1" sz="8400">
                <a:latin typeface="Playfair Display"/>
                <a:ea typeface="Playfair Display"/>
                <a:cs typeface="Playfair Display"/>
                <a:sym typeface="Playfair Display"/>
              </a:defRPr>
            </a:lvl7pPr>
            <a:lvl8pPr lvl="7" algn="ctr">
              <a:spcBef>
                <a:spcPts val="0"/>
              </a:spcBef>
              <a:spcAft>
                <a:spcPts val="0"/>
              </a:spcAft>
              <a:buSzPts val="8400"/>
              <a:buFont typeface="Playfair Display"/>
              <a:buNone/>
              <a:defRPr b="1" sz="8400">
                <a:latin typeface="Playfair Display"/>
                <a:ea typeface="Playfair Display"/>
                <a:cs typeface="Playfair Display"/>
                <a:sym typeface="Playfair Display"/>
              </a:defRPr>
            </a:lvl8pPr>
            <a:lvl9pPr lvl="8" algn="ctr">
              <a:spcBef>
                <a:spcPts val="0"/>
              </a:spcBef>
              <a:spcAft>
                <a:spcPts val="0"/>
              </a:spcAft>
              <a:buSzPts val="8400"/>
              <a:buFont typeface="Playfair Display"/>
              <a:buNone/>
              <a:defRPr b="1" sz="84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82500" y="5260222"/>
            <a:ext cx="5455800" cy="855900"/>
          </a:xfrm>
          <a:prstGeom prst="rect">
            <a:avLst/>
          </a:prstGeom>
          <a:solidFill>
            <a:schemeClr val="dk2"/>
          </a:solidFill>
        </p:spPr>
        <p:txBody>
          <a:bodyPr anchorCtr="0" anchor="ctr" bIns="112875" lIns="112875" spcFirstLastPara="1" rIns="112875" wrap="square" tIns="112875"/>
          <a:lstStyle>
            <a:lvl1pPr lvl="0">
              <a:lnSpc>
                <a:spcPct val="100000"/>
              </a:lnSpc>
              <a:spcBef>
                <a:spcPts val="0"/>
              </a:spcBef>
              <a:spcAft>
                <a:spcPts val="0"/>
              </a:spcAft>
              <a:buClr>
                <a:schemeClr val="lt1"/>
              </a:buClr>
              <a:buSzPts val="3000"/>
              <a:buFont typeface="Montserrat"/>
              <a:buNone/>
              <a:defRPr b="1" sz="30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3000"/>
              <a:buFont typeface="Montserrat"/>
              <a:buNone/>
              <a:defRPr b="1" sz="30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3000"/>
              <a:buFont typeface="Montserrat"/>
              <a:buNone/>
              <a:defRPr b="1" sz="30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3000"/>
              <a:buFont typeface="Montserrat"/>
              <a:buNone/>
              <a:defRPr b="1" sz="30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3000"/>
              <a:buFont typeface="Montserrat"/>
              <a:buNone/>
              <a:defRPr b="1" sz="30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3000"/>
              <a:buFont typeface="Montserrat"/>
              <a:buNone/>
              <a:defRPr b="1" sz="30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3000"/>
              <a:buFont typeface="Montserrat"/>
              <a:buNone/>
              <a:defRPr b="1" sz="30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3000"/>
              <a:buFont typeface="Montserrat"/>
              <a:buNone/>
              <a:defRPr b="1" sz="30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3000"/>
              <a:buFont typeface="Montserrat"/>
              <a:buNone/>
              <a:defRPr b="1" sz="30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9442221" y="6946310"/>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46333" y="1481370"/>
            <a:ext cx="9467400" cy="3179700"/>
          </a:xfrm>
          <a:prstGeom prst="rect">
            <a:avLst/>
          </a:prstGeom>
        </p:spPr>
        <p:txBody>
          <a:bodyPr anchorCtr="0" anchor="b" bIns="112875" lIns="112875" spcFirstLastPara="1" rIns="112875" wrap="square" tIns="112875"/>
          <a:lstStyle>
            <a:lvl1pPr lvl="0" algn="ctr">
              <a:spcBef>
                <a:spcPts val="0"/>
              </a:spcBef>
              <a:spcAft>
                <a:spcPts val="0"/>
              </a:spcAft>
              <a:buSzPts val="17300"/>
              <a:buFont typeface="Montserrat"/>
              <a:buNone/>
              <a:defRPr sz="17300">
                <a:latin typeface="Montserrat"/>
                <a:ea typeface="Montserrat"/>
                <a:cs typeface="Montserrat"/>
                <a:sym typeface="Montserrat"/>
              </a:defRPr>
            </a:lvl1pPr>
            <a:lvl2pPr lvl="1" algn="ctr">
              <a:spcBef>
                <a:spcPts val="0"/>
              </a:spcBef>
              <a:spcAft>
                <a:spcPts val="0"/>
              </a:spcAft>
              <a:buSzPts val="17300"/>
              <a:buFont typeface="Montserrat"/>
              <a:buNone/>
              <a:defRPr sz="17300">
                <a:latin typeface="Montserrat"/>
                <a:ea typeface="Montserrat"/>
                <a:cs typeface="Montserrat"/>
                <a:sym typeface="Montserrat"/>
              </a:defRPr>
            </a:lvl2pPr>
            <a:lvl3pPr lvl="2" algn="ctr">
              <a:spcBef>
                <a:spcPts val="0"/>
              </a:spcBef>
              <a:spcAft>
                <a:spcPts val="0"/>
              </a:spcAft>
              <a:buSzPts val="17300"/>
              <a:buFont typeface="Montserrat"/>
              <a:buNone/>
              <a:defRPr sz="17300">
                <a:latin typeface="Montserrat"/>
                <a:ea typeface="Montserrat"/>
                <a:cs typeface="Montserrat"/>
                <a:sym typeface="Montserrat"/>
              </a:defRPr>
            </a:lvl3pPr>
            <a:lvl4pPr lvl="3" algn="ctr">
              <a:spcBef>
                <a:spcPts val="0"/>
              </a:spcBef>
              <a:spcAft>
                <a:spcPts val="0"/>
              </a:spcAft>
              <a:buSzPts val="17300"/>
              <a:buFont typeface="Montserrat"/>
              <a:buNone/>
              <a:defRPr sz="17300">
                <a:latin typeface="Montserrat"/>
                <a:ea typeface="Montserrat"/>
                <a:cs typeface="Montserrat"/>
                <a:sym typeface="Montserrat"/>
              </a:defRPr>
            </a:lvl4pPr>
            <a:lvl5pPr lvl="4" algn="ctr">
              <a:spcBef>
                <a:spcPts val="0"/>
              </a:spcBef>
              <a:spcAft>
                <a:spcPts val="0"/>
              </a:spcAft>
              <a:buSzPts val="17300"/>
              <a:buFont typeface="Montserrat"/>
              <a:buNone/>
              <a:defRPr sz="17300">
                <a:latin typeface="Montserrat"/>
                <a:ea typeface="Montserrat"/>
                <a:cs typeface="Montserrat"/>
                <a:sym typeface="Montserrat"/>
              </a:defRPr>
            </a:lvl5pPr>
            <a:lvl6pPr lvl="5" algn="ctr">
              <a:spcBef>
                <a:spcPts val="0"/>
              </a:spcBef>
              <a:spcAft>
                <a:spcPts val="0"/>
              </a:spcAft>
              <a:buSzPts val="17300"/>
              <a:buFont typeface="Montserrat"/>
              <a:buNone/>
              <a:defRPr sz="17300">
                <a:latin typeface="Montserrat"/>
                <a:ea typeface="Montserrat"/>
                <a:cs typeface="Montserrat"/>
                <a:sym typeface="Montserrat"/>
              </a:defRPr>
            </a:lvl6pPr>
            <a:lvl7pPr lvl="6" algn="ctr">
              <a:spcBef>
                <a:spcPts val="0"/>
              </a:spcBef>
              <a:spcAft>
                <a:spcPts val="0"/>
              </a:spcAft>
              <a:buSzPts val="17300"/>
              <a:buFont typeface="Montserrat"/>
              <a:buNone/>
              <a:defRPr sz="17300">
                <a:latin typeface="Montserrat"/>
                <a:ea typeface="Montserrat"/>
                <a:cs typeface="Montserrat"/>
                <a:sym typeface="Montserrat"/>
              </a:defRPr>
            </a:lvl7pPr>
            <a:lvl8pPr lvl="7" algn="ctr">
              <a:spcBef>
                <a:spcPts val="0"/>
              </a:spcBef>
              <a:spcAft>
                <a:spcPts val="0"/>
              </a:spcAft>
              <a:buSzPts val="17300"/>
              <a:buFont typeface="Montserrat"/>
              <a:buNone/>
              <a:defRPr sz="17300">
                <a:latin typeface="Montserrat"/>
                <a:ea typeface="Montserrat"/>
                <a:cs typeface="Montserrat"/>
                <a:sym typeface="Montserrat"/>
              </a:defRPr>
            </a:lvl8pPr>
            <a:lvl9pPr lvl="8" algn="ctr">
              <a:spcBef>
                <a:spcPts val="0"/>
              </a:spcBef>
              <a:spcAft>
                <a:spcPts val="0"/>
              </a:spcAft>
              <a:buSzPts val="17300"/>
              <a:buFont typeface="Montserrat"/>
              <a:buNone/>
              <a:defRPr sz="17300">
                <a:latin typeface="Montserrat"/>
                <a:ea typeface="Montserrat"/>
                <a:cs typeface="Montserrat"/>
                <a:sym typeface="Montserrat"/>
              </a:defRPr>
            </a:lvl9pPr>
          </a:lstStyle>
          <a:p>
            <a:r>
              <a:t>xx%</a:t>
            </a:r>
          </a:p>
        </p:txBody>
      </p:sp>
      <p:sp>
        <p:nvSpPr>
          <p:cNvPr id="50" name="Google Shape;50;p11"/>
          <p:cNvSpPr txBox="1"/>
          <p:nvPr>
            <p:ph idx="1" type="body"/>
          </p:nvPr>
        </p:nvSpPr>
        <p:spPr>
          <a:xfrm>
            <a:off x="346333" y="4782852"/>
            <a:ext cx="9467400" cy="1927200"/>
          </a:xfrm>
          <a:prstGeom prst="rect">
            <a:avLst/>
          </a:prstGeom>
        </p:spPr>
        <p:txBody>
          <a:bodyPr anchorCtr="0" anchor="t" bIns="112875" lIns="112875" spcFirstLastPara="1" rIns="112875" wrap="square" tIns="112875"/>
          <a:lstStyle>
            <a:lvl1pPr indent="-368300" lvl="0" marL="457200" algn="ctr">
              <a:spcBef>
                <a:spcPts val="0"/>
              </a:spcBef>
              <a:spcAft>
                <a:spcPts val="0"/>
              </a:spcAft>
              <a:buSzPts val="2200"/>
              <a:buChar char="●"/>
              <a:defRPr>
                <a:highlight>
                  <a:schemeClr val="dk1"/>
                </a:highlight>
              </a:defRPr>
            </a:lvl1pPr>
            <a:lvl2pPr indent="-336550" lvl="1" marL="914400" algn="ctr">
              <a:spcBef>
                <a:spcPts val="2000"/>
              </a:spcBef>
              <a:spcAft>
                <a:spcPts val="0"/>
              </a:spcAft>
              <a:buSzPts val="1700"/>
              <a:buChar char="○"/>
              <a:defRPr>
                <a:highlight>
                  <a:schemeClr val="dk1"/>
                </a:highlight>
              </a:defRPr>
            </a:lvl2pPr>
            <a:lvl3pPr indent="-336550" lvl="2" marL="1371600" algn="ctr">
              <a:spcBef>
                <a:spcPts val="2000"/>
              </a:spcBef>
              <a:spcAft>
                <a:spcPts val="0"/>
              </a:spcAft>
              <a:buSzPts val="1700"/>
              <a:buChar char="■"/>
              <a:defRPr>
                <a:highlight>
                  <a:schemeClr val="dk1"/>
                </a:highlight>
              </a:defRPr>
            </a:lvl3pPr>
            <a:lvl4pPr indent="-336550" lvl="3" marL="1828800" algn="ctr">
              <a:spcBef>
                <a:spcPts val="2000"/>
              </a:spcBef>
              <a:spcAft>
                <a:spcPts val="0"/>
              </a:spcAft>
              <a:buSzPts val="1700"/>
              <a:buChar char="●"/>
              <a:defRPr>
                <a:highlight>
                  <a:schemeClr val="dk1"/>
                </a:highlight>
              </a:defRPr>
            </a:lvl4pPr>
            <a:lvl5pPr indent="-336550" lvl="4" marL="2286000" algn="ctr">
              <a:spcBef>
                <a:spcPts val="2000"/>
              </a:spcBef>
              <a:spcAft>
                <a:spcPts val="0"/>
              </a:spcAft>
              <a:buSzPts val="1700"/>
              <a:buChar char="○"/>
              <a:defRPr>
                <a:highlight>
                  <a:schemeClr val="dk1"/>
                </a:highlight>
              </a:defRPr>
            </a:lvl5pPr>
            <a:lvl6pPr indent="-336550" lvl="5" marL="2743200" algn="ctr">
              <a:spcBef>
                <a:spcPts val="2000"/>
              </a:spcBef>
              <a:spcAft>
                <a:spcPts val="0"/>
              </a:spcAft>
              <a:buSzPts val="1700"/>
              <a:buChar char="■"/>
              <a:defRPr>
                <a:highlight>
                  <a:schemeClr val="dk1"/>
                </a:highlight>
              </a:defRPr>
            </a:lvl6pPr>
            <a:lvl7pPr indent="-336550" lvl="6" marL="3200400" algn="ctr">
              <a:spcBef>
                <a:spcPts val="2000"/>
              </a:spcBef>
              <a:spcAft>
                <a:spcPts val="0"/>
              </a:spcAft>
              <a:buSzPts val="1700"/>
              <a:buChar char="●"/>
              <a:defRPr>
                <a:highlight>
                  <a:schemeClr val="dk1"/>
                </a:highlight>
              </a:defRPr>
            </a:lvl7pPr>
            <a:lvl8pPr indent="-336550" lvl="7" marL="3657600" algn="ctr">
              <a:spcBef>
                <a:spcPts val="2000"/>
              </a:spcBef>
              <a:spcAft>
                <a:spcPts val="0"/>
              </a:spcAft>
              <a:buSzPts val="1700"/>
              <a:buChar char="○"/>
              <a:defRPr>
                <a:highlight>
                  <a:schemeClr val="dk1"/>
                </a:highlight>
              </a:defRPr>
            </a:lvl8pPr>
            <a:lvl9pPr indent="-336550" lvl="8" marL="4114800" algn="ctr">
              <a:spcBef>
                <a:spcPts val="2000"/>
              </a:spcBef>
              <a:spcAft>
                <a:spcPts val="2000"/>
              </a:spcAft>
              <a:buSzPts val="1700"/>
              <a:buChar char="■"/>
              <a:defRPr>
                <a:highlight>
                  <a:schemeClr val="dk1"/>
                </a:highlight>
              </a:defRPr>
            </a:lvl9pPr>
          </a:lstStyle>
          <a:p/>
        </p:txBody>
      </p:sp>
      <p:sp>
        <p:nvSpPr>
          <p:cNvPr id="51" name="Google Shape;51;p11"/>
          <p:cNvSpPr txBox="1"/>
          <p:nvPr>
            <p:ph idx="12" type="sldNum"/>
          </p:nvPr>
        </p:nvSpPr>
        <p:spPr>
          <a:xfrm>
            <a:off x="9442221" y="6946310"/>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9442221" y="6946310"/>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5048467" y="827133"/>
            <a:ext cx="63000" cy="9395400"/>
          </a:xfrm>
          <a:prstGeom prst="rect">
            <a:avLst/>
          </a:prstGeom>
          <a:solidFill>
            <a:schemeClr val="dk2"/>
          </a:solidFill>
          <a:ln>
            <a:noFill/>
          </a:ln>
        </p:spPr>
        <p:txBody>
          <a:bodyPr anchorCtr="0" anchor="ctr" bIns="112875" lIns="112875" spcFirstLastPara="1" rIns="112875" wrap="square" tIns="11287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82500" y="2079778"/>
            <a:ext cx="9395100" cy="3180300"/>
          </a:xfrm>
          <a:prstGeom prst="rect">
            <a:avLst/>
          </a:prstGeom>
          <a:solidFill>
            <a:srgbClr val="FFFFFF"/>
          </a:solidFill>
        </p:spPr>
        <p:txBody>
          <a:bodyPr anchorCtr="0" anchor="ctr" bIns="112875" lIns="112875" spcFirstLastPara="1" rIns="112875" wrap="square" tIns="112875"/>
          <a:lstStyle>
            <a:lvl1pPr lvl="0" algn="ctr">
              <a:spcBef>
                <a:spcPts val="0"/>
              </a:spcBef>
              <a:spcAft>
                <a:spcPts val="0"/>
              </a:spcAft>
              <a:buSzPts val="5900"/>
              <a:buFont typeface="Playfair Display"/>
              <a:buNone/>
              <a:defRPr b="1" sz="5900">
                <a:latin typeface="Playfair Display"/>
                <a:ea typeface="Playfair Display"/>
                <a:cs typeface="Playfair Display"/>
                <a:sym typeface="Playfair Display"/>
              </a:defRPr>
            </a:lvl1pPr>
            <a:lvl2pPr lvl="1" algn="ctr">
              <a:spcBef>
                <a:spcPts val="0"/>
              </a:spcBef>
              <a:spcAft>
                <a:spcPts val="0"/>
              </a:spcAft>
              <a:buSzPts val="5900"/>
              <a:buFont typeface="Playfair Display"/>
              <a:buNone/>
              <a:defRPr b="1" sz="5900">
                <a:latin typeface="Playfair Display"/>
                <a:ea typeface="Playfair Display"/>
                <a:cs typeface="Playfair Display"/>
                <a:sym typeface="Playfair Display"/>
              </a:defRPr>
            </a:lvl2pPr>
            <a:lvl3pPr lvl="2" algn="ctr">
              <a:spcBef>
                <a:spcPts val="0"/>
              </a:spcBef>
              <a:spcAft>
                <a:spcPts val="0"/>
              </a:spcAft>
              <a:buSzPts val="5900"/>
              <a:buFont typeface="Playfair Display"/>
              <a:buNone/>
              <a:defRPr b="1" sz="5900">
                <a:latin typeface="Playfair Display"/>
                <a:ea typeface="Playfair Display"/>
                <a:cs typeface="Playfair Display"/>
                <a:sym typeface="Playfair Display"/>
              </a:defRPr>
            </a:lvl3pPr>
            <a:lvl4pPr lvl="3" algn="ctr">
              <a:spcBef>
                <a:spcPts val="0"/>
              </a:spcBef>
              <a:spcAft>
                <a:spcPts val="0"/>
              </a:spcAft>
              <a:buSzPts val="5900"/>
              <a:buFont typeface="Playfair Display"/>
              <a:buNone/>
              <a:defRPr b="1" sz="5900">
                <a:latin typeface="Playfair Display"/>
                <a:ea typeface="Playfair Display"/>
                <a:cs typeface="Playfair Display"/>
                <a:sym typeface="Playfair Display"/>
              </a:defRPr>
            </a:lvl4pPr>
            <a:lvl5pPr lvl="4" algn="ctr">
              <a:spcBef>
                <a:spcPts val="0"/>
              </a:spcBef>
              <a:spcAft>
                <a:spcPts val="0"/>
              </a:spcAft>
              <a:buSzPts val="5900"/>
              <a:buFont typeface="Playfair Display"/>
              <a:buNone/>
              <a:defRPr b="1" sz="5900">
                <a:latin typeface="Playfair Display"/>
                <a:ea typeface="Playfair Display"/>
                <a:cs typeface="Playfair Display"/>
                <a:sym typeface="Playfair Display"/>
              </a:defRPr>
            </a:lvl5pPr>
            <a:lvl6pPr lvl="5" algn="ctr">
              <a:spcBef>
                <a:spcPts val="0"/>
              </a:spcBef>
              <a:spcAft>
                <a:spcPts val="0"/>
              </a:spcAft>
              <a:buSzPts val="5900"/>
              <a:buFont typeface="Playfair Display"/>
              <a:buNone/>
              <a:defRPr b="1" sz="5900">
                <a:latin typeface="Playfair Display"/>
                <a:ea typeface="Playfair Display"/>
                <a:cs typeface="Playfair Display"/>
                <a:sym typeface="Playfair Display"/>
              </a:defRPr>
            </a:lvl6pPr>
            <a:lvl7pPr lvl="6" algn="ctr">
              <a:spcBef>
                <a:spcPts val="0"/>
              </a:spcBef>
              <a:spcAft>
                <a:spcPts val="0"/>
              </a:spcAft>
              <a:buSzPts val="5900"/>
              <a:buFont typeface="Playfair Display"/>
              <a:buNone/>
              <a:defRPr b="1" sz="5900">
                <a:latin typeface="Playfair Display"/>
                <a:ea typeface="Playfair Display"/>
                <a:cs typeface="Playfair Display"/>
                <a:sym typeface="Playfair Display"/>
              </a:defRPr>
            </a:lvl7pPr>
            <a:lvl8pPr lvl="7" algn="ctr">
              <a:spcBef>
                <a:spcPts val="0"/>
              </a:spcBef>
              <a:spcAft>
                <a:spcPts val="0"/>
              </a:spcAft>
              <a:buSzPts val="5900"/>
              <a:buFont typeface="Playfair Display"/>
              <a:buNone/>
              <a:defRPr b="1" sz="5900">
                <a:latin typeface="Playfair Display"/>
                <a:ea typeface="Playfair Display"/>
                <a:cs typeface="Playfair Display"/>
                <a:sym typeface="Playfair Display"/>
              </a:defRPr>
            </a:lvl8pPr>
            <a:lvl9pPr lvl="8" algn="ctr">
              <a:spcBef>
                <a:spcPts val="0"/>
              </a:spcBef>
              <a:spcAft>
                <a:spcPts val="0"/>
              </a:spcAft>
              <a:buSzPts val="5900"/>
              <a:buFont typeface="Playfair Display"/>
              <a:buNone/>
              <a:defRPr b="1" sz="59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9442221" y="6946310"/>
            <a:ext cx="609600" cy="583200"/>
          </a:xfrm>
          <a:prstGeom prst="rect">
            <a:avLst/>
          </a:prstGeom>
        </p:spPr>
        <p:txBody>
          <a:bodyPr anchorCtr="0" anchor="ctr" bIns="112875" lIns="112875" spcFirstLastPara="1" rIns="112875" wrap="square" tIns="11287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46333" y="659296"/>
            <a:ext cx="9467400" cy="848400"/>
          </a:xfrm>
          <a:prstGeom prst="rect">
            <a:avLst/>
          </a:prstGeom>
        </p:spPr>
        <p:txBody>
          <a:bodyPr anchorCtr="0" anchor="t" bIns="112875" lIns="112875" spcFirstLastPara="1" rIns="112875" wrap="square" tIns="112875"/>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1" name="Google Shape;21;p4"/>
          <p:cNvSpPr txBox="1"/>
          <p:nvPr>
            <p:ph idx="1" type="body"/>
          </p:nvPr>
        </p:nvSpPr>
        <p:spPr>
          <a:xfrm>
            <a:off x="346333" y="1828259"/>
            <a:ext cx="9467400" cy="4940400"/>
          </a:xfrm>
          <a:prstGeom prst="rect">
            <a:avLst/>
          </a:prstGeom>
        </p:spPr>
        <p:txBody>
          <a:bodyPr anchorCtr="0" anchor="t" bIns="112875" lIns="112875" spcFirstLastPara="1" rIns="112875" wrap="square" tIns="112875"/>
          <a:lstStyle>
            <a:lvl1pPr indent="-368300" lvl="0" marL="457200">
              <a:spcBef>
                <a:spcPts val="0"/>
              </a:spcBef>
              <a:spcAft>
                <a:spcPts val="0"/>
              </a:spcAft>
              <a:buSzPts val="2200"/>
              <a:buChar char="●"/>
              <a:defRPr/>
            </a:lvl1pPr>
            <a:lvl2pPr indent="-336550" lvl="1" marL="914400">
              <a:spcBef>
                <a:spcPts val="2000"/>
              </a:spcBef>
              <a:spcAft>
                <a:spcPts val="0"/>
              </a:spcAft>
              <a:buSzPts val="1700"/>
              <a:buChar char="○"/>
              <a:defRPr/>
            </a:lvl2pPr>
            <a:lvl3pPr indent="-336550" lvl="2" marL="1371600">
              <a:spcBef>
                <a:spcPts val="2000"/>
              </a:spcBef>
              <a:spcAft>
                <a:spcPts val="0"/>
              </a:spcAft>
              <a:buSzPts val="1700"/>
              <a:buChar char="■"/>
              <a:defRPr/>
            </a:lvl3pPr>
            <a:lvl4pPr indent="-336550" lvl="3" marL="1828800">
              <a:spcBef>
                <a:spcPts val="2000"/>
              </a:spcBef>
              <a:spcAft>
                <a:spcPts val="0"/>
              </a:spcAft>
              <a:buSzPts val="1700"/>
              <a:buChar char="●"/>
              <a:defRPr/>
            </a:lvl4pPr>
            <a:lvl5pPr indent="-336550" lvl="4" marL="2286000">
              <a:spcBef>
                <a:spcPts val="2000"/>
              </a:spcBef>
              <a:spcAft>
                <a:spcPts val="0"/>
              </a:spcAft>
              <a:buSzPts val="1700"/>
              <a:buChar char="○"/>
              <a:defRPr/>
            </a:lvl5pPr>
            <a:lvl6pPr indent="-336550" lvl="5" marL="2743200">
              <a:spcBef>
                <a:spcPts val="2000"/>
              </a:spcBef>
              <a:spcAft>
                <a:spcPts val="0"/>
              </a:spcAft>
              <a:buSzPts val="1700"/>
              <a:buChar char="■"/>
              <a:defRPr/>
            </a:lvl6pPr>
            <a:lvl7pPr indent="-336550" lvl="6" marL="3200400">
              <a:spcBef>
                <a:spcPts val="2000"/>
              </a:spcBef>
              <a:spcAft>
                <a:spcPts val="0"/>
              </a:spcAft>
              <a:buSzPts val="1700"/>
              <a:buChar char="●"/>
              <a:defRPr/>
            </a:lvl7pPr>
            <a:lvl8pPr indent="-336550" lvl="7" marL="3657600">
              <a:spcBef>
                <a:spcPts val="2000"/>
              </a:spcBef>
              <a:spcAft>
                <a:spcPts val="0"/>
              </a:spcAft>
              <a:buSzPts val="1700"/>
              <a:buChar char="○"/>
              <a:defRPr/>
            </a:lvl8pPr>
            <a:lvl9pPr indent="-336550" lvl="8" marL="4114800">
              <a:spcBef>
                <a:spcPts val="2000"/>
              </a:spcBef>
              <a:spcAft>
                <a:spcPts val="2000"/>
              </a:spcAft>
              <a:buSzPts val="1700"/>
              <a:buChar char="■"/>
              <a:defRPr/>
            </a:lvl9pPr>
          </a:lstStyle>
          <a:p/>
        </p:txBody>
      </p:sp>
      <p:sp>
        <p:nvSpPr>
          <p:cNvPr id="22" name="Google Shape;22;p4"/>
          <p:cNvSpPr txBox="1"/>
          <p:nvPr>
            <p:ph idx="12" type="sldNum"/>
          </p:nvPr>
        </p:nvSpPr>
        <p:spPr>
          <a:xfrm>
            <a:off x="9442221" y="6946310"/>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46333" y="659296"/>
            <a:ext cx="9467400" cy="848400"/>
          </a:xfrm>
          <a:prstGeom prst="rect">
            <a:avLst/>
          </a:prstGeom>
        </p:spPr>
        <p:txBody>
          <a:bodyPr anchorCtr="0" anchor="t" bIns="112875" lIns="112875" spcFirstLastPara="1" rIns="112875" wrap="square" tIns="112875"/>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5" name="Google Shape;25;p5"/>
          <p:cNvSpPr txBox="1"/>
          <p:nvPr>
            <p:ph idx="1" type="body"/>
          </p:nvPr>
        </p:nvSpPr>
        <p:spPr>
          <a:xfrm>
            <a:off x="346333" y="1828222"/>
            <a:ext cx="4444200" cy="4940400"/>
          </a:xfrm>
          <a:prstGeom prst="rect">
            <a:avLst/>
          </a:prstGeom>
        </p:spPr>
        <p:txBody>
          <a:bodyPr anchorCtr="0" anchor="t" bIns="112875" lIns="112875" spcFirstLastPara="1" rIns="112875" wrap="square" tIns="112875"/>
          <a:lstStyle>
            <a:lvl1pPr indent="-336550" lvl="0" marL="457200">
              <a:spcBef>
                <a:spcPts val="0"/>
              </a:spcBef>
              <a:spcAft>
                <a:spcPts val="0"/>
              </a:spcAft>
              <a:buSzPts val="1700"/>
              <a:buChar char="●"/>
              <a:defRPr sz="17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6" name="Google Shape;26;p5"/>
          <p:cNvSpPr txBox="1"/>
          <p:nvPr>
            <p:ph idx="2" type="body"/>
          </p:nvPr>
        </p:nvSpPr>
        <p:spPr>
          <a:xfrm>
            <a:off x="5369333" y="1828222"/>
            <a:ext cx="4444200" cy="4940400"/>
          </a:xfrm>
          <a:prstGeom prst="rect">
            <a:avLst/>
          </a:prstGeom>
        </p:spPr>
        <p:txBody>
          <a:bodyPr anchorCtr="0" anchor="t" bIns="112875" lIns="112875" spcFirstLastPara="1" rIns="112875" wrap="square" tIns="112875"/>
          <a:lstStyle>
            <a:lvl1pPr indent="-336550" lvl="0" marL="457200">
              <a:spcBef>
                <a:spcPts val="0"/>
              </a:spcBef>
              <a:spcAft>
                <a:spcPts val="0"/>
              </a:spcAft>
              <a:buSzPts val="1700"/>
              <a:buChar char="●"/>
              <a:defRPr sz="17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7" name="Google Shape;27;p5"/>
          <p:cNvSpPr txBox="1"/>
          <p:nvPr>
            <p:ph idx="12" type="sldNum"/>
          </p:nvPr>
        </p:nvSpPr>
        <p:spPr>
          <a:xfrm>
            <a:off x="9442221" y="6946310"/>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46333" y="659296"/>
            <a:ext cx="9467400" cy="848400"/>
          </a:xfrm>
          <a:prstGeom prst="rect">
            <a:avLst/>
          </a:prstGeom>
        </p:spPr>
        <p:txBody>
          <a:bodyPr anchorCtr="0" anchor="t" bIns="112875" lIns="112875" spcFirstLastPara="1" rIns="112875" wrap="square" tIns="112875"/>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0" name="Google Shape;30;p6"/>
          <p:cNvSpPr txBox="1"/>
          <p:nvPr>
            <p:ph idx="12" type="sldNum"/>
          </p:nvPr>
        </p:nvSpPr>
        <p:spPr>
          <a:xfrm>
            <a:off x="9442221" y="6946310"/>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46333" y="823111"/>
            <a:ext cx="3120000" cy="1119600"/>
          </a:xfrm>
          <a:prstGeom prst="rect">
            <a:avLst/>
          </a:prstGeom>
        </p:spPr>
        <p:txBody>
          <a:bodyPr anchorCtr="0" anchor="b" bIns="112875" lIns="112875" spcFirstLastPara="1" rIns="112875" wrap="square" tIns="11287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3" name="Google Shape;33;p7"/>
          <p:cNvSpPr txBox="1"/>
          <p:nvPr>
            <p:ph idx="1" type="body"/>
          </p:nvPr>
        </p:nvSpPr>
        <p:spPr>
          <a:xfrm>
            <a:off x="346333" y="2058667"/>
            <a:ext cx="3120000" cy="4710300"/>
          </a:xfrm>
          <a:prstGeom prst="rect">
            <a:avLst/>
          </a:prstGeom>
        </p:spPr>
        <p:txBody>
          <a:bodyPr anchorCtr="0" anchor="t" bIns="112875" lIns="112875" spcFirstLastPara="1" rIns="112875" wrap="square" tIns="112875"/>
          <a:lstStyle>
            <a:lvl1pPr indent="-323850" lvl="0" marL="457200">
              <a:spcBef>
                <a:spcPts val="0"/>
              </a:spcBef>
              <a:spcAft>
                <a:spcPts val="0"/>
              </a:spcAft>
              <a:buSzPts val="1500"/>
              <a:buChar char="●"/>
              <a:defRPr sz="15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34" name="Google Shape;34;p7"/>
          <p:cNvSpPr txBox="1"/>
          <p:nvPr>
            <p:ph idx="12" type="sldNum"/>
          </p:nvPr>
        </p:nvSpPr>
        <p:spPr>
          <a:xfrm>
            <a:off x="9442221" y="6946310"/>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544722" y="779778"/>
            <a:ext cx="6243000" cy="6060300"/>
          </a:xfrm>
          <a:prstGeom prst="rect">
            <a:avLst/>
          </a:prstGeom>
        </p:spPr>
        <p:txBody>
          <a:bodyPr anchorCtr="0" anchor="ctr" bIns="112875" lIns="112875" spcFirstLastPara="1" rIns="112875" wrap="square" tIns="112875"/>
          <a:lstStyle>
            <a:lvl1pPr lvl="0">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9442221" y="6946310"/>
            <a:ext cx="609600" cy="583200"/>
          </a:xfrm>
          <a:prstGeom prst="rect">
            <a:avLst/>
          </a:prstGeom>
        </p:spPr>
        <p:txBody>
          <a:bodyPr anchorCtr="0" anchor="ctr" bIns="112875" lIns="112875" spcFirstLastPara="1" rIns="112875" wrap="square" tIns="11287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5080000" y="-111"/>
            <a:ext cx="5079900" cy="7620000"/>
          </a:xfrm>
          <a:prstGeom prst="rect">
            <a:avLst/>
          </a:prstGeom>
          <a:solidFill>
            <a:schemeClr val="dk1"/>
          </a:solidFill>
          <a:ln>
            <a:noFill/>
          </a:ln>
        </p:spPr>
        <p:txBody>
          <a:bodyPr anchorCtr="0" anchor="ctr" bIns="112875" lIns="112875" spcFirstLastPara="1" rIns="112875" wrap="square" tIns="112875">
            <a:noAutofit/>
          </a:bodyPr>
          <a:lstStyle/>
          <a:p>
            <a:pPr indent="0" lvl="0" marL="0" rtl="0" algn="l">
              <a:spcBef>
                <a:spcPts val="0"/>
              </a:spcBef>
              <a:spcAft>
                <a:spcPts val="0"/>
              </a:spcAft>
              <a:buNone/>
            </a:pPr>
            <a:r>
              <a:t/>
            </a:r>
            <a:endParaRPr/>
          </a:p>
        </p:txBody>
      </p:sp>
      <p:cxnSp>
        <p:nvCxnSpPr>
          <p:cNvPr id="40" name="Google Shape;40;p9"/>
          <p:cNvCxnSpPr/>
          <p:nvPr/>
        </p:nvCxnSpPr>
        <p:spPr>
          <a:xfrm>
            <a:off x="5588528" y="6660000"/>
            <a:ext cx="5202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95000" y="1602481"/>
            <a:ext cx="4494600" cy="2646300"/>
          </a:xfrm>
          <a:prstGeom prst="rect">
            <a:avLst/>
          </a:prstGeom>
        </p:spPr>
        <p:txBody>
          <a:bodyPr anchorCtr="0" anchor="b" bIns="112875" lIns="112875" spcFirstLastPara="1" rIns="112875" wrap="square" tIns="11287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2" name="Google Shape;42;p9"/>
          <p:cNvSpPr txBox="1"/>
          <p:nvPr>
            <p:ph idx="1" type="subTitle"/>
          </p:nvPr>
        </p:nvSpPr>
        <p:spPr>
          <a:xfrm>
            <a:off x="295000" y="4328001"/>
            <a:ext cx="4494600" cy="1993200"/>
          </a:xfrm>
          <a:prstGeom prst="rect">
            <a:avLst/>
          </a:prstGeom>
        </p:spPr>
        <p:txBody>
          <a:bodyPr anchorCtr="0" anchor="t" bIns="112875" lIns="112875" spcFirstLastPara="1" rIns="112875" wrap="square" tIns="112875"/>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43" name="Google Shape;43;p9"/>
          <p:cNvSpPr txBox="1"/>
          <p:nvPr>
            <p:ph idx="2" type="body"/>
          </p:nvPr>
        </p:nvSpPr>
        <p:spPr>
          <a:xfrm>
            <a:off x="5488333" y="1072889"/>
            <a:ext cx="4263300" cy="5474100"/>
          </a:xfrm>
          <a:prstGeom prst="rect">
            <a:avLst/>
          </a:prstGeom>
        </p:spPr>
        <p:txBody>
          <a:bodyPr anchorCtr="0" anchor="ctr" bIns="112875" lIns="112875" spcFirstLastPara="1" rIns="112875" wrap="square" tIns="112875"/>
          <a:lstStyle>
            <a:lvl1pPr indent="-368300" lvl="0" marL="457200">
              <a:spcBef>
                <a:spcPts val="0"/>
              </a:spcBef>
              <a:spcAft>
                <a:spcPts val="0"/>
              </a:spcAft>
              <a:buSzPts val="2200"/>
              <a:buChar char="●"/>
              <a:defRPr>
                <a:highlight>
                  <a:schemeClr val="lt1"/>
                </a:highlight>
              </a:defRPr>
            </a:lvl1pPr>
            <a:lvl2pPr indent="-336550" lvl="1" marL="914400">
              <a:spcBef>
                <a:spcPts val="2000"/>
              </a:spcBef>
              <a:spcAft>
                <a:spcPts val="0"/>
              </a:spcAft>
              <a:buSzPts val="1700"/>
              <a:buChar char="○"/>
              <a:defRPr>
                <a:highlight>
                  <a:schemeClr val="lt1"/>
                </a:highlight>
              </a:defRPr>
            </a:lvl2pPr>
            <a:lvl3pPr indent="-336550" lvl="2" marL="1371600">
              <a:spcBef>
                <a:spcPts val="2000"/>
              </a:spcBef>
              <a:spcAft>
                <a:spcPts val="0"/>
              </a:spcAft>
              <a:buSzPts val="1700"/>
              <a:buChar char="■"/>
              <a:defRPr>
                <a:highlight>
                  <a:schemeClr val="lt1"/>
                </a:highlight>
              </a:defRPr>
            </a:lvl3pPr>
            <a:lvl4pPr indent="-336550" lvl="3" marL="1828800">
              <a:spcBef>
                <a:spcPts val="2000"/>
              </a:spcBef>
              <a:spcAft>
                <a:spcPts val="0"/>
              </a:spcAft>
              <a:buSzPts val="1700"/>
              <a:buChar char="●"/>
              <a:defRPr>
                <a:highlight>
                  <a:schemeClr val="lt1"/>
                </a:highlight>
              </a:defRPr>
            </a:lvl4pPr>
            <a:lvl5pPr indent="-336550" lvl="4" marL="2286000">
              <a:spcBef>
                <a:spcPts val="2000"/>
              </a:spcBef>
              <a:spcAft>
                <a:spcPts val="0"/>
              </a:spcAft>
              <a:buSzPts val="1700"/>
              <a:buChar char="○"/>
              <a:defRPr>
                <a:highlight>
                  <a:schemeClr val="lt1"/>
                </a:highlight>
              </a:defRPr>
            </a:lvl5pPr>
            <a:lvl6pPr indent="-336550" lvl="5" marL="2743200">
              <a:spcBef>
                <a:spcPts val="2000"/>
              </a:spcBef>
              <a:spcAft>
                <a:spcPts val="0"/>
              </a:spcAft>
              <a:buSzPts val="1700"/>
              <a:buChar char="■"/>
              <a:defRPr>
                <a:highlight>
                  <a:schemeClr val="lt1"/>
                </a:highlight>
              </a:defRPr>
            </a:lvl6pPr>
            <a:lvl7pPr indent="-336550" lvl="6" marL="3200400">
              <a:spcBef>
                <a:spcPts val="2000"/>
              </a:spcBef>
              <a:spcAft>
                <a:spcPts val="0"/>
              </a:spcAft>
              <a:buSzPts val="1700"/>
              <a:buChar char="●"/>
              <a:defRPr>
                <a:highlight>
                  <a:schemeClr val="lt1"/>
                </a:highlight>
              </a:defRPr>
            </a:lvl7pPr>
            <a:lvl8pPr indent="-336550" lvl="7" marL="3657600">
              <a:spcBef>
                <a:spcPts val="2000"/>
              </a:spcBef>
              <a:spcAft>
                <a:spcPts val="0"/>
              </a:spcAft>
              <a:buSzPts val="1700"/>
              <a:buChar char="○"/>
              <a:defRPr>
                <a:highlight>
                  <a:schemeClr val="lt1"/>
                </a:highlight>
              </a:defRPr>
            </a:lvl8pPr>
            <a:lvl9pPr indent="-336550" lvl="8" marL="4114800">
              <a:spcBef>
                <a:spcPts val="2000"/>
              </a:spcBef>
              <a:spcAft>
                <a:spcPts val="2000"/>
              </a:spcAft>
              <a:buSzPts val="1700"/>
              <a:buChar char="■"/>
              <a:defRPr>
                <a:highlight>
                  <a:schemeClr val="lt1"/>
                </a:highlight>
              </a:defRPr>
            </a:lvl9pPr>
          </a:lstStyle>
          <a:p/>
        </p:txBody>
      </p:sp>
      <p:sp>
        <p:nvSpPr>
          <p:cNvPr id="44" name="Google Shape;44;p9"/>
          <p:cNvSpPr txBox="1"/>
          <p:nvPr>
            <p:ph idx="12" type="sldNum"/>
          </p:nvPr>
        </p:nvSpPr>
        <p:spPr>
          <a:xfrm>
            <a:off x="9442221" y="6946310"/>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46333" y="6267519"/>
            <a:ext cx="6665400" cy="896400"/>
          </a:xfrm>
          <a:prstGeom prst="rect">
            <a:avLst/>
          </a:prstGeom>
        </p:spPr>
        <p:txBody>
          <a:bodyPr anchorCtr="0" anchor="ctr" bIns="112875" lIns="112875" spcFirstLastPara="1" rIns="112875" wrap="square" tIns="112875"/>
          <a:lstStyle>
            <a:lvl1pPr indent="-228600" lvl="0" marL="457200">
              <a:lnSpc>
                <a:spcPct val="100000"/>
              </a:lnSpc>
              <a:spcBef>
                <a:spcPts val="0"/>
              </a:spcBef>
              <a:spcAft>
                <a:spcPts val="0"/>
              </a:spcAft>
              <a:buSzPts val="2200"/>
              <a:buNone/>
              <a:defRPr>
                <a:highlight>
                  <a:schemeClr val="dk1"/>
                </a:highlight>
              </a:defRPr>
            </a:lvl1pPr>
          </a:lstStyle>
          <a:p/>
        </p:txBody>
      </p:sp>
      <p:sp>
        <p:nvSpPr>
          <p:cNvPr id="47" name="Google Shape;47;p10"/>
          <p:cNvSpPr txBox="1"/>
          <p:nvPr>
            <p:ph idx="12" type="sldNum"/>
          </p:nvPr>
        </p:nvSpPr>
        <p:spPr>
          <a:xfrm>
            <a:off x="9442221" y="6946310"/>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6333" y="659296"/>
            <a:ext cx="9467400" cy="848400"/>
          </a:xfrm>
          <a:prstGeom prst="rect">
            <a:avLst/>
          </a:prstGeom>
          <a:noFill/>
          <a:ln>
            <a:noFill/>
          </a:ln>
        </p:spPr>
        <p:txBody>
          <a:bodyPr anchorCtr="0" anchor="t" bIns="112875" lIns="112875" spcFirstLastPara="1" rIns="112875" wrap="square" tIns="112875"/>
          <a:lstStyle>
            <a:lvl1pPr lvl="0">
              <a:spcBef>
                <a:spcPts val="0"/>
              </a:spcBef>
              <a:spcAft>
                <a:spcPts val="0"/>
              </a:spcAft>
              <a:buClr>
                <a:schemeClr val="dk2"/>
              </a:buClr>
              <a:buSzPts val="3700"/>
              <a:buFont typeface="Oswald"/>
              <a:buNone/>
              <a:defRPr sz="37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700"/>
              <a:buFont typeface="Oswald"/>
              <a:buNone/>
              <a:defRPr sz="37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700"/>
              <a:buFont typeface="Oswald"/>
              <a:buNone/>
              <a:defRPr sz="37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700"/>
              <a:buFont typeface="Oswald"/>
              <a:buNone/>
              <a:defRPr sz="37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700"/>
              <a:buFont typeface="Oswald"/>
              <a:buNone/>
              <a:defRPr sz="37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700"/>
              <a:buFont typeface="Oswald"/>
              <a:buNone/>
              <a:defRPr sz="37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700"/>
              <a:buFont typeface="Oswald"/>
              <a:buNone/>
              <a:defRPr sz="37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700"/>
              <a:buFont typeface="Oswald"/>
              <a:buNone/>
              <a:defRPr sz="37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700"/>
              <a:buFont typeface="Oswald"/>
              <a:buNone/>
              <a:defRPr sz="37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46333" y="1828259"/>
            <a:ext cx="9467400" cy="4940400"/>
          </a:xfrm>
          <a:prstGeom prst="rect">
            <a:avLst/>
          </a:prstGeom>
          <a:noFill/>
          <a:ln>
            <a:noFill/>
          </a:ln>
        </p:spPr>
        <p:txBody>
          <a:bodyPr anchorCtr="0" anchor="t" bIns="112875" lIns="112875" spcFirstLastPara="1" rIns="112875" wrap="square" tIns="112875"/>
          <a:lstStyle>
            <a:lvl1pPr indent="-368300" lvl="0" marL="457200">
              <a:lnSpc>
                <a:spcPct val="115000"/>
              </a:lnSpc>
              <a:spcBef>
                <a:spcPts val="0"/>
              </a:spcBef>
              <a:spcAft>
                <a:spcPts val="0"/>
              </a:spcAft>
              <a:buClr>
                <a:schemeClr val="dk2"/>
              </a:buClr>
              <a:buSzPts val="2200"/>
              <a:buFont typeface="Playfair Display"/>
              <a:buChar char="●"/>
              <a:defRPr sz="2200">
                <a:solidFill>
                  <a:schemeClr val="dk2"/>
                </a:solidFill>
                <a:latin typeface="Playfair Display"/>
                <a:ea typeface="Playfair Display"/>
                <a:cs typeface="Playfair Display"/>
                <a:sym typeface="Playfair Display"/>
              </a:defRPr>
            </a:lvl1pPr>
            <a:lvl2pPr indent="-336550" lvl="1" marL="914400">
              <a:lnSpc>
                <a:spcPct val="115000"/>
              </a:lnSpc>
              <a:spcBef>
                <a:spcPts val="2000"/>
              </a:spcBef>
              <a:spcAft>
                <a:spcPts val="0"/>
              </a:spcAft>
              <a:buClr>
                <a:schemeClr val="dk2"/>
              </a:buClr>
              <a:buSzPts val="1700"/>
              <a:buFont typeface="Playfair Display"/>
              <a:buChar char="○"/>
              <a:defRPr sz="1700">
                <a:solidFill>
                  <a:schemeClr val="dk2"/>
                </a:solidFill>
                <a:latin typeface="Playfair Display"/>
                <a:ea typeface="Playfair Display"/>
                <a:cs typeface="Playfair Display"/>
                <a:sym typeface="Playfair Display"/>
              </a:defRPr>
            </a:lvl2pPr>
            <a:lvl3pPr indent="-336550" lvl="2" marL="1371600">
              <a:lnSpc>
                <a:spcPct val="115000"/>
              </a:lnSpc>
              <a:spcBef>
                <a:spcPts val="2000"/>
              </a:spcBef>
              <a:spcAft>
                <a:spcPts val="0"/>
              </a:spcAft>
              <a:buClr>
                <a:schemeClr val="dk2"/>
              </a:buClr>
              <a:buSzPts val="1700"/>
              <a:buFont typeface="Playfair Display"/>
              <a:buChar char="■"/>
              <a:defRPr sz="1700">
                <a:solidFill>
                  <a:schemeClr val="dk2"/>
                </a:solidFill>
                <a:latin typeface="Playfair Display"/>
                <a:ea typeface="Playfair Display"/>
                <a:cs typeface="Playfair Display"/>
                <a:sym typeface="Playfair Display"/>
              </a:defRPr>
            </a:lvl3pPr>
            <a:lvl4pPr indent="-336550" lvl="3" marL="1828800">
              <a:lnSpc>
                <a:spcPct val="115000"/>
              </a:lnSpc>
              <a:spcBef>
                <a:spcPts val="2000"/>
              </a:spcBef>
              <a:spcAft>
                <a:spcPts val="0"/>
              </a:spcAft>
              <a:buClr>
                <a:schemeClr val="dk2"/>
              </a:buClr>
              <a:buSzPts val="1700"/>
              <a:buFont typeface="Playfair Display"/>
              <a:buChar char="●"/>
              <a:defRPr sz="1700">
                <a:solidFill>
                  <a:schemeClr val="dk2"/>
                </a:solidFill>
                <a:latin typeface="Playfair Display"/>
                <a:ea typeface="Playfair Display"/>
                <a:cs typeface="Playfair Display"/>
                <a:sym typeface="Playfair Display"/>
              </a:defRPr>
            </a:lvl4pPr>
            <a:lvl5pPr indent="-336550" lvl="4" marL="2286000">
              <a:lnSpc>
                <a:spcPct val="115000"/>
              </a:lnSpc>
              <a:spcBef>
                <a:spcPts val="2000"/>
              </a:spcBef>
              <a:spcAft>
                <a:spcPts val="0"/>
              </a:spcAft>
              <a:buClr>
                <a:schemeClr val="dk2"/>
              </a:buClr>
              <a:buSzPts val="1700"/>
              <a:buFont typeface="Playfair Display"/>
              <a:buChar char="○"/>
              <a:defRPr sz="1700">
                <a:solidFill>
                  <a:schemeClr val="dk2"/>
                </a:solidFill>
                <a:latin typeface="Playfair Display"/>
                <a:ea typeface="Playfair Display"/>
                <a:cs typeface="Playfair Display"/>
                <a:sym typeface="Playfair Display"/>
              </a:defRPr>
            </a:lvl5pPr>
            <a:lvl6pPr indent="-336550" lvl="5" marL="2743200">
              <a:lnSpc>
                <a:spcPct val="115000"/>
              </a:lnSpc>
              <a:spcBef>
                <a:spcPts val="2000"/>
              </a:spcBef>
              <a:spcAft>
                <a:spcPts val="0"/>
              </a:spcAft>
              <a:buClr>
                <a:schemeClr val="dk2"/>
              </a:buClr>
              <a:buSzPts val="1700"/>
              <a:buFont typeface="Playfair Display"/>
              <a:buChar char="■"/>
              <a:defRPr sz="1700">
                <a:solidFill>
                  <a:schemeClr val="dk2"/>
                </a:solidFill>
                <a:latin typeface="Playfair Display"/>
                <a:ea typeface="Playfair Display"/>
                <a:cs typeface="Playfair Display"/>
                <a:sym typeface="Playfair Display"/>
              </a:defRPr>
            </a:lvl6pPr>
            <a:lvl7pPr indent="-336550" lvl="6" marL="3200400">
              <a:lnSpc>
                <a:spcPct val="115000"/>
              </a:lnSpc>
              <a:spcBef>
                <a:spcPts val="2000"/>
              </a:spcBef>
              <a:spcAft>
                <a:spcPts val="0"/>
              </a:spcAft>
              <a:buClr>
                <a:schemeClr val="dk2"/>
              </a:buClr>
              <a:buSzPts val="1700"/>
              <a:buFont typeface="Playfair Display"/>
              <a:buChar char="●"/>
              <a:defRPr sz="1700">
                <a:solidFill>
                  <a:schemeClr val="dk2"/>
                </a:solidFill>
                <a:latin typeface="Playfair Display"/>
                <a:ea typeface="Playfair Display"/>
                <a:cs typeface="Playfair Display"/>
                <a:sym typeface="Playfair Display"/>
              </a:defRPr>
            </a:lvl7pPr>
            <a:lvl8pPr indent="-336550" lvl="7" marL="3657600">
              <a:lnSpc>
                <a:spcPct val="115000"/>
              </a:lnSpc>
              <a:spcBef>
                <a:spcPts val="2000"/>
              </a:spcBef>
              <a:spcAft>
                <a:spcPts val="0"/>
              </a:spcAft>
              <a:buClr>
                <a:schemeClr val="dk2"/>
              </a:buClr>
              <a:buSzPts val="1700"/>
              <a:buFont typeface="Playfair Display"/>
              <a:buChar char="○"/>
              <a:defRPr sz="1700">
                <a:solidFill>
                  <a:schemeClr val="dk2"/>
                </a:solidFill>
                <a:latin typeface="Playfair Display"/>
                <a:ea typeface="Playfair Display"/>
                <a:cs typeface="Playfair Display"/>
                <a:sym typeface="Playfair Display"/>
              </a:defRPr>
            </a:lvl8pPr>
            <a:lvl9pPr indent="-336550" lvl="8" marL="4114800">
              <a:lnSpc>
                <a:spcPct val="115000"/>
              </a:lnSpc>
              <a:spcBef>
                <a:spcPts val="2000"/>
              </a:spcBef>
              <a:spcAft>
                <a:spcPts val="2000"/>
              </a:spcAft>
              <a:buClr>
                <a:schemeClr val="dk2"/>
              </a:buClr>
              <a:buSzPts val="1700"/>
              <a:buFont typeface="Playfair Display"/>
              <a:buChar char="■"/>
              <a:defRPr sz="1700">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9442221" y="6946310"/>
            <a:ext cx="609600" cy="583200"/>
          </a:xfrm>
          <a:prstGeom prst="rect">
            <a:avLst/>
          </a:prstGeom>
          <a:noFill/>
          <a:ln>
            <a:noFill/>
          </a:ln>
        </p:spPr>
        <p:txBody>
          <a:bodyPr anchorCtr="0" anchor="ctr" bIns="112875" lIns="112875" spcFirstLastPara="1" rIns="112875" wrap="square" tIns="112875">
            <a:noAutofit/>
          </a:bodyPr>
          <a:lstStyle>
            <a:lvl1pPr lvl="0" algn="r">
              <a:buNone/>
              <a:defRPr sz="1200">
                <a:solidFill>
                  <a:schemeClr val="dk2"/>
                </a:solidFill>
                <a:latin typeface="Playfair Display"/>
                <a:ea typeface="Playfair Display"/>
                <a:cs typeface="Playfair Display"/>
                <a:sym typeface="Playfair Display"/>
              </a:defRPr>
            </a:lvl1pPr>
            <a:lvl2pPr lvl="1" algn="r">
              <a:buNone/>
              <a:defRPr sz="1200">
                <a:solidFill>
                  <a:schemeClr val="dk2"/>
                </a:solidFill>
                <a:latin typeface="Playfair Display"/>
                <a:ea typeface="Playfair Display"/>
                <a:cs typeface="Playfair Display"/>
                <a:sym typeface="Playfair Display"/>
              </a:defRPr>
            </a:lvl2pPr>
            <a:lvl3pPr lvl="2" algn="r">
              <a:buNone/>
              <a:defRPr sz="1200">
                <a:solidFill>
                  <a:schemeClr val="dk2"/>
                </a:solidFill>
                <a:latin typeface="Playfair Display"/>
                <a:ea typeface="Playfair Display"/>
                <a:cs typeface="Playfair Display"/>
                <a:sym typeface="Playfair Display"/>
              </a:defRPr>
            </a:lvl3pPr>
            <a:lvl4pPr lvl="3" algn="r">
              <a:buNone/>
              <a:defRPr sz="1200">
                <a:solidFill>
                  <a:schemeClr val="dk2"/>
                </a:solidFill>
                <a:latin typeface="Playfair Display"/>
                <a:ea typeface="Playfair Display"/>
                <a:cs typeface="Playfair Display"/>
                <a:sym typeface="Playfair Display"/>
              </a:defRPr>
            </a:lvl4pPr>
            <a:lvl5pPr lvl="4" algn="r">
              <a:buNone/>
              <a:defRPr sz="1200">
                <a:solidFill>
                  <a:schemeClr val="dk2"/>
                </a:solidFill>
                <a:latin typeface="Playfair Display"/>
                <a:ea typeface="Playfair Display"/>
                <a:cs typeface="Playfair Display"/>
                <a:sym typeface="Playfair Display"/>
              </a:defRPr>
            </a:lvl5pPr>
            <a:lvl6pPr lvl="5" algn="r">
              <a:buNone/>
              <a:defRPr sz="1200">
                <a:solidFill>
                  <a:schemeClr val="dk2"/>
                </a:solidFill>
                <a:latin typeface="Playfair Display"/>
                <a:ea typeface="Playfair Display"/>
                <a:cs typeface="Playfair Display"/>
                <a:sym typeface="Playfair Display"/>
              </a:defRPr>
            </a:lvl6pPr>
            <a:lvl7pPr lvl="6" algn="r">
              <a:buNone/>
              <a:defRPr sz="1200">
                <a:solidFill>
                  <a:schemeClr val="dk2"/>
                </a:solidFill>
                <a:latin typeface="Playfair Display"/>
                <a:ea typeface="Playfair Display"/>
                <a:cs typeface="Playfair Display"/>
                <a:sym typeface="Playfair Display"/>
              </a:defRPr>
            </a:lvl7pPr>
            <a:lvl8pPr lvl="7" algn="r">
              <a:buNone/>
              <a:defRPr sz="1200">
                <a:solidFill>
                  <a:schemeClr val="dk2"/>
                </a:solidFill>
                <a:latin typeface="Playfair Display"/>
                <a:ea typeface="Playfair Display"/>
                <a:cs typeface="Playfair Display"/>
                <a:sym typeface="Playfair Display"/>
              </a:defRPr>
            </a:lvl8pPr>
            <a:lvl9pPr lvl="8" algn="r">
              <a:buNone/>
              <a:defRPr sz="12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proffittcenter.org/Hel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proffittcenter.org/CaptureProductsInSalesScreen.swf" TargetMode="External"/><Relationship Id="rId4" Type="http://schemas.openxmlformats.org/officeDocument/2006/relationships/hyperlink" Target="http://proffittcenter.org/CaptureProductsInSalesScreen.swf" TargetMode="External"/><Relationship Id="rId5" Type="http://schemas.openxmlformats.org/officeDocument/2006/relationships/hyperlink" Target="http://proffittcenter.org/NewProductUsingStockStartingStock.htm" TargetMode="External"/><Relationship Id="rId6" Type="http://schemas.openxmlformats.org/officeDocument/2006/relationships/hyperlink" Target="http://proffittcenter.org/NewProductUsingStockStartingStock.htm" TargetMode="External"/><Relationship Id="rId7" Type="http://schemas.openxmlformats.org/officeDocument/2006/relationships/hyperlink" Target="http://proffittcenter.org/NewProductViaDeliveryEntry.swf" TargetMode="External"/><Relationship Id="rId8" Type="http://schemas.openxmlformats.org/officeDocument/2006/relationships/hyperlink" Target="http://proffittcenter.org/NewProductViaDeliveryEntry.sw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ownloads.sourceforge.net/sevenzip/7z920.exe" TargetMode="External"/><Relationship Id="rId4" Type="http://schemas.openxmlformats.org/officeDocument/2006/relationships/hyperlink" Target="http://downloads.sourceforge.net/sevenzip/7z920.ex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oracle.com/technetwork/java/javase/downloads/index.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914400" y="3048000"/>
            <a:ext cx="8407400" cy="1295400"/>
          </a:xfrm>
          <a:prstGeom prst="rect">
            <a:avLst/>
          </a:prstGeom>
        </p:spPr>
        <p:txBody>
          <a:bodyPr anchorCtr="0" anchor="t" bIns="38100" lIns="38100" spcFirstLastPara="1" rIns="38100" wrap="square" tIns="38100">
            <a:noAutofit/>
          </a:bodyPr>
          <a:lstStyle/>
          <a:p>
            <a:pPr indent="0" lvl="0" marL="0" rtl="0" algn="ctr">
              <a:lnSpc>
                <a:spcPct val="100000"/>
              </a:lnSpc>
              <a:spcBef>
                <a:spcPts val="0"/>
              </a:spcBef>
              <a:spcAft>
                <a:spcPts val="0"/>
              </a:spcAft>
              <a:buNone/>
            </a:pPr>
            <a:r>
              <a:rPr lang="en-US" sz="4800">
                <a:solidFill>
                  <a:srgbClr val="FFFFFF"/>
                </a:solidFill>
                <a:latin typeface="Times"/>
                <a:ea typeface="Times"/>
                <a:cs typeface="Times"/>
                <a:sym typeface="Times"/>
              </a:rPr>
              <a:t>How do I?</a:t>
            </a:r>
            <a:endParaRPr sz="4800">
              <a:solidFill>
                <a:srgbClr val="FFFFFF"/>
              </a:solidFill>
              <a:latin typeface="Times"/>
              <a:ea typeface="Times"/>
              <a:cs typeface="Times"/>
              <a:sym typeface="Times"/>
            </a:endParaRPr>
          </a:p>
        </p:txBody>
      </p:sp>
      <p:sp>
        <p:nvSpPr>
          <p:cNvPr id="59" name="Google Shape;59;p13"/>
          <p:cNvSpPr txBox="1"/>
          <p:nvPr>
            <p:ph idx="1" type="subTitle"/>
          </p:nvPr>
        </p:nvSpPr>
        <p:spPr>
          <a:xfrm>
            <a:off x="1828800" y="4470400"/>
            <a:ext cx="6579100" cy="2494375"/>
          </a:xfrm>
          <a:prstGeom prst="rect">
            <a:avLst/>
          </a:prstGeom>
        </p:spPr>
        <p:txBody>
          <a:bodyPr anchorCtr="0" anchor="t" bIns="38100" lIns="38100" spcFirstLastPara="1" rIns="38100" wrap="square" tIns="38100">
            <a:noAutofit/>
          </a:bodyPr>
          <a:lstStyle/>
          <a:p>
            <a:pPr indent="0" lvl="0" marL="0" rtl="0" algn="ctr">
              <a:lnSpc>
                <a:spcPct val="100000"/>
              </a:lnSpc>
              <a:spcBef>
                <a:spcPts val="0"/>
              </a:spcBef>
              <a:spcAft>
                <a:spcPts val="0"/>
              </a:spcAft>
              <a:buNone/>
            </a:pPr>
            <a:r>
              <a:rPr lang="en-US" sz="3200">
                <a:solidFill>
                  <a:srgbClr val="FFFFFF"/>
                </a:solidFill>
                <a:latin typeface="Times"/>
                <a:ea typeface="Times"/>
                <a:cs typeface="Times"/>
                <a:sym typeface="Times"/>
              </a:rPr>
              <a:t>Helpful questions answered here</a:t>
            </a:r>
            <a:endParaRPr sz="3200">
              <a:solidFill>
                <a:srgbClr val="FFFFFF"/>
              </a:solidFill>
              <a:latin typeface="Times"/>
              <a:ea typeface="Times"/>
              <a:cs typeface="Times"/>
              <a:sym typeface="Times"/>
            </a:endParaRPr>
          </a:p>
          <a:p>
            <a:pPr indent="0" lvl="0" marL="0" rtl="0" algn="ctr">
              <a:lnSpc>
                <a:spcPct val="100000"/>
              </a:lnSpc>
              <a:spcBef>
                <a:spcPts val="0"/>
              </a:spcBef>
              <a:spcAft>
                <a:spcPts val="0"/>
              </a:spcAft>
              <a:buNone/>
            </a:pPr>
            <a:r>
              <a:t/>
            </a:r>
            <a:endParaRPr sz="3200">
              <a:solidFill>
                <a:srgbClr val="FFFFFF"/>
              </a:solidFill>
              <a:latin typeface="Times"/>
              <a:ea typeface="Times"/>
              <a:cs typeface="Times"/>
              <a:sym typeface="Times"/>
            </a:endParaRPr>
          </a:p>
          <a:p>
            <a:pPr indent="0" lvl="0" marL="0" rtl="0" algn="ctr">
              <a:lnSpc>
                <a:spcPct val="100000"/>
              </a:lnSpc>
              <a:spcBef>
                <a:spcPts val="0"/>
              </a:spcBef>
              <a:spcAft>
                <a:spcPts val="0"/>
              </a:spcAft>
              <a:buNone/>
            </a:pPr>
            <a:r>
              <a:rPr lang="en-US" sz="3200">
                <a:solidFill>
                  <a:srgbClr val="FFFFFF"/>
                </a:solidFill>
                <a:latin typeface="Times"/>
                <a:ea typeface="Times"/>
                <a:cs typeface="Times"/>
                <a:sym typeface="Times"/>
              </a:rPr>
              <a:t>or visit the </a:t>
            </a:r>
            <a:r>
              <a:rPr lang="en-US" sz="3200" u="sng">
                <a:solidFill>
                  <a:srgbClr val="99DDFF"/>
                </a:solidFill>
                <a:latin typeface="Times"/>
                <a:ea typeface="Times"/>
                <a:cs typeface="Times"/>
                <a:sym typeface="Times"/>
                <a:hlinkClick r:id="rId3"/>
              </a:rPr>
              <a:t>help files</a:t>
            </a:r>
            <a:r>
              <a:rPr lang="en-US" sz="3200">
                <a:solidFill>
                  <a:srgbClr val="FFFFFF"/>
                </a:solidFill>
                <a:latin typeface="Times"/>
                <a:ea typeface="Times"/>
                <a:cs typeface="Times"/>
                <a:sym typeface="Times"/>
              </a:rPr>
              <a:t>  </a:t>
            </a:r>
            <a:endParaRPr sz="3200">
              <a:solidFill>
                <a:srgbClr val="FFFFFF"/>
              </a:solidFill>
              <a:latin typeface="Times"/>
              <a:ea typeface="Times"/>
              <a:cs typeface="Times"/>
              <a:sym typeface="Times"/>
            </a:endParaRPr>
          </a:p>
          <a:p>
            <a:pPr indent="0" lvl="0" marL="0" rtl="0" algn="ctr">
              <a:lnSpc>
                <a:spcPct val="100000"/>
              </a:lnSpc>
              <a:spcBef>
                <a:spcPts val="0"/>
              </a:spcBef>
              <a:spcAft>
                <a:spcPts val="0"/>
              </a:spcAft>
              <a:buNone/>
            </a:pPr>
            <a:r>
              <a:rPr lang="en-US" sz="3200">
                <a:solidFill>
                  <a:srgbClr val="FFFFFF"/>
                </a:solidFill>
                <a:latin typeface="Times"/>
                <a:ea typeface="Times"/>
                <a:cs typeface="Times"/>
                <a:sym typeface="Times"/>
              </a:rPr>
              <a:t>CC </a:t>
            </a:r>
            <a:endParaRPr sz="3200">
              <a:solidFill>
                <a:srgbClr val="FFFFFF"/>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04800" y="304800"/>
            <a:ext cx="9626600" cy="990600"/>
          </a:xfrm>
          <a:prstGeom prst="rect">
            <a:avLst/>
          </a:prstGeom>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b="1" i="0" lang="en-US" sz="1466">
                <a:solidFill>
                  <a:srgbClr val="FFFFFF"/>
                </a:solidFill>
                <a:latin typeface="Arial"/>
                <a:ea typeface="Arial"/>
                <a:cs typeface="Arial"/>
                <a:sym typeface="Arial"/>
              </a:rPr>
              <a:t>How do I change the price of a product?</a:t>
            </a:r>
            <a:endParaRPr b="1" i="0" sz="1466">
              <a:solidFill>
                <a:srgbClr val="FFFFFF"/>
              </a:solidFill>
              <a:latin typeface="Arial"/>
              <a:ea typeface="Arial"/>
              <a:cs typeface="Arial"/>
              <a:sym typeface="Arial"/>
            </a:endParaRPr>
          </a:p>
        </p:txBody>
      </p:sp>
      <p:sp>
        <p:nvSpPr>
          <p:cNvPr id="113" name="Google Shape;113;p22"/>
          <p:cNvSpPr txBox="1"/>
          <p:nvPr>
            <p:ph idx="1" type="body"/>
          </p:nvPr>
        </p:nvSpPr>
        <p:spPr>
          <a:xfrm>
            <a:off x="304800" y="1828800"/>
            <a:ext cx="9626600" cy="5562600"/>
          </a:xfrm>
          <a:prstGeom prst="rect">
            <a:avLst/>
          </a:prstGeom>
          <a:solidFill>
            <a:srgbClr val="666666"/>
          </a:solidFill>
        </p:spPr>
        <p:txBody>
          <a:bodyPr anchorCtr="0" anchor="t" bIns="38100" lIns="38100" spcFirstLastPara="1" rIns="38100" wrap="square" tIns="38100">
            <a:noAutofit/>
          </a:bodyPr>
          <a:lstStyle/>
          <a:p>
            <a:pPr indent="0" lvl="0" marL="0" rtl="0" algn="l">
              <a:lnSpc>
                <a:spcPct val="100000"/>
              </a:lnSpc>
              <a:spcBef>
                <a:spcPts val="0"/>
              </a:spcBef>
              <a:spcAft>
                <a:spcPts val="2000"/>
              </a:spcAft>
              <a:buNone/>
            </a:pPr>
            <a:r>
              <a:rPr b="0" i="0" lang="en-US" sz="1466">
                <a:solidFill>
                  <a:srgbClr val="FFFFFF"/>
                </a:solidFill>
                <a:latin typeface="Arial"/>
                <a:ea typeface="Arial"/>
                <a:cs typeface="Arial"/>
                <a:sym typeface="Arial"/>
              </a:rPr>
              <a:t>If you use the Delivery Entry screen (F11) you can change the price at the time when you get a fresh delivery. Otherwise, locate the product in Tables&gt;Product, then one of the buttons along the top will change the price</a:t>
            </a:r>
            <a:r>
              <a:rPr b="0" i="0" lang="en-US" sz="1466">
                <a:solidFill>
                  <a:srgbClr val="000000"/>
                </a:solidFill>
                <a:latin typeface="Arial"/>
                <a:ea typeface="Arial"/>
                <a:cs typeface="Arial"/>
                <a:sym typeface="Arial"/>
              </a:rPr>
              <a:t>.</a:t>
            </a:r>
            <a:endParaRPr b="0" i="0" sz="1466">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04800" y="304800"/>
            <a:ext cx="9626600" cy="990600"/>
          </a:xfrm>
          <a:prstGeom prst="rect">
            <a:avLst/>
          </a:prstGeom>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b="1" i="0" lang="en-US" sz="1466">
                <a:solidFill>
                  <a:srgbClr val="FFFFFF"/>
                </a:solidFill>
                <a:latin typeface="Arial"/>
                <a:ea typeface="Arial"/>
                <a:cs typeface="Arial"/>
                <a:sym typeface="Arial"/>
              </a:rPr>
              <a:t>How do I re-install an overly large dump file?</a:t>
            </a:r>
            <a:endParaRPr b="1" i="0" sz="1466">
              <a:solidFill>
                <a:srgbClr val="FFFFFF"/>
              </a:solidFill>
              <a:latin typeface="Arial"/>
              <a:ea typeface="Arial"/>
              <a:cs typeface="Arial"/>
              <a:sym typeface="Arial"/>
            </a:endParaRPr>
          </a:p>
        </p:txBody>
      </p:sp>
      <p:sp>
        <p:nvSpPr>
          <p:cNvPr id="119" name="Google Shape;119;p23"/>
          <p:cNvSpPr txBox="1"/>
          <p:nvPr>
            <p:ph idx="1" type="body"/>
          </p:nvPr>
        </p:nvSpPr>
        <p:spPr>
          <a:xfrm>
            <a:off x="304800" y="1828800"/>
            <a:ext cx="9626600" cy="5562600"/>
          </a:xfrm>
          <a:prstGeom prst="rect">
            <a:avLst/>
          </a:prstGeom>
          <a:solidFill>
            <a:srgbClr val="666666"/>
          </a:solidFill>
        </p:spPr>
        <p:txBody>
          <a:bodyPr anchorCtr="0" anchor="t" bIns="38100" lIns="38100" spcFirstLastPara="1" rIns="38100" wrap="square" tIns="38100">
            <a:noAutofit/>
          </a:bodyPr>
          <a:lstStyle/>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Ever had phpMyAdmin refuse to install an oversize dump file? Then switch to command line. Open up the Command Prompt (in Accessories), navigate to C:\xampp\mysql\bin (using the command: cd C:\xampp\mysql\bin ) and then issue the command: mysql -u root till &lt; dumpfilename.sql</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This assumes that the file has been put into the bin directory, and that root has no password and that dumpfilename is the actual name of the file..</a:t>
            </a:r>
            <a:endParaRPr b="0" i="0" sz="1466">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06075" y="306375"/>
            <a:ext cx="9624025" cy="1321475"/>
          </a:xfrm>
          <a:prstGeom prst="rect">
            <a:avLst/>
          </a:prstGeom>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4266">
                <a:solidFill>
                  <a:srgbClr val="FFFFFF"/>
                </a:solidFill>
                <a:latin typeface="Times"/>
                <a:ea typeface="Times"/>
                <a:cs typeface="Times"/>
                <a:sym typeface="Times"/>
              </a:rPr>
              <a:t>How do I do an offer for any three bars of chocolate for £1?</a:t>
            </a:r>
            <a:endParaRPr sz="4266">
              <a:solidFill>
                <a:srgbClr val="FFFFFF"/>
              </a:solidFill>
              <a:latin typeface="Times"/>
              <a:ea typeface="Times"/>
              <a:cs typeface="Times"/>
              <a:sym typeface="Times"/>
            </a:endParaRPr>
          </a:p>
        </p:txBody>
      </p:sp>
      <p:sp>
        <p:nvSpPr>
          <p:cNvPr id="125" name="Google Shape;125;p24"/>
          <p:cNvSpPr txBox="1"/>
          <p:nvPr>
            <p:ph idx="1" type="body"/>
          </p:nvPr>
        </p:nvSpPr>
        <p:spPr>
          <a:xfrm>
            <a:off x="306075" y="1828400"/>
            <a:ext cx="9624025" cy="5561400"/>
          </a:xfrm>
          <a:prstGeom prst="rect">
            <a:avLst/>
          </a:prstGeom>
          <a:solidFill>
            <a:srgbClr val="666666"/>
          </a:solidFill>
        </p:spPr>
        <p:txBody>
          <a:bodyPr anchorCtr="0" anchor="t" bIns="38100" lIns="38100" spcFirstLastPara="1" rIns="38100" wrap="square" tIns="38100">
            <a:noAutofit/>
          </a:bodyPr>
          <a:lstStyle/>
          <a:p>
            <a:pPr indent="-220133" lvl="0" marL="381000" marR="0" rtl="0" algn="l">
              <a:lnSpc>
                <a:spcPct val="100000"/>
              </a:lnSpc>
              <a:spcBef>
                <a:spcPts val="0"/>
              </a:spcBef>
              <a:spcAft>
                <a:spcPts val="0"/>
              </a:spcAft>
              <a:buClr>
                <a:srgbClr val="FFFFFF"/>
              </a:buClr>
              <a:buSzPts val="2667"/>
              <a:buAutoNum type="arabicPeriod"/>
            </a:pPr>
            <a:r>
              <a:rPr lang="en-US" sz="2666">
                <a:solidFill>
                  <a:srgbClr val="FFFFFF"/>
                </a:solidFill>
                <a:latin typeface="Times"/>
                <a:ea typeface="Times"/>
                <a:cs typeface="Times"/>
                <a:sym typeface="Times"/>
              </a:rPr>
              <a:t>Open Create offer</a:t>
            </a:r>
            <a:endParaRPr sz="2666">
              <a:solidFill>
                <a:srgbClr val="FFFFFF"/>
              </a:solidFill>
              <a:latin typeface="Times"/>
              <a:ea typeface="Times"/>
              <a:cs typeface="Times"/>
              <a:sym typeface="Times"/>
            </a:endParaRPr>
          </a:p>
          <a:p>
            <a:pPr indent="-220133" lvl="0" marL="381000" marR="0" rtl="0" algn="l">
              <a:lnSpc>
                <a:spcPct val="100000"/>
              </a:lnSpc>
              <a:spcBef>
                <a:spcPts val="0"/>
              </a:spcBef>
              <a:spcAft>
                <a:spcPts val="0"/>
              </a:spcAft>
              <a:buClr>
                <a:srgbClr val="FFFFFF"/>
              </a:buClr>
              <a:buSzPts val="2667"/>
              <a:buAutoNum type="arabicPeriod"/>
            </a:pPr>
            <a:r>
              <a:rPr lang="en-US" sz="2666">
                <a:solidFill>
                  <a:srgbClr val="FFFFFF"/>
                </a:solidFill>
                <a:latin typeface="Times"/>
                <a:ea typeface="Times"/>
                <a:cs typeface="Times"/>
                <a:sym typeface="Times"/>
              </a:rPr>
              <a:t>Select pack offer and Tab</a:t>
            </a:r>
            <a:endParaRPr sz="2666">
              <a:solidFill>
                <a:srgbClr val="FFFFFF"/>
              </a:solidFill>
              <a:latin typeface="Times"/>
              <a:ea typeface="Times"/>
              <a:cs typeface="Times"/>
              <a:sym typeface="Times"/>
            </a:endParaRPr>
          </a:p>
          <a:p>
            <a:pPr indent="-220133" lvl="0" marL="381000" marR="0" rtl="0" algn="l">
              <a:lnSpc>
                <a:spcPct val="100000"/>
              </a:lnSpc>
              <a:spcBef>
                <a:spcPts val="0"/>
              </a:spcBef>
              <a:spcAft>
                <a:spcPts val="0"/>
              </a:spcAft>
              <a:buClr>
                <a:srgbClr val="FFFFFF"/>
              </a:buClr>
              <a:buSzPts val="2667"/>
              <a:buAutoNum type="arabicPeriod"/>
            </a:pPr>
            <a:r>
              <a:rPr lang="en-US" sz="2666">
                <a:solidFill>
                  <a:srgbClr val="FFFFFF"/>
                </a:solidFill>
                <a:latin typeface="Times"/>
                <a:ea typeface="Times"/>
                <a:cs typeface="Times"/>
                <a:sym typeface="Times"/>
              </a:rPr>
              <a:t>Scan product 1</a:t>
            </a:r>
            <a:endParaRPr sz="2666">
              <a:solidFill>
                <a:srgbClr val="FFFFFF"/>
              </a:solidFill>
              <a:latin typeface="Times"/>
              <a:ea typeface="Times"/>
              <a:cs typeface="Times"/>
              <a:sym typeface="Times"/>
            </a:endParaRPr>
          </a:p>
          <a:p>
            <a:pPr indent="-220133" lvl="0" marL="381000" marR="0" rtl="0" algn="l">
              <a:lnSpc>
                <a:spcPct val="100000"/>
              </a:lnSpc>
              <a:spcBef>
                <a:spcPts val="0"/>
              </a:spcBef>
              <a:spcAft>
                <a:spcPts val="0"/>
              </a:spcAft>
              <a:buClr>
                <a:srgbClr val="FFFFFF"/>
              </a:buClr>
              <a:buSzPts val="2667"/>
              <a:buAutoNum type="arabicPeriod"/>
            </a:pPr>
            <a:r>
              <a:rPr lang="en-US" sz="2666">
                <a:solidFill>
                  <a:srgbClr val="FFFFFF"/>
                </a:solidFill>
                <a:latin typeface="Times"/>
                <a:ea typeface="Times"/>
                <a:cs typeface="Times"/>
                <a:sym typeface="Times"/>
              </a:rPr>
              <a:t>Type 3 for quantity and Tab</a:t>
            </a:r>
            <a:endParaRPr sz="2666">
              <a:solidFill>
                <a:srgbClr val="FFFFFF"/>
              </a:solidFill>
              <a:latin typeface="Times"/>
              <a:ea typeface="Times"/>
              <a:cs typeface="Times"/>
              <a:sym typeface="Times"/>
            </a:endParaRPr>
          </a:p>
          <a:p>
            <a:pPr indent="-220133" lvl="0" marL="381000" marR="0" rtl="0" algn="l">
              <a:lnSpc>
                <a:spcPct val="100000"/>
              </a:lnSpc>
              <a:spcBef>
                <a:spcPts val="0"/>
              </a:spcBef>
              <a:spcAft>
                <a:spcPts val="0"/>
              </a:spcAft>
              <a:buClr>
                <a:srgbClr val="FFFFFF"/>
              </a:buClr>
              <a:buSzPts val="2667"/>
              <a:buAutoNum type="arabicPeriod"/>
            </a:pPr>
            <a:r>
              <a:rPr lang="en-US" sz="2666">
                <a:solidFill>
                  <a:srgbClr val="FFFFFF"/>
                </a:solidFill>
                <a:latin typeface="Times"/>
                <a:ea typeface="Times"/>
                <a:cs typeface="Times"/>
                <a:sym typeface="Times"/>
              </a:rPr>
              <a:t>Tab again to skip limit</a:t>
            </a:r>
            <a:endParaRPr sz="2666">
              <a:solidFill>
                <a:srgbClr val="FFFFFF"/>
              </a:solidFill>
              <a:latin typeface="Times"/>
              <a:ea typeface="Times"/>
              <a:cs typeface="Times"/>
              <a:sym typeface="Times"/>
            </a:endParaRPr>
          </a:p>
          <a:p>
            <a:pPr indent="-220133" lvl="0" marL="381000" marR="0" rtl="0" algn="l">
              <a:lnSpc>
                <a:spcPct val="100000"/>
              </a:lnSpc>
              <a:spcBef>
                <a:spcPts val="0"/>
              </a:spcBef>
              <a:spcAft>
                <a:spcPts val="0"/>
              </a:spcAft>
              <a:buClr>
                <a:srgbClr val="FFFFFF"/>
              </a:buClr>
              <a:buSzPts val="2667"/>
              <a:buAutoNum type="arabicPeriod"/>
            </a:pPr>
            <a:r>
              <a:rPr lang="en-US" sz="2666">
                <a:solidFill>
                  <a:srgbClr val="FFFFFF"/>
                </a:solidFill>
                <a:latin typeface="Times"/>
                <a:ea typeface="Times"/>
                <a:cs typeface="Times"/>
                <a:sym typeface="Times"/>
              </a:rPr>
              <a:t>Type 100 for £1 and then Enter to accept</a:t>
            </a:r>
            <a:endParaRPr sz="2666">
              <a:solidFill>
                <a:srgbClr val="FFFFFF"/>
              </a:solidFill>
              <a:latin typeface="Times"/>
              <a:ea typeface="Times"/>
              <a:cs typeface="Times"/>
              <a:sym typeface="Times"/>
            </a:endParaRPr>
          </a:p>
          <a:p>
            <a:pPr indent="-220133" lvl="0" marL="381000" marR="0" rtl="0" algn="l">
              <a:lnSpc>
                <a:spcPct val="100000"/>
              </a:lnSpc>
              <a:spcBef>
                <a:spcPts val="0"/>
              </a:spcBef>
              <a:spcAft>
                <a:spcPts val="0"/>
              </a:spcAft>
              <a:buClr>
                <a:srgbClr val="FFFFFF"/>
              </a:buClr>
              <a:buSzPts val="2667"/>
              <a:buAutoNum type="arabicPeriod"/>
            </a:pPr>
            <a:r>
              <a:rPr lang="en-US" sz="2666">
                <a:solidFill>
                  <a:srgbClr val="FFFFFF"/>
                </a:solidFill>
                <a:latin typeface="Times"/>
                <a:ea typeface="Times"/>
                <a:cs typeface="Times"/>
                <a:sym typeface="Times"/>
              </a:rPr>
              <a:t>Click the Plus sign or just type + in the product box</a:t>
            </a:r>
            <a:endParaRPr sz="2666">
              <a:solidFill>
                <a:srgbClr val="FFFFFF"/>
              </a:solidFill>
              <a:latin typeface="Times"/>
              <a:ea typeface="Times"/>
              <a:cs typeface="Times"/>
              <a:sym typeface="Times"/>
            </a:endParaRPr>
          </a:p>
          <a:p>
            <a:pPr indent="-220133" lvl="0" marL="381000" marR="0" rtl="0" algn="l">
              <a:lnSpc>
                <a:spcPct val="100000"/>
              </a:lnSpc>
              <a:spcBef>
                <a:spcPts val="0"/>
              </a:spcBef>
              <a:spcAft>
                <a:spcPts val="0"/>
              </a:spcAft>
              <a:buClr>
                <a:srgbClr val="FFFFFF"/>
              </a:buClr>
              <a:buSzPts val="2667"/>
              <a:buAutoNum type="arabicPeriod"/>
            </a:pPr>
            <a:r>
              <a:rPr lang="en-US" sz="2666">
                <a:solidFill>
                  <a:srgbClr val="FFFFFF"/>
                </a:solidFill>
                <a:latin typeface="Times"/>
                <a:ea typeface="Times"/>
                <a:cs typeface="Times"/>
                <a:sym typeface="Times"/>
              </a:rPr>
              <a:t>Scan product 2</a:t>
            </a:r>
            <a:endParaRPr sz="2666">
              <a:solidFill>
                <a:srgbClr val="FFFFFF"/>
              </a:solidFill>
              <a:latin typeface="Times"/>
              <a:ea typeface="Times"/>
              <a:cs typeface="Times"/>
              <a:sym typeface="Times"/>
            </a:endParaRPr>
          </a:p>
          <a:p>
            <a:pPr indent="-220133" lvl="0" marL="381000" marR="0" rtl="0" algn="l">
              <a:lnSpc>
                <a:spcPct val="100000"/>
              </a:lnSpc>
              <a:spcBef>
                <a:spcPts val="0"/>
              </a:spcBef>
              <a:spcAft>
                <a:spcPts val="0"/>
              </a:spcAft>
              <a:buClr>
                <a:srgbClr val="FFFFFF"/>
              </a:buClr>
              <a:buSzPts val="2667"/>
              <a:buAutoNum type="arabicPeriod"/>
            </a:pPr>
            <a:r>
              <a:rPr lang="en-US" sz="2666">
                <a:solidFill>
                  <a:srgbClr val="FFFFFF"/>
                </a:solidFill>
                <a:latin typeface="Times"/>
                <a:ea typeface="Times"/>
                <a:cs typeface="Times"/>
                <a:sym typeface="Times"/>
              </a:rPr>
              <a:t>Click Enter to accept</a:t>
            </a:r>
            <a:endParaRPr sz="2666">
              <a:solidFill>
                <a:srgbClr val="FFFFFF"/>
              </a:solidFill>
              <a:latin typeface="Times"/>
              <a:ea typeface="Times"/>
              <a:cs typeface="Times"/>
              <a:sym typeface="Times"/>
            </a:endParaRPr>
          </a:p>
          <a:p>
            <a:pPr indent="-220133" lvl="0" marL="381000" marR="0" rtl="0" algn="l">
              <a:lnSpc>
                <a:spcPct val="100000"/>
              </a:lnSpc>
              <a:spcBef>
                <a:spcPts val="0"/>
              </a:spcBef>
              <a:spcAft>
                <a:spcPts val="0"/>
              </a:spcAft>
              <a:buClr>
                <a:srgbClr val="FFFFFF"/>
              </a:buClr>
              <a:buSzPts val="2667"/>
              <a:buAutoNum type="arabicPeriod"/>
            </a:pPr>
            <a:r>
              <a:rPr lang="en-US" sz="2666">
                <a:solidFill>
                  <a:srgbClr val="FFFFFF"/>
                </a:solidFill>
                <a:latin typeface="Times"/>
                <a:ea typeface="Times"/>
                <a:cs typeface="Times"/>
                <a:sym typeface="Times"/>
              </a:rPr>
              <a:t>Click the Plus sign or just type + in the product box</a:t>
            </a:r>
            <a:endParaRPr sz="2666">
              <a:solidFill>
                <a:srgbClr val="FFFFFF"/>
              </a:solidFill>
              <a:latin typeface="Times"/>
              <a:ea typeface="Times"/>
              <a:cs typeface="Times"/>
              <a:sym typeface="Times"/>
            </a:endParaRPr>
          </a:p>
          <a:p>
            <a:pPr indent="-220133" lvl="0" marL="381000" marR="0" rtl="0" algn="l">
              <a:lnSpc>
                <a:spcPct val="100000"/>
              </a:lnSpc>
              <a:spcBef>
                <a:spcPts val="0"/>
              </a:spcBef>
              <a:spcAft>
                <a:spcPts val="0"/>
              </a:spcAft>
              <a:buClr>
                <a:srgbClr val="FFFFFF"/>
              </a:buClr>
              <a:buSzPts val="2667"/>
              <a:buAutoNum type="arabicPeriod"/>
            </a:pPr>
            <a:r>
              <a:rPr lang="en-US" sz="2666">
                <a:solidFill>
                  <a:srgbClr val="FFFFFF"/>
                </a:solidFill>
                <a:latin typeface="Times"/>
                <a:ea typeface="Times"/>
                <a:cs typeface="Times"/>
                <a:sym typeface="Times"/>
              </a:rPr>
              <a:t>Scan product 3</a:t>
            </a:r>
            <a:endParaRPr sz="2666">
              <a:solidFill>
                <a:srgbClr val="FFFFFF"/>
              </a:solidFill>
              <a:latin typeface="Times"/>
              <a:ea typeface="Times"/>
              <a:cs typeface="Times"/>
              <a:sym typeface="Times"/>
            </a:endParaRPr>
          </a:p>
          <a:p>
            <a:pPr indent="-220133" lvl="0" marL="381000" marR="0" rtl="0" algn="l">
              <a:lnSpc>
                <a:spcPct val="100000"/>
              </a:lnSpc>
              <a:spcBef>
                <a:spcPts val="0"/>
              </a:spcBef>
              <a:spcAft>
                <a:spcPts val="0"/>
              </a:spcAft>
              <a:buClr>
                <a:srgbClr val="FFFFFF"/>
              </a:buClr>
              <a:buSzPts val="2667"/>
              <a:buAutoNum type="arabicPeriod"/>
            </a:pPr>
            <a:r>
              <a:rPr lang="en-US" sz="2666">
                <a:solidFill>
                  <a:srgbClr val="FFFFFF"/>
                </a:solidFill>
                <a:latin typeface="Times"/>
                <a:ea typeface="Times"/>
                <a:cs typeface="Times"/>
                <a:sym typeface="Times"/>
              </a:rPr>
              <a:t>Click Enter to accept</a:t>
            </a:r>
            <a:endParaRPr sz="2666">
              <a:solidFill>
                <a:srgbClr val="FFFFFF"/>
              </a:solidFill>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04800" y="304800"/>
            <a:ext cx="9626600" cy="990600"/>
          </a:xfrm>
          <a:prstGeom prst="rect">
            <a:avLst/>
          </a:prstGeom>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4266">
                <a:solidFill>
                  <a:srgbClr val="FFFFFF"/>
                </a:solidFill>
                <a:latin typeface="Times"/>
                <a:ea typeface="Times"/>
                <a:cs typeface="Times"/>
                <a:sym typeface="Times"/>
              </a:rPr>
              <a:t>Using a USB receipt printer</a:t>
            </a:r>
            <a:endParaRPr sz="4266">
              <a:solidFill>
                <a:srgbClr val="FFFFFF"/>
              </a:solidFill>
              <a:latin typeface="Times"/>
              <a:ea typeface="Times"/>
              <a:cs typeface="Times"/>
              <a:sym typeface="Times"/>
            </a:endParaRPr>
          </a:p>
        </p:txBody>
      </p:sp>
      <p:sp>
        <p:nvSpPr>
          <p:cNvPr id="131" name="Google Shape;131;p25"/>
          <p:cNvSpPr txBox="1"/>
          <p:nvPr>
            <p:ph idx="1" type="body"/>
          </p:nvPr>
        </p:nvSpPr>
        <p:spPr>
          <a:xfrm>
            <a:off x="300400" y="1827075"/>
            <a:ext cx="9624650" cy="5568175"/>
          </a:xfrm>
          <a:prstGeom prst="rect">
            <a:avLst/>
          </a:prstGeom>
          <a:solidFill>
            <a:srgbClr val="666666"/>
          </a:solidFill>
        </p:spPr>
        <p:txBody>
          <a:bodyPr anchorCtr="0" anchor="t" bIns="38100" lIns="38100" spcFirstLastPara="1" rIns="38100" wrap="square" tIns="38100">
            <a:noAutofit/>
          </a:bodyPr>
          <a:lstStyle/>
          <a:p>
            <a:pPr indent="0" lvl="0" marL="0" rtl="0" algn="l">
              <a:lnSpc>
                <a:spcPct val="100000"/>
              </a:lnSpc>
              <a:spcBef>
                <a:spcPts val="0"/>
              </a:spcBef>
              <a:spcAft>
                <a:spcPts val="2000"/>
              </a:spcAft>
              <a:buNone/>
            </a:pPr>
            <a:r>
              <a:rPr lang="en-US" sz="2666">
                <a:solidFill>
                  <a:srgbClr val="FFFFFF"/>
                </a:solidFill>
                <a:latin typeface="Times"/>
                <a:ea typeface="Times"/>
                <a:cs typeface="Times"/>
                <a:sym typeface="Times"/>
              </a:rPr>
              <a:t>If you've decided to use a USB receipt printer with ProffittCenter (Windows OS), there's an error that you will most likely get when trying to run the point of sale called a "Port In Use Error".  This problem isn't with ProffittCenter, but with Windows itself.  </a:t>
            </a:r>
            <a:br>
              <a:rPr lang="en-US" sz="2666">
                <a:solidFill>
                  <a:srgbClr val="FFFFFF"/>
                </a:solidFill>
                <a:latin typeface="Times"/>
                <a:ea typeface="Times"/>
                <a:cs typeface="Times"/>
                <a:sym typeface="Times"/>
              </a:rPr>
            </a:br>
            <a:br>
              <a:rPr lang="en-US" sz="2666">
                <a:solidFill>
                  <a:srgbClr val="FFFFFF"/>
                </a:solidFill>
                <a:latin typeface="Times"/>
                <a:ea typeface="Times"/>
                <a:cs typeface="Times"/>
                <a:sym typeface="Times"/>
              </a:rPr>
            </a:br>
            <a:r>
              <a:rPr lang="en-US" sz="2666">
                <a:solidFill>
                  <a:srgbClr val="FFFFFF"/>
                </a:solidFill>
                <a:latin typeface="Times"/>
                <a:ea typeface="Times"/>
                <a:cs typeface="Times"/>
                <a:sym typeface="Times"/>
              </a:rPr>
              <a:t>First things first.  Make sure you get the windows printer driver and the virtual COM port software installed for your printer.  Assign your printer to a/the virtual COM port that was created and make note of the COM port number.  You need to have a virtual COM port for ProffittCenter to communicate with your UBS printer.  The virtual COM port acts like a "middle man messenger" between ProffittCenter and the Windows USB printer driver.  Then test to make sure your printer is printing properly from Windows.    More-&gt;</a:t>
            </a:r>
            <a:endParaRPr sz="2666">
              <a:solidFill>
                <a:srgbClr val="FFFFFF"/>
              </a:solidFill>
              <a:latin typeface="Times"/>
              <a:ea typeface="Times"/>
              <a:cs typeface="Times"/>
              <a:sym typeface="Time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04800" y="304800"/>
            <a:ext cx="9626600" cy="990600"/>
          </a:xfrm>
          <a:prstGeom prst="rect">
            <a:avLst/>
          </a:prstGeom>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4266">
                <a:solidFill>
                  <a:srgbClr val="FFFFFF"/>
                </a:solidFill>
                <a:latin typeface="Times"/>
                <a:ea typeface="Times"/>
                <a:cs typeface="Times"/>
                <a:sym typeface="Times"/>
              </a:rPr>
              <a:t>Using a USB receipt printer (continued)</a:t>
            </a:r>
            <a:endParaRPr sz="4266">
              <a:solidFill>
                <a:srgbClr val="FFFFFF"/>
              </a:solidFill>
              <a:latin typeface="Times"/>
              <a:ea typeface="Times"/>
              <a:cs typeface="Times"/>
              <a:sym typeface="Times"/>
            </a:endParaRPr>
          </a:p>
        </p:txBody>
      </p:sp>
      <p:sp>
        <p:nvSpPr>
          <p:cNvPr id="137" name="Google Shape;137;p26"/>
          <p:cNvSpPr txBox="1"/>
          <p:nvPr>
            <p:ph idx="1" type="body"/>
          </p:nvPr>
        </p:nvSpPr>
        <p:spPr>
          <a:xfrm>
            <a:off x="300400" y="1827075"/>
            <a:ext cx="9624650" cy="5568175"/>
          </a:xfrm>
          <a:prstGeom prst="rect">
            <a:avLst/>
          </a:prstGeom>
          <a:solidFill>
            <a:srgbClr val="666666"/>
          </a:solidFill>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2666">
                <a:solidFill>
                  <a:srgbClr val="FFFFFF"/>
                </a:solidFill>
                <a:latin typeface="Times"/>
                <a:ea typeface="Times"/>
                <a:cs typeface="Times"/>
                <a:sym typeface="Times"/>
              </a:rPr>
              <a:t>Next, this is going to sound counter-productive, but you MUST delete the installed USB printer listed in your printers folder in Windows Control Panel.</a:t>
            </a:r>
            <a:endParaRPr sz="2666">
              <a:solidFill>
                <a:srgbClr val="FFFFFF"/>
              </a:solidFill>
              <a:latin typeface="Times"/>
              <a:ea typeface="Times"/>
              <a:cs typeface="Times"/>
              <a:sym typeface="Times"/>
            </a:endParaRPr>
          </a:p>
          <a:p>
            <a:pPr indent="0" lvl="0" marL="0" rtl="0" algn="l">
              <a:lnSpc>
                <a:spcPct val="100000"/>
              </a:lnSpc>
              <a:spcBef>
                <a:spcPts val="2000"/>
              </a:spcBef>
              <a:spcAft>
                <a:spcPts val="2000"/>
              </a:spcAft>
              <a:buNone/>
            </a:pPr>
            <a:r>
              <a:rPr lang="en-US" sz="2666">
                <a:solidFill>
                  <a:srgbClr val="FFFFFF"/>
                </a:solidFill>
                <a:latin typeface="Times"/>
                <a:ea typeface="Times"/>
                <a:cs typeface="Times"/>
                <a:sym typeface="Times"/>
              </a:rPr>
              <a:t>Windows XP:  Click Start &gt; Control Panel &gt; Printers and Faxes.  </a:t>
            </a:r>
            <a:br>
              <a:rPr lang="en-US" sz="2666">
                <a:solidFill>
                  <a:srgbClr val="FFFFFF"/>
                </a:solidFill>
                <a:latin typeface="Times"/>
                <a:ea typeface="Times"/>
                <a:cs typeface="Times"/>
                <a:sym typeface="Times"/>
              </a:rPr>
            </a:br>
            <a:r>
              <a:rPr lang="en-US" sz="2666">
                <a:solidFill>
                  <a:srgbClr val="FFFFFF"/>
                </a:solidFill>
                <a:latin typeface="Times"/>
                <a:ea typeface="Times"/>
                <a:cs typeface="Times"/>
                <a:sym typeface="Times"/>
              </a:rPr>
              <a:t>Windows 7 (or vista):  Click Start &gt; Control Panel &gt; Devices and Printers</a:t>
            </a:r>
            <a:br>
              <a:rPr lang="en-US" sz="2666">
                <a:solidFill>
                  <a:srgbClr val="FFFFFF"/>
                </a:solidFill>
                <a:latin typeface="Times"/>
                <a:ea typeface="Times"/>
                <a:cs typeface="Times"/>
                <a:sym typeface="Times"/>
              </a:rPr>
            </a:br>
            <a:br>
              <a:rPr lang="en-US" sz="2666">
                <a:solidFill>
                  <a:srgbClr val="FFFFFF"/>
                </a:solidFill>
                <a:latin typeface="Times"/>
                <a:ea typeface="Times"/>
                <a:cs typeface="Times"/>
                <a:sym typeface="Times"/>
              </a:rPr>
            </a:br>
            <a:r>
              <a:rPr lang="en-US" sz="2666">
                <a:solidFill>
                  <a:srgbClr val="FFFFFF"/>
                </a:solidFill>
                <a:latin typeface="Times"/>
                <a:ea typeface="Times"/>
                <a:cs typeface="Times"/>
                <a:sym typeface="Times"/>
              </a:rPr>
              <a:t>Right click your USB receipt printer and click 'Delete' in the menu.  Click 'Yes' if it asks if you are sure you want to delete it.</a:t>
            </a:r>
            <a:br>
              <a:rPr lang="en-US" sz="2666">
                <a:solidFill>
                  <a:srgbClr val="FFFFFF"/>
                </a:solidFill>
                <a:latin typeface="Times"/>
                <a:ea typeface="Times"/>
                <a:cs typeface="Times"/>
                <a:sym typeface="Times"/>
              </a:rPr>
            </a:br>
            <a:br>
              <a:rPr lang="en-US" sz="2666">
                <a:solidFill>
                  <a:srgbClr val="FFFFFF"/>
                </a:solidFill>
                <a:latin typeface="Times"/>
                <a:ea typeface="Times"/>
                <a:cs typeface="Times"/>
                <a:sym typeface="Times"/>
              </a:rPr>
            </a:br>
            <a:r>
              <a:rPr lang="en-US" sz="2666">
                <a:solidFill>
                  <a:srgbClr val="FFFFFF"/>
                </a:solidFill>
                <a:latin typeface="Times"/>
                <a:ea typeface="Times"/>
                <a:cs typeface="Times"/>
                <a:sym typeface="Times"/>
              </a:rPr>
              <a:t>The reason you need to delete it is because Windows 'Grabs On' to the virtual com port that your USB printer is installed on and won't let ProffittCenter 'see it'.     More-&gt;</a:t>
            </a:r>
            <a:endParaRPr sz="2666">
              <a:solidFill>
                <a:srgbClr val="FFFFFF"/>
              </a:solidFill>
              <a:latin typeface="Times"/>
              <a:ea typeface="Times"/>
              <a:cs typeface="Times"/>
              <a:sym typeface="Time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04800" y="304800"/>
            <a:ext cx="9626600" cy="990600"/>
          </a:xfrm>
          <a:prstGeom prst="rect">
            <a:avLst/>
          </a:prstGeom>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4266">
                <a:solidFill>
                  <a:srgbClr val="FFFFFF"/>
                </a:solidFill>
                <a:latin typeface="Times"/>
                <a:ea typeface="Times"/>
                <a:cs typeface="Times"/>
                <a:sym typeface="Times"/>
              </a:rPr>
              <a:t>Using a USB receipt printer (continued)</a:t>
            </a:r>
            <a:endParaRPr sz="4266">
              <a:solidFill>
                <a:srgbClr val="FFFFFF"/>
              </a:solidFill>
              <a:latin typeface="Times"/>
              <a:ea typeface="Times"/>
              <a:cs typeface="Times"/>
              <a:sym typeface="Times"/>
            </a:endParaRPr>
          </a:p>
        </p:txBody>
      </p:sp>
      <p:sp>
        <p:nvSpPr>
          <p:cNvPr id="143" name="Google Shape;143;p27"/>
          <p:cNvSpPr txBox="1"/>
          <p:nvPr>
            <p:ph idx="1" type="body"/>
          </p:nvPr>
        </p:nvSpPr>
        <p:spPr>
          <a:xfrm>
            <a:off x="304800" y="1828800"/>
            <a:ext cx="9626600" cy="5562600"/>
          </a:xfrm>
          <a:prstGeom prst="rect">
            <a:avLst/>
          </a:prstGeom>
          <a:solidFill>
            <a:srgbClr val="666666"/>
          </a:solidFill>
        </p:spPr>
        <p:txBody>
          <a:bodyPr anchorCtr="0" anchor="t" bIns="38100" lIns="38100" spcFirstLastPara="1" rIns="38100" wrap="square" tIns="38100">
            <a:noAutofit/>
          </a:bodyPr>
          <a:lstStyle/>
          <a:p>
            <a:pPr indent="0" lvl="0" marL="0" rtl="0" algn="l">
              <a:lnSpc>
                <a:spcPct val="100000"/>
              </a:lnSpc>
              <a:spcBef>
                <a:spcPts val="0"/>
              </a:spcBef>
              <a:spcAft>
                <a:spcPts val="2000"/>
              </a:spcAft>
              <a:buNone/>
            </a:pPr>
            <a:r>
              <a:rPr lang="en-US" sz="2666">
                <a:solidFill>
                  <a:srgbClr val="FFFFFF"/>
                </a:solidFill>
                <a:latin typeface="Times"/>
                <a:ea typeface="Times"/>
                <a:cs typeface="Times"/>
                <a:sym typeface="Times"/>
              </a:rPr>
              <a:t>Restart your computer and start ProffittCenter.  Click File &gt; Settings &gt; Hardware Tab &gt; Receipt Printer Port Dropdown and select the COM port that your printer is installed on.  Click the green check mark button to save your changes, the program will close, so you'll have to go back into ProffittCenter.  You shouldn't have any "Port In Use" errors anymore if you had them.</a:t>
            </a:r>
            <a:br>
              <a:rPr lang="en-US" sz="2666">
                <a:solidFill>
                  <a:srgbClr val="FFFFFF"/>
                </a:solidFill>
                <a:latin typeface="Times"/>
                <a:ea typeface="Times"/>
                <a:cs typeface="Times"/>
                <a:sym typeface="Times"/>
              </a:rPr>
            </a:br>
            <a:br>
              <a:rPr lang="en-US" sz="2666">
                <a:solidFill>
                  <a:srgbClr val="FFFFFF"/>
                </a:solidFill>
                <a:latin typeface="Times"/>
                <a:ea typeface="Times"/>
                <a:cs typeface="Times"/>
                <a:sym typeface="Times"/>
              </a:rPr>
            </a:br>
            <a:endParaRPr sz="2666">
              <a:solidFill>
                <a:srgbClr val="FFFFFF"/>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04800" y="304800"/>
            <a:ext cx="9626600" cy="990600"/>
          </a:xfrm>
          <a:prstGeom prst="rect">
            <a:avLst/>
          </a:prstGeom>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4266">
                <a:solidFill>
                  <a:srgbClr val="FFFFFF"/>
                </a:solidFill>
                <a:latin typeface="Times"/>
                <a:ea typeface="Times"/>
                <a:cs typeface="Times"/>
                <a:sym typeface="Times"/>
              </a:rPr>
              <a:t>Add a new product</a:t>
            </a:r>
            <a:endParaRPr sz="4266">
              <a:solidFill>
                <a:srgbClr val="FFFFFF"/>
              </a:solidFill>
              <a:latin typeface="Times"/>
              <a:ea typeface="Times"/>
              <a:cs typeface="Times"/>
              <a:sym typeface="Times"/>
            </a:endParaRPr>
          </a:p>
        </p:txBody>
      </p:sp>
      <p:sp>
        <p:nvSpPr>
          <p:cNvPr id="65" name="Google Shape;65;p14"/>
          <p:cNvSpPr txBox="1"/>
          <p:nvPr>
            <p:ph idx="1" type="body"/>
          </p:nvPr>
        </p:nvSpPr>
        <p:spPr>
          <a:xfrm>
            <a:off x="304800" y="1828800"/>
            <a:ext cx="9626600" cy="5562600"/>
          </a:xfrm>
          <a:prstGeom prst="rect">
            <a:avLst/>
          </a:prstGeom>
          <a:solidFill>
            <a:srgbClr val="666666"/>
          </a:solidFill>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2666">
                <a:solidFill>
                  <a:srgbClr val="FFFFFF"/>
                </a:solidFill>
                <a:latin typeface="Times"/>
                <a:ea typeface="Times"/>
                <a:cs typeface="Times"/>
                <a:sym typeface="Times"/>
              </a:rPr>
              <a:t>There are several ways to add a new product</a:t>
            </a:r>
            <a:endParaRPr sz="2666">
              <a:solidFill>
                <a:srgbClr val="FFFFFF"/>
              </a:solidFill>
              <a:latin typeface="Times"/>
              <a:ea typeface="Times"/>
              <a:cs typeface="Times"/>
              <a:sym typeface="Times"/>
            </a:endParaRPr>
          </a:p>
          <a:p>
            <a:pPr indent="-220133" lvl="0" marL="381000" marR="0" rtl="0" algn="l">
              <a:lnSpc>
                <a:spcPct val="100000"/>
              </a:lnSpc>
              <a:spcBef>
                <a:spcPts val="2000"/>
              </a:spcBef>
              <a:spcAft>
                <a:spcPts val="0"/>
              </a:spcAft>
              <a:buClr>
                <a:srgbClr val="FFFFFF"/>
              </a:buClr>
              <a:buSzPts val="2667"/>
              <a:buAutoNum type="arabicPeriod"/>
            </a:pPr>
            <a:r>
              <a:rPr lang="en-US" sz="2666">
                <a:solidFill>
                  <a:srgbClr val="FFFFFF"/>
                </a:solidFill>
                <a:latin typeface="Times"/>
                <a:ea typeface="Times"/>
                <a:cs typeface="Times"/>
                <a:sym typeface="Times"/>
              </a:rPr>
              <a:t>In the sales screen </a:t>
            </a:r>
            <a:r>
              <a:rPr lang="en-US" sz="2666" u="sng">
                <a:solidFill>
                  <a:srgbClr val="99DDFF"/>
                </a:solidFill>
                <a:latin typeface="Times"/>
                <a:ea typeface="Times"/>
                <a:cs typeface="Times"/>
                <a:sym typeface="Times"/>
                <a:hlinkClick r:id="rId3"/>
              </a:rPr>
              <a:t>(Show me how)</a:t>
            </a:r>
            <a:endParaRPr sz="2666" u="sng">
              <a:solidFill>
                <a:srgbClr val="99DDFF"/>
              </a:solidFill>
              <a:latin typeface="Times"/>
              <a:ea typeface="Times"/>
              <a:cs typeface="Times"/>
              <a:sym typeface="Times"/>
              <a:hlinkClick r:id="rId4"/>
            </a:endParaRPr>
          </a:p>
          <a:p>
            <a:pPr indent="-220133" lvl="0" marL="381000" marR="0" rtl="0" algn="l">
              <a:lnSpc>
                <a:spcPct val="100000"/>
              </a:lnSpc>
              <a:spcBef>
                <a:spcPts val="0"/>
              </a:spcBef>
              <a:spcAft>
                <a:spcPts val="0"/>
              </a:spcAft>
              <a:buClr>
                <a:srgbClr val="FFFFFF"/>
              </a:buClr>
              <a:buSzPts val="2667"/>
              <a:buAutoNum type="arabicPeriod"/>
            </a:pPr>
            <a:r>
              <a:rPr lang="en-US" sz="2666">
                <a:solidFill>
                  <a:srgbClr val="FFFFFF"/>
                </a:solidFill>
                <a:latin typeface="Times"/>
                <a:ea typeface="Times"/>
                <a:cs typeface="Times"/>
                <a:sym typeface="Times"/>
              </a:rPr>
              <a:t>Using Stock&gt;New stock... </a:t>
            </a:r>
            <a:r>
              <a:rPr lang="en-US" sz="2666" u="sng">
                <a:solidFill>
                  <a:srgbClr val="99DDFF"/>
                </a:solidFill>
                <a:latin typeface="Times"/>
                <a:ea typeface="Times"/>
                <a:cs typeface="Times"/>
                <a:sym typeface="Times"/>
                <a:hlinkClick r:id="rId5"/>
              </a:rPr>
              <a:t>(Show me how)</a:t>
            </a:r>
            <a:endParaRPr sz="2666" u="sng">
              <a:solidFill>
                <a:srgbClr val="99DDFF"/>
              </a:solidFill>
              <a:latin typeface="Times"/>
              <a:ea typeface="Times"/>
              <a:cs typeface="Times"/>
              <a:sym typeface="Times"/>
              <a:hlinkClick r:id="rId6"/>
            </a:endParaRPr>
          </a:p>
          <a:p>
            <a:pPr indent="-220133" lvl="0" marL="381000" marR="0" rtl="0" algn="l">
              <a:lnSpc>
                <a:spcPct val="100000"/>
              </a:lnSpc>
              <a:spcBef>
                <a:spcPts val="0"/>
              </a:spcBef>
              <a:spcAft>
                <a:spcPts val="0"/>
              </a:spcAft>
              <a:buClr>
                <a:srgbClr val="FFFFFF"/>
              </a:buClr>
              <a:buSzPts val="2667"/>
              <a:buAutoNum type="arabicPeriod"/>
            </a:pPr>
            <a:r>
              <a:rPr lang="en-US" sz="2666">
                <a:solidFill>
                  <a:srgbClr val="FFFFFF"/>
                </a:solidFill>
                <a:latin typeface="Times"/>
                <a:ea typeface="Times"/>
                <a:cs typeface="Times"/>
                <a:sym typeface="Times"/>
              </a:rPr>
              <a:t>Using the delivery Entry screen </a:t>
            </a:r>
            <a:r>
              <a:rPr lang="en-US" sz="2666" u="sng">
                <a:solidFill>
                  <a:srgbClr val="99DDFF"/>
                </a:solidFill>
                <a:latin typeface="Times"/>
                <a:ea typeface="Times"/>
                <a:cs typeface="Times"/>
                <a:sym typeface="Times"/>
                <a:hlinkClick r:id="rId7"/>
              </a:rPr>
              <a:t>(Show me how)</a:t>
            </a:r>
            <a:endParaRPr sz="2666" u="sng">
              <a:solidFill>
                <a:srgbClr val="99DDFF"/>
              </a:solidFill>
              <a:latin typeface="Times"/>
              <a:ea typeface="Times"/>
              <a:cs typeface="Times"/>
              <a:sym typeface="Times"/>
              <a:hlinkClick r:id="rId8"/>
            </a:endParaRPr>
          </a:p>
          <a:p>
            <a:pPr indent="0" lvl="0" marL="0" rtl="0" algn="l">
              <a:lnSpc>
                <a:spcPct val="100000"/>
              </a:lnSpc>
              <a:spcBef>
                <a:spcPts val="0"/>
              </a:spcBef>
              <a:spcAft>
                <a:spcPts val="0"/>
              </a:spcAft>
              <a:buNone/>
            </a:pPr>
            <a:r>
              <a:rPr lang="en-US" sz="2666">
                <a:solidFill>
                  <a:srgbClr val="FFFFFF"/>
                </a:solidFill>
                <a:latin typeface="Times"/>
                <a:ea typeface="Times"/>
                <a:cs typeface="Times"/>
                <a:sym typeface="Times"/>
              </a:rPr>
              <a:t> </a:t>
            </a:r>
            <a:endParaRPr sz="2666">
              <a:solidFill>
                <a:srgbClr val="FFFFFF"/>
              </a:solidFill>
              <a:latin typeface="Times"/>
              <a:ea typeface="Times"/>
              <a:cs typeface="Times"/>
              <a:sym typeface="Times"/>
            </a:endParaRPr>
          </a:p>
          <a:p>
            <a:pPr indent="0" lvl="0" marL="0" rtl="0" algn="l">
              <a:lnSpc>
                <a:spcPct val="100000"/>
              </a:lnSpc>
              <a:spcBef>
                <a:spcPts val="2000"/>
              </a:spcBef>
              <a:spcAft>
                <a:spcPts val="0"/>
              </a:spcAft>
              <a:buNone/>
            </a:pPr>
            <a:r>
              <a:rPr lang="en-US" sz="2666">
                <a:solidFill>
                  <a:srgbClr val="FFFFFF"/>
                </a:solidFill>
                <a:latin typeface="Times"/>
                <a:ea typeface="Times"/>
                <a:cs typeface="Times"/>
                <a:sym typeface="Times"/>
              </a:rPr>
              <a:t>The videos require an Adobe Flash plugin for your browser </a:t>
            </a:r>
            <a:endParaRPr sz="2666">
              <a:solidFill>
                <a:srgbClr val="FFFFFF"/>
              </a:solidFill>
              <a:latin typeface="Times"/>
              <a:ea typeface="Times"/>
              <a:cs typeface="Times"/>
              <a:sym typeface="Times"/>
            </a:endParaRPr>
          </a:p>
          <a:p>
            <a:pPr indent="0" lvl="0" marL="0" rtl="0" algn="l">
              <a:lnSpc>
                <a:spcPct val="100000"/>
              </a:lnSpc>
              <a:spcBef>
                <a:spcPts val="2000"/>
              </a:spcBef>
              <a:spcAft>
                <a:spcPts val="2000"/>
              </a:spcAft>
              <a:buNone/>
            </a:pPr>
            <a:r>
              <a:rPr lang="en-US" sz="2666">
                <a:solidFill>
                  <a:srgbClr val="FFFFFF"/>
                </a:solidFill>
                <a:latin typeface="Times"/>
                <a:ea typeface="Times"/>
                <a:cs typeface="Times"/>
                <a:sym typeface="Times"/>
              </a:rPr>
              <a:t> </a:t>
            </a:r>
            <a:endParaRPr sz="2666">
              <a:solidFill>
                <a:srgbClr val="FFFFFF"/>
              </a:solidFill>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04800" y="304800"/>
            <a:ext cx="9626600" cy="990600"/>
          </a:xfrm>
          <a:prstGeom prst="rect">
            <a:avLst/>
          </a:prstGeom>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4266">
                <a:solidFill>
                  <a:srgbClr val="FFFFFF"/>
                </a:solidFill>
                <a:latin typeface="Times"/>
                <a:ea typeface="Times"/>
                <a:cs typeface="Times"/>
                <a:sym typeface="Times"/>
              </a:rPr>
              <a:t>How do I start from scratch?</a:t>
            </a:r>
            <a:endParaRPr sz="4266">
              <a:solidFill>
                <a:srgbClr val="FFFFFF"/>
              </a:solidFill>
              <a:latin typeface="Times"/>
              <a:ea typeface="Times"/>
              <a:cs typeface="Times"/>
              <a:sym typeface="Times"/>
            </a:endParaRPr>
          </a:p>
        </p:txBody>
      </p:sp>
      <p:sp>
        <p:nvSpPr>
          <p:cNvPr id="71" name="Google Shape;71;p15"/>
          <p:cNvSpPr txBox="1"/>
          <p:nvPr>
            <p:ph idx="1" type="body"/>
          </p:nvPr>
        </p:nvSpPr>
        <p:spPr>
          <a:xfrm>
            <a:off x="265900" y="1984950"/>
            <a:ext cx="9628200" cy="7091400"/>
          </a:xfrm>
          <a:prstGeom prst="rect">
            <a:avLst/>
          </a:prstGeom>
          <a:solidFill>
            <a:srgbClr val="666666"/>
          </a:solidFill>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2666">
                <a:solidFill>
                  <a:schemeClr val="lt1"/>
                </a:solidFill>
                <a:latin typeface="Times"/>
                <a:ea typeface="Times"/>
                <a:cs typeface="Times"/>
                <a:sym typeface="Times"/>
              </a:rPr>
              <a:t>XAMPP is a combined package for installing MySQL, the Apache web server, and certain other useful programs. Download the package from the Apache Friends website at http://www.apachefriends.org/en/xampp.html, and chose the XAMPP for Windows package. Install this and select the option Install as a service when asked.</a:t>
            </a:r>
            <a:br>
              <a:rPr lang="en-US" sz="2666">
                <a:solidFill>
                  <a:schemeClr val="lt1"/>
                </a:solidFill>
                <a:latin typeface="Times"/>
                <a:ea typeface="Times"/>
                <a:cs typeface="Times"/>
                <a:sym typeface="Times"/>
              </a:rPr>
            </a:br>
            <a:r>
              <a:rPr lang="en-US" sz="2666">
                <a:solidFill>
                  <a:schemeClr val="lt1"/>
                </a:solidFill>
                <a:latin typeface="Times"/>
                <a:ea typeface="Times"/>
                <a:cs typeface="Times"/>
                <a:sym typeface="Times"/>
              </a:rPr>
              <a:t>The first time you start ProffittCenter Pro, you will be presented with the Settings screen. Enter the desired fields for user name and password and then click the Test button on the lower left.  If the MySQL database is available, the Create database button will be enabled, but if not, a warning message will be given. The most probable reason would be that the MySQL database is not running, so start the XAMPP Control Panel:</a:t>
            </a:r>
            <a:br>
              <a:rPr lang="en-US" sz="2666">
                <a:solidFill>
                  <a:schemeClr val="lt1"/>
                </a:solidFill>
                <a:latin typeface="Times"/>
                <a:ea typeface="Times"/>
                <a:cs typeface="Times"/>
                <a:sym typeface="Times"/>
              </a:rPr>
            </a:br>
            <a:r>
              <a:rPr lang="en-US" sz="2666">
                <a:solidFill>
                  <a:schemeClr val="lt1"/>
                </a:solidFill>
                <a:latin typeface="Times"/>
                <a:ea typeface="Times"/>
                <a:cs typeface="Times"/>
                <a:sym typeface="Times"/>
              </a:rPr>
              <a:t> </a:t>
            </a:r>
            <a:br>
              <a:rPr lang="en-US" sz="2666">
                <a:solidFill>
                  <a:schemeClr val="lt1"/>
                </a:solidFill>
                <a:latin typeface="Times"/>
                <a:ea typeface="Times"/>
                <a:cs typeface="Times"/>
                <a:sym typeface="Times"/>
              </a:rPr>
            </a:br>
            <a:endParaRPr sz="2666">
              <a:solidFill>
                <a:schemeClr val="lt1"/>
              </a:solidFill>
              <a:latin typeface="Times"/>
              <a:ea typeface="Times"/>
              <a:cs typeface="Times"/>
              <a:sym typeface="Times"/>
            </a:endParaRPr>
          </a:p>
          <a:p>
            <a:pPr indent="0" lvl="0" marL="0" rtl="0" algn="l">
              <a:lnSpc>
                <a:spcPct val="100000"/>
              </a:lnSpc>
              <a:spcBef>
                <a:spcPts val="2000"/>
              </a:spcBef>
              <a:spcAft>
                <a:spcPts val="2000"/>
              </a:spcAft>
              <a:buNone/>
            </a:pPr>
            <a:r>
              <a:t/>
            </a:r>
            <a:endParaRPr sz="2666">
              <a:solidFill>
                <a:srgbClr val="FFFFFF"/>
              </a:solidFill>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09550" y="309650"/>
            <a:ext cx="9628125" cy="1314850"/>
          </a:xfrm>
          <a:prstGeom prst="rect">
            <a:avLst/>
          </a:prstGeom>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4266">
                <a:solidFill>
                  <a:srgbClr val="FFFFFF"/>
                </a:solidFill>
                <a:latin typeface="Times"/>
                <a:ea typeface="Times"/>
                <a:cs typeface="Times"/>
                <a:sym typeface="Times"/>
              </a:rPr>
              <a:t>How do I start from scratch? (Continued)</a:t>
            </a:r>
            <a:endParaRPr sz="4266">
              <a:solidFill>
                <a:srgbClr val="FFFFFF"/>
              </a:solidFill>
              <a:latin typeface="Times"/>
              <a:ea typeface="Times"/>
              <a:cs typeface="Times"/>
              <a:sym typeface="Times"/>
            </a:endParaRPr>
          </a:p>
        </p:txBody>
      </p:sp>
      <p:sp>
        <p:nvSpPr>
          <p:cNvPr id="77" name="Google Shape;77;p16"/>
          <p:cNvSpPr txBox="1"/>
          <p:nvPr>
            <p:ph idx="1" type="body"/>
          </p:nvPr>
        </p:nvSpPr>
        <p:spPr>
          <a:xfrm>
            <a:off x="304800" y="1828800"/>
            <a:ext cx="9626600" cy="5562600"/>
          </a:xfrm>
          <a:prstGeom prst="rect">
            <a:avLst/>
          </a:prstGeom>
          <a:solidFill>
            <a:srgbClr val="666666"/>
          </a:solidFill>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2666">
                <a:solidFill>
                  <a:srgbClr val="FFFFFF"/>
                </a:solidFill>
                <a:latin typeface="Times"/>
                <a:ea typeface="Times"/>
                <a:cs typeface="Times"/>
                <a:sym typeface="Times"/>
              </a:rPr>
              <a:t>Click the two Service boxes for MySQL and Apache and then click the adjacent Start buttons, and then, when the service is running successfully, close the control panel, and try ProffittCenter Pro again.</a:t>
            </a:r>
            <a:endParaRPr sz="2666">
              <a:solidFill>
                <a:srgbClr val="FFFFFF"/>
              </a:solidFill>
              <a:latin typeface="Times"/>
              <a:ea typeface="Times"/>
              <a:cs typeface="Times"/>
              <a:sym typeface="Times"/>
            </a:endParaRPr>
          </a:p>
          <a:p>
            <a:pPr indent="0" lvl="0" marL="0" rtl="0" algn="l">
              <a:lnSpc>
                <a:spcPct val="100000"/>
              </a:lnSpc>
              <a:spcBef>
                <a:spcPts val="2000"/>
              </a:spcBef>
              <a:spcAft>
                <a:spcPts val="2000"/>
              </a:spcAft>
              <a:buNone/>
            </a:pPr>
            <a:r>
              <a:rPr lang="en-US" sz="2666">
                <a:solidFill>
                  <a:srgbClr val="FFFFFF"/>
                </a:solidFill>
                <a:latin typeface="Times"/>
                <a:ea typeface="Times"/>
                <a:cs typeface="Times"/>
                <a:sym typeface="Times"/>
              </a:rPr>
              <a:t>To ensure this happens </a:t>
            </a:r>
            <a:r>
              <a:rPr lang="en-US" sz="2666">
                <a:solidFill>
                  <a:srgbClr val="FFFFFF"/>
                </a:solidFill>
                <a:latin typeface="Times"/>
                <a:ea typeface="Times"/>
                <a:cs typeface="Times"/>
                <a:sym typeface="Times"/>
              </a:rPr>
              <a:t>automatically</a:t>
            </a:r>
            <a:r>
              <a:rPr lang="en-US" sz="2666">
                <a:solidFill>
                  <a:srgbClr val="FFFFFF"/>
                </a:solidFill>
                <a:latin typeface="Times"/>
                <a:ea typeface="Times"/>
                <a:cs typeface="Times"/>
                <a:sym typeface="Times"/>
              </a:rPr>
              <a:t> whenever  the machine is rebooted, click config and then click Apache, MySQL, and Control Panel Minimized and then Save.</a:t>
            </a:r>
            <a:br>
              <a:rPr lang="en-US" sz="2666">
                <a:solidFill>
                  <a:srgbClr val="FFFFFF"/>
                </a:solidFill>
                <a:latin typeface="Times"/>
                <a:ea typeface="Times"/>
                <a:cs typeface="Times"/>
                <a:sym typeface="Times"/>
              </a:rPr>
            </a:br>
            <a:r>
              <a:rPr lang="en-US" sz="2666">
                <a:solidFill>
                  <a:srgbClr val="FFFFFF"/>
                </a:solidFill>
                <a:latin typeface="Times"/>
                <a:ea typeface="Times"/>
                <a:cs typeface="Times"/>
                <a:sym typeface="Times"/>
              </a:rPr>
              <a:t>Click the Create database button. The Create tables button will be enabled. Click this, and after a further delay, the OK button will be enabled. Click this to start.</a:t>
            </a:r>
            <a:br>
              <a:rPr lang="en-US" sz="2666">
                <a:solidFill>
                  <a:srgbClr val="FFFFFF"/>
                </a:solidFill>
                <a:latin typeface="Times"/>
                <a:ea typeface="Times"/>
                <a:cs typeface="Times"/>
                <a:sym typeface="Times"/>
              </a:rPr>
            </a:br>
            <a:r>
              <a:rPr lang="en-US" sz="2666">
                <a:solidFill>
                  <a:srgbClr val="FFFFFF"/>
                </a:solidFill>
                <a:latin typeface="Times"/>
                <a:ea typeface="Times"/>
                <a:cs typeface="Times"/>
                <a:sym typeface="Times"/>
              </a:rPr>
              <a:t>You can go back later and enter other values into the   screen.</a:t>
            </a:r>
            <a:endParaRPr sz="2666">
              <a:solidFill>
                <a:srgbClr val="FFFFFF"/>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04800" y="304800"/>
            <a:ext cx="9626600" cy="990600"/>
          </a:xfrm>
          <a:prstGeom prst="rect">
            <a:avLst/>
          </a:prstGeom>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b="1" i="0" lang="en-US" sz="1466">
                <a:solidFill>
                  <a:srgbClr val="FFFFFF"/>
                </a:solidFill>
                <a:latin typeface="Arial"/>
                <a:ea typeface="Arial"/>
                <a:cs typeface="Arial"/>
                <a:sym typeface="Arial"/>
              </a:rPr>
              <a:t>How do I stop Windows opening the jar file as an archive?</a:t>
            </a:r>
            <a:endParaRPr b="1" i="0" sz="1466">
              <a:solidFill>
                <a:srgbClr val="FFFFFF"/>
              </a:solidFill>
              <a:latin typeface="Arial"/>
              <a:ea typeface="Arial"/>
              <a:cs typeface="Arial"/>
              <a:sym typeface="Arial"/>
            </a:endParaRPr>
          </a:p>
        </p:txBody>
      </p:sp>
      <p:sp>
        <p:nvSpPr>
          <p:cNvPr id="83" name="Google Shape;83;p17"/>
          <p:cNvSpPr txBox="1"/>
          <p:nvPr>
            <p:ph idx="1" type="body"/>
          </p:nvPr>
        </p:nvSpPr>
        <p:spPr>
          <a:xfrm>
            <a:off x="300400" y="1827075"/>
            <a:ext cx="9624650" cy="5643400"/>
          </a:xfrm>
          <a:prstGeom prst="rect">
            <a:avLst/>
          </a:prstGeom>
          <a:solidFill>
            <a:srgbClr val="999999"/>
          </a:solidFill>
        </p:spPr>
        <p:txBody>
          <a:bodyPr anchorCtr="0" anchor="t" bIns="38100" lIns="38100" spcFirstLastPara="1" rIns="38100" wrap="square" tIns="38100">
            <a:noAutofit/>
          </a:bodyPr>
          <a:lstStyle/>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An occasional installation problem is that jar files have been associated with a different program to the Java run-time system - normally an unzip utility. 7Zip is a frequent culprit. You click on Start&gt;All programs&gt;ProffittCenter&gt;ProffittCenter Pro and instead of a shiny new world beating EPOS system, you get to see the contents of the ProffittCenter.jar archive.</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These instructions are for XP but should be very similar on other systems.</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As Administrator:</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Go to Start&gt;Control Panel</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Double click Folder Options.</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Select the File Types tab.</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Scroll down to the JAR extension, and select by left clicking on it.</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Click Change button.</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Select the Java(TM) Platform SE Binary, if necessary browsing to it in the Program Files folder.</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That's it!</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Close all the Windows you have opened and try again.</a:t>
            </a:r>
            <a:endParaRPr b="0" i="0" sz="1466">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04800" y="304800"/>
            <a:ext cx="9626600" cy="990600"/>
          </a:xfrm>
          <a:prstGeom prst="rect">
            <a:avLst/>
          </a:prstGeom>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b="1" i="0" lang="en-US" sz="1466">
                <a:solidFill>
                  <a:srgbClr val="FFFFFF"/>
                </a:solidFill>
                <a:latin typeface="Arial"/>
                <a:ea typeface="Arial"/>
                <a:cs typeface="Arial"/>
                <a:sym typeface="Arial"/>
              </a:rPr>
              <a:t>How do I change the sounds made by the program?</a:t>
            </a:r>
            <a:endParaRPr b="1" i="0" sz="1466">
              <a:solidFill>
                <a:srgbClr val="FFFFFF"/>
              </a:solidFill>
              <a:latin typeface="Arial"/>
              <a:ea typeface="Arial"/>
              <a:cs typeface="Arial"/>
              <a:sym typeface="Arial"/>
            </a:endParaRPr>
          </a:p>
        </p:txBody>
      </p:sp>
      <p:sp>
        <p:nvSpPr>
          <p:cNvPr id="89" name="Google Shape;89;p18"/>
          <p:cNvSpPr txBox="1"/>
          <p:nvPr>
            <p:ph idx="1" type="body"/>
          </p:nvPr>
        </p:nvSpPr>
        <p:spPr>
          <a:xfrm>
            <a:off x="304800" y="1828800"/>
            <a:ext cx="9626600" cy="5562600"/>
          </a:xfrm>
          <a:prstGeom prst="rect">
            <a:avLst/>
          </a:prstGeom>
          <a:solidFill>
            <a:srgbClr val="666666"/>
          </a:solidFill>
        </p:spPr>
        <p:txBody>
          <a:bodyPr anchorCtr="0" anchor="t" bIns="38100" lIns="38100" spcFirstLastPara="1" rIns="38100" wrap="square" tIns="38100">
            <a:noAutofit/>
          </a:bodyPr>
          <a:lstStyle/>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From time to time users object to the sounds provided with ProffittCenter. (Too loud, too quiet, etc) Changing them can be a simple procedure.</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Download 7 zip from</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u="sng">
                <a:solidFill>
                  <a:srgbClr val="99DDFF"/>
                </a:solidFill>
                <a:latin typeface="Arial"/>
                <a:ea typeface="Arial"/>
                <a:cs typeface="Arial"/>
                <a:sym typeface="Arial"/>
                <a:hlinkClick r:id="rId3"/>
              </a:rPr>
              <a:t>http://downloads.sourceforge.net/sevenzip/7z920.exe</a:t>
            </a:r>
            <a:endParaRPr b="0" i="0" sz="1466" u="sng">
              <a:solidFill>
                <a:srgbClr val="99DDFF"/>
              </a:solidFill>
              <a:latin typeface="Arial"/>
              <a:ea typeface="Arial"/>
              <a:cs typeface="Arial"/>
              <a:sym typeface="Arial"/>
              <a:hlinkClick r:id="rId4"/>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right click on ProffittCenter Pro&gt;7-zip&gt;open archive</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navigate to "proffittcenter\audio\"</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replace audio file (by dragging and dropping) with the same name as in "proffittcenter\audio\"</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You need to have suitable alternative sound files (.WAV) with the same name as the existing files, but if you want to close every sale with "Beam me up Scottie" you can (subject to copyright).</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I will try to alter the download so that provided that you do not uninstall, each update will not overwrite any files you change.</a:t>
            </a:r>
            <a:endParaRPr b="0" i="0" sz="1466">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66">
                <a:solidFill>
                  <a:srgbClr val="FFFFFF"/>
                </a:solidFill>
                <a:latin typeface="Arial"/>
                <a:ea typeface="Arial"/>
                <a:cs typeface="Arial"/>
                <a:sym typeface="Arial"/>
              </a:rPr>
              <a:t>P.S. Read the entry above and make sure 7Zip will never associate jar files.</a:t>
            </a:r>
            <a:endParaRPr b="0" i="0" sz="1466">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04800" y="304800"/>
            <a:ext cx="9626600" cy="990600"/>
          </a:xfrm>
          <a:prstGeom prst="rect">
            <a:avLst/>
          </a:prstGeom>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b="1" i="0" lang="en-US" sz="1466">
                <a:solidFill>
                  <a:srgbClr val="FFFFFF"/>
                </a:solidFill>
                <a:latin typeface="Arial"/>
                <a:ea typeface="Arial"/>
                <a:cs typeface="Arial"/>
                <a:sym typeface="Arial"/>
              </a:rPr>
              <a:t>How do I get the ProffittCenter source code</a:t>
            </a:r>
            <a:endParaRPr b="1" i="0" sz="1466">
              <a:solidFill>
                <a:srgbClr val="FFFFFF"/>
              </a:solidFill>
              <a:latin typeface="Arial"/>
              <a:ea typeface="Arial"/>
              <a:cs typeface="Arial"/>
              <a:sym typeface="Arial"/>
            </a:endParaRPr>
          </a:p>
        </p:txBody>
      </p:sp>
      <p:sp>
        <p:nvSpPr>
          <p:cNvPr id="95" name="Google Shape;95;p19"/>
          <p:cNvSpPr txBox="1"/>
          <p:nvPr>
            <p:ph idx="1" type="body"/>
          </p:nvPr>
        </p:nvSpPr>
        <p:spPr>
          <a:xfrm>
            <a:off x="304800" y="1828800"/>
            <a:ext cx="9626600" cy="5562600"/>
          </a:xfrm>
          <a:prstGeom prst="rect">
            <a:avLst/>
          </a:prstGeom>
          <a:solidFill>
            <a:srgbClr val="666666"/>
          </a:solidFill>
        </p:spPr>
        <p:txBody>
          <a:bodyPr anchorCtr="0" anchor="t" bIns="38100" lIns="38100" spcFirstLastPara="1" rIns="38100" wrap="square" tIns="38100">
            <a:noAutofit/>
          </a:bodyPr>
          <a:lstStyle/>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Download and install java jdk from</a:t>
            </a:r>
            <a:r>
              <a:rPr b="0" i="0" lang="en-US" sz="1466" u="sng">
                <a:solidFill>
                  <a:srgbClr val="99DDFF"/>
                </a:solidFill>
                <a:latin typeface="Arial"/>
                <a:ea typeface="Arial"/>
                <a:cs typeface="Arial"/>
                <a:sym typeface="Arial"/>
                <a:hlinkClick r:id="rId3"/>
              </a:rPr>
              <a:t> http://www.oracle.com/technetwork/java/javase/downloads/index.html</a:t>
            </a:r>
            <a:r>
              <a:rPr b="0" i="0" lang="en-US" sz="1466">
                <a:solidFill>
                  <a:srgbClr val="FFFFFF"/>
                </a:solidFill>
                <a:latin typeface="Arial"/>
                <a:ea typeface="Arial"/>
                <a:cs typeface="Arial"/>
                <a:sym typeface="Arial"/>
              </a:rPr>
              <a:t> There is a button "Download JDK" This package includes the jre (java runtime environment) as well. Download and install NetBeans Version 7.0  or later.</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Use Tools&gt;Plugins and on Available plugins search for Subversion.</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Install the subversion plugin.</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In NetBeans  go to Team&gt;Checkout.</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Set the repository to https://svn.kenai.com/svn/proffittcenter2011~subversion</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Enter your user name and password.</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Click next.</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Specify folder to download to ~ try ‘My Documents&gt;NetBeans Projects’</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Click ‘Get from Team Server’</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When asked ‘Do you want to create a project, answer no.</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When downloading completed, locate the project using File&gt;Open Project.</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Click ‘Run Project’. If all well it will compile and go.</a:t>
            </a:r>
            <a:endParaRPr b="0" i="0" sz="1466">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b="0" i="0" sz="2666">
              <a:solidFill>
                <a:srgbClr val="FFFFFF"/>
              </a:solidFill>
              <a:latin typeface="Times"/>
              <a:ea typeface="Times"/>
              <a:cs typeface="Times"/>
              <a:sym typeface="Times"/>
            </a:endParaRPr>
          </a:p>
          <a:p>
            <a:pPr indent="0" lvl="0" marL="0" marR="0" rtl="0" algn="l">
              <a:lnSpc>
                <a:spcPct val="100000"/>
              </a:lnSpc>
              <a:spcBef>
                <a:spcPts val="2000"/>
              </a:spcBef>
              <a:spcAft>
                <a:spcPts val="0"/>
              </a:spcAft>
              <a:buNone/>
            </a:pPr>
            <a:r>
              <a:rPr b="0" i="1" lang="en-US" sz="1466">
                <a:solidFill>
                  <a:srgbClr val="FFFFFF"/>
                </a:solidFill>
                <a:latin typeface="Arial"/>
                <a:ea typeface="Arial"/>
                <a:cs typeface="Arial"/>
                <a:sym typeface="Arial"/>
              </a:rPr>
              <a:t>Note: </a:t>
            </a:r>
            <a:r>
              <a:rPr i="1" lang="en-US" sz="1466">
                <a:solidFill>
                  <a:srgbClr val="FFFFFF"/>
                </a:solidFill>
                <a:latin typeface="Arial"/>
                <a:ea typeface="Arial"/>
                <a:cs typeface="Arial"/>
                <a:sym typeface="Arial"/>
              </a:rPr>
              <a:t>kenai is no longer available</a:t>
            </a:r>
            <a:endParaRPr b="0" i="1" sz="1466">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04800" y="304800"/>
            <a:ext cx="9626600" cy="990600"/>
          </a:xfrm>
          <a:prstGeom prst="rect">
            <a:avLst/>
          </a:prstGeom>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b="1" i="0" lang="en-US" sz="1466">
                <a:solidFill>
                  <a:srgbClr val="FFFFFF"/>
                </a:solidFill>
                <a:latin typeface="Arial"/>
                <a:ea typeface="Arial"/>
                <a:cs typeface="Arial"/>
                <a:sym typeface="Arial"/>
              </a:rPr>
              <a:t>How do I Re-install a nightly dump?</a:t>
            </a:r>
            <a:endParaRPr b="1" i="0" sz="1466">
              <a:solidFill>
                <a:srgbClr val="FFFFFF"/>
              </a:solidFill>
              <a:latin typeface="Arial"/>
              <a:ea typeface="Arial"/>
              <a:cs typeface="Arial"/>
              <a:sym typeface="Arial"/>
            </a:endParaRPr>
          </a:p>
        </p:txBody>
      </p:sp>
      <p:sp>
        <p:nvSpPr>
          <p:cNvPr id="101" name="Google Shape;101;p20"/>
          <p:cNvSpPr txBox="1"/>
          <p:nvPr>
            <p:ph idx="1" type="body"/>
          </p:nvPr>
        </p:nvSpPr>
        <p:spPr>
          <a:xfrm>
            <a:off x="304800" y="1828800"/>
            <a:ext cx="9626600" cy="5562600"/>
          </a:xfrm>
          <a:prstGeom prst="rect">
            <a:avLst/>
          </a:prstGeom>
          <a:solidFill>
            <a:srgbClr val="666666"/>
          </a:solidFill>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b="0" i="0" lang="en-US" sz="1466">
                <a:solidFill>
                  <a:srgbClr val="FFFFFF"/>
                </a:solidFill>
                <a:latin typeface="Arial"/>
                <a:ea typeface="Arial"/>
                <a:cs typeface="Arial"/>
                <a:sym typeface="Arial"/>
              </a:rPr>
              <a:t>It is all very well having a nightly backup file, but you need to be able to re-install the database if things go wrong. Here is the process:</a:t>
            </a:r>
            <a:endParaRPr b="0" i="0" sz="1466">
              <a:solidFill>
                <a:srgbClr val="FFFFFF"/>
              </a:solidFill>
              <a:latin typeface="Arial"/>
              <a:ea typeface="Arial"/>
              <a:cs typeface="Arial"/>
              <a:sym typeface="Arial"/>
            </a:endParaRPr>
          </a:p>
          <a:p>
            <a:pPr indent="-143933" lvl="0" marL="381000" marR="0" rtl="0" algn="l">
              <a:lnSpc>
                <a:spcPct val="100000"/>
              </a:lnSpc>
              <a:spcBef>
                <a:spcPts val="2000"/>
              </a:spcBef>
              <a:spcAft>
                <a:spcPts val="0"/>
              </a:spcAft>
              <a:buClr>
                <a:srgbClr val="FFFFFF"/>
              </a:buClr>
              <a:buSzPts val="1467"/>
              <a:buAutoNum type="arabicPeriod"/>
            </a:pPr>
            <a:r>
              <a:rPr b="0" i="0" lang="en-US" sz="1466">
                <a:solidFill>
                  <a:srgbClr val="FFFFFF"/>
                </a:solidFill>
                <a:latin typeface="Arial"/>
                <a:ea typeface="Arial"/>
                <a:cs typeface="Arial"/>
                <a:sym typeface="Arial"/>
              </a:rPr>
              <a:t>Type localhost in the address bar of your browser (Internet Explorer or the open source Firefox) and press Enter</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You should see the XAMPP home page if all is well</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Select phpMyAdmin from the labels on the left</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Select the till database from the list of databases</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Go to the Import tab</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select the file with the Browse button (tillDumpxx.sql) where xx is day of month</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Click Go button and wait (it takes a while)</a:t>
            </a:r>
            <a:endParaRPr b="0" i="0" sz="1466">
              <a:solidFill>
                <a:srgbClr val="FFFFFF"/>
              </a:solidFill>
              <a:latin typeface="Arial"/>
              <a:ea typeface="Arial"/>
              <a:cs typeface="Arial"/>
              <a:sym typeface="Arial"/>
            </a:endParaRPr>
          </a:p>
          <a:p>
            <a:pPr indent="-143933" lvl="0" marL="381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Close browser and open ProffittCenter with the restored database</a:t>
            </a:r>
            <a:endParaRPr b="0" i="0" sz="1466">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0" i="0" lang="en-US" sz="1466">
                <a:solidFill>
                  <a:srgbClr val="FFFFFF"/>
                </a:solidFill>
                <a:latin typeface="Arial"/>
                <a:ea typeface="Arial"/>
                <a:cs typeface="Arial"/>
                <a:sym typeface="Arial"/>
              </a:rPr>
              <a:t>Sometimes phpMyAdmin can give problems with large files. I have found Navicat Lite to work reliably. Here is the procedure:</a:t>
            </a:r>
            <a:endParaRPr b="0" i="0" sz="1466">
              <a:solidFill>
                <a:srgbClr val="FFFFFF"/>
              </a:solidFill>
              <a:latin typeface="Arial"/>
              <a:ea typeface="Arial"/>
              <a:cs typeface="Arial"/>
              <a:sym typeface="Arial"/>
            </a:endParaRPr>
          </a:p>
          <a:p>
            <a:pPr indent="-143933" lvl="0" marL="762000" marR="0" rtl="0" algn="l">
              <a:lnSpc>
                <a:spcPct val="100000"/>
              </a:lnSpc>
              <a:spcBef>
                <a:spcPts val="2000"/>
              </a:spcBef>
              <a:spcAft>
                <a:spcPts val="0"/>
              </a:spcAft>
              <a:buClr>
                <a:srgbClr val="FFFFFF"/>
              </a:buClr>
              <a:buSzPts val="1467"/>
              <a:buAutoNum type="arabicPeriod"/>
            </a:pPr>
            <a:r>
              <a:rPr b="0" i="0" lang="en-US" sz="1466">
                <a:solidFill>
                  <a:srgbClr val="FFFFFF"/>
                </a:solidFill>
                <a:latin typeface="Arial"/>
                <a:ea typeface="Arial"/>
                <a:cs typeface="Arial"/>
                <a:sym typeface="Arial"/>
              </a:rPr>
              <a:t>Click Connection, select MySQL and fill in details </a:t>
            </a:r>
            <a:endParaRPr b="0" i="0" sz="1466">
              <a:solidFill>
                <a:srgbClr val="FFFFFF"/>
              </a:solidFill>
              <a:latin typeface="Arial"/>
              <a:ea typeface="Arial"/>
              <a:cs typeface="Arial"/>
              <a:sym typeface="Arial"/>
            </a:endParaRPr>
          </a:p>
          <a:p>
            <a:pPr indent="-143933" lvl="0" marL="762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Test connection then click ok</a:t>
            </a:r>
            <a:endParaRPr b="0" i="0" sz="1466">
              <a:solidFill>
                <a:srgbClr val="FFFFFF"/>
              </a:solidFill>
              <a:latin typeface="Arial"/>
              <a:ea typeface="Arial"/>
              <a:cs typeface="Arial"/>
              <a:sym typeface="Arial"/>
            </a:endParaRPr>
          </a:p>
          <a:p>
            <a:pPr indent="-143933" lvl="0" marL="762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Double click the connection you created</a:t>
            </a:r>
            <a:endParaRPr b="0" i="0" sz="1466">
              <a:solidFill>
                <a:srgbClr val="FFFFFF"/>
              </a:solidFill>
              <a:latin typeface="Arial"/>
              <a:ea typeface="Arial"/>
              <a:cs typeface="Arial"/>
              <a:sym typeface="Arial"/>
            </a:endParaRPr>
          </a:p>
          <a:p>
            <a:pPr indent="-143933" lvl="0" marL="762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For a new installation, you need to create a database called till. Do this with a right click. Accept defaults.</a:t>
            </a:r>
            <a:endParaRPr b="0" i="0" sz="1466">
              <a:solidFill>
                <a:srgbClr val="FFFFFF"/>
              </a:solidFill>
              <a:latin typeface="Arial"/>
              <a:ea typeface="Arial"/>
              <a:cs typeface="Arial"/>
              <a:sym typeface="Arial"/>
            </a:endParaRPr>
          </a:p>
          <a:p>
            <a:pPr indent="-143933" lvl="0" marL="762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Double click till then select Query, then New Query, then Load</a:t>
            </a:r>
            <a:endParaRPr b="0" i="0" sz="1466">
              <a:solidFill>
                <a:srgbClr val="FFFFFF"/>
              </a:solidFill>
              <a:latin typeface="Arial"/>
              <a:ea typeface="Arial"/>
              <a:cs typeface="Arial"/>
              <a:sym typeface="Arial"/>
            </a:endParaRPr>
          </a:p>
          <a:p>
            <a:pPr indent="-143933" lvl="0" marL="762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Navigate to your dump file, then click Open </a:t>
            </a:r>
            <a:endParaRPr b="0" i="0" sz="1466">
              <a:solidFill>
                <a:srgbClr val="FFFFFF"/>
              </a:solidFill>
              <a:latin typeface="Arial"/>
              <a:ea typeface="Arial"/>
              <a:cs typeface="Arial"/>
              <a:sym typeface="Arial"/>
            </a:endParaRPr>
          </a:p>
          <a:p>
            <a:pPr indent="-143933" lvl="0" marL="762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Finally click Run. It seems to die for long periods but just leave until the Run button is enabled again. </a:t>
            </a:r>
            <a:endParaRPr b="0" i="0" sz="1466">
              <a:solidFill>
                <a:srgbClr val="FFFFFF"/>
              </a:solidFill>
              <a:latin typeface="Arial"/>
              <a:ea typeface="Arial"/>
              <a:cs typeface="Arial"/>
              <a:sym typeface="Arial"/>
            </a:endParaRPr>
          </a:p>
          <a:p>
            <a:pPr indent="-143933" lvl="0" marL="762000" marR="0" rtl="0" algn="l">
              <a:lnSpc>
                <a:spcPct val="100000"/>
              </a:lnSpc>
              <a:spcBef>
                <a:spcPts val="0"/>
              </a:spcBef>
              <a:spcAft>
                <a:spcPts val="0"/>
              </a:spcAft>
              <a:buClr>
                <a:srgbClr val="FFFFFF"/>
              </a:buClr>
              <a:buSzPts val="1467"/>
              <a:buAutoNum type="arabicPeriod"/>
            </a:pPr>
            <a:r>
              <a:rPr b="0" i="0" lang="en-US" sz="1466">
                <a:solidFill>
                  <a:srgbClr val="FFFFFF"/>
                </a:solidFill>
                <a:latin typeface="Arial"/>
                <a:ea typeface="Arial"/>
                <a:cs typeface="Arial"/>
                <a:sym typeface="Arial"/>
              </a:rPr>
              <a:t>Then close and all is done</a:t>
            </a:r>
            <a:endParaRPr b="0" i="0" sz="1466">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00400" y="300925"/>
            <a:ext cx="9624650" cy="1344400"/>
          </a:xfrm>
          <a:prstGeom prst="rect">
            <a:avLst/>
          </a:prstGeom>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4266">
                <a:solidFill>
                  <a:srgbClr val="FFFFFF"/>
                </a:solidFill>
                <a:latin typeface="Times"/>
                <a:ea typeface="Times"/>
                <a:cs typeface="Times"/>
                <a:sym typeface="Times"/>
              </a:rPr>
              <a:t> How do I re-install a nightly dump continued</a:t>
            </a:r>
            <a:endParaRPr sz="4266">
              <a:solidFill>
                <a:srgbClr val="FFFFFF"/>
              </a:solidFill>
              <a:latin typeface="Times"/>
              <a:ea typeface="Times"/>
              <a:cs typeface="Times"/>
              <a:sym typeface="Times"/>
            </a:endParaRPr>
          </a:p>
        </p:txBody>
      </p:sp>
      <p:sp>
        <p:nvSpPr>
          <p:cNvPr id="107" name="Google Shape;107;p21"/>
          <p:cNvSpPr txBox="1"/>
          <p:nvPr>
            <p:ph idx="1" type="body"/>
          </p:nvPr>
        </p:nvSpPr>
        <p:spPr>
          <a:xfrm>
            <a:off x="304800" y="1828800"/>
            <a:ext cx="9626600" cy="5562600"/>
          </a:xfrm>
          <a:prstGeom prst="rect">
            <a:avLst/>
          </a:prstGeom>
          <a:solidFill>
            <a:srgbClr val="666666"/>
          </a:solidFill>
        </p:spPr>
        <p:txBody>
          <a:bodyPr anchorCtr="0" anchor="t" bIns="38100" lIns="38100" spcFirstLastPara="1" rIns="38100" wrap="square" tIns="38100">
            <a:noAutofit/>
          </a:bodyPr>
          <a:lstStyle/>
          <a:p>
            <a:pPr indent="0" lvl="0" marL="0" rtl="0" algn="l">
              <a:lnSpc>
                <a:spcPct val="100000"/>
              </a:lnSpc>
              <a:spcBef>
                <a:spcPts val="0"/>
              </a:spcBef>
              <a:spcAft>
                <a:spcPts val="2000"/>
              </a:spcAft>
              <a:buNone/>
            </a:pPr>
            <a:r>
              <a:rPr lang="en-US" sz="2666">
                <a:solidFill>
                  <a:srgbClr val="FFFFFF"/>
                </a:solidFill>
                <a:latin typeface="Times"/>
                <a:ea typeface="Times"/>
                <a:cs typeface="Times"/>
                <a:sym typeface="Times"/>
              </a:rPr>
              <a:t>Using the new Dropbox solution, the backup file is located in your Dropbox, in a folder with the name of your shop followed by the word Backups. There will be files there numbered by the days of the month - choose the day you last had a trustworthy backup, and run that one.</a:t>
            </a:r>
            <a:endParaRPr sz="2666">
              <a:solidFill>
                <a:srgbClr val="FFFFFF"/>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