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a3c4694d1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a3c4694d1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a3c4694d1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a3c4694d1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a3c4694d1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a3c4694d1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a3c4694d1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a3c4694d1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a3c4694d1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a3c4694d1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a3c4694d1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a3c4694d1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47075" y="1095175"/>
            <a:ext cx="4428000" cy="155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Curso de Desarrollo de aplicaciones  web en ASP.NET MVC</a:t>
            </a:r>
            <a:endParaRPr sz="36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34749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Elaborado Por Gerinaldy Aristy</a:t>
            </a:r>
            <a:endParaRPr sz="2400"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50" y="1095175"/>
            <a:ext cx="3429050" cy="147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 Del Curso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00"/>
                </a:solidFill>
              </a:rPr>
              <a:t>Proporcionar    a      los     asistentes    los   conocimientos </a:t>
            </a:r>
            <a:r>
              <a:rPr lang="es" sz="2400">
                <a:solidFill>
                  <a:srgbClr val="000000"/>
                </a:solidFill>
              </a:rPr>
              <a:t>básicos</a:t>
            </a:r>
            <a:r>
              <a:rPr lang="es" sz="2400">
                <a:solidFill>
                  <a:srgbClr val="000000"/>
                </a:solidFill>
              </a:rPr>
              <a:t> necesarios para el desarrollo de aplicaciones web  en asp.net MVC , enfocado en la realidad laboral.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1575" y="162725"/>
            <a:ext cx="4975775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2560575" y="478575"/>
            <a:ext cx="43272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¿</a:t>
            </a:r>
            <a:r>
              <a:rPr b="1" lang="es" sz="24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Qué debo saber para iniciar este curso?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" name="Google Shape;82;p15"/>
          <p:cNvSpPr txBox="1"/>
          <p:nvPr>
            <p:ph idx="4294967295" type="body"/>
          </p:nvPr>
        </p:nvSpPr>
        <p:spPr>
          <a:xfrm>
            <a:off x="2855550" y="1377475"/>
            <a:ext cx="38535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s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Domino del concepto de programación orientada objeto.</a:t>
            </a:r>
            <a:br>
              <a:rPr lang="es" sz="1400">
                <a:latin typeface="Raleway"/>
                <a:ea typeface="Raleway"/>
                <a:cs typeface="Raleway"/>
                <a:sym typeface="Raleway"/>
              </a:rPr>
            </a:b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s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Conocimiento básico del lenguaje c#.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s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HTML.</a:t>
            </a:r>
            <a:br>
              <a:rPr lang="es" sz="1400">
                <a:latin typeface="Raleway"/>
                <a:ea typeface="Raleway"/>
                <a:cs typeface="Raleway"/>
                <a:sym typeface="Raleway"/>
              </a:rPr>
            </a:b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Contenido Del Curso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71900" y="2223875"/>
            <a:ext cx="3999900" cy="2710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·  ¿</a:t>
            </a:r>
            <a:r>
              <a:rPr b="1" lang="es" sz="1800"/>
              <a:t>Qué</a:t>
            </a:r>
            <a:r>
              <a:rPr b="1" lang="es" sz="1800"/>
              <a:t> son las aplicaciones Web?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800"/>
              <a:t>·  ¿Qué es HTML?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800"/>
              <a:t>·  ¿Qué es ASP.NET?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800"/>
              <a:t>·   ¿Qué es ASP.NET MVC?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89" name="Google Shape;89;p16"/>
          <p:cNvSpPr txBox="1"/>
          <p:nvPr>
            <p:ph idx="2" type="body"/>
          </p:nvPr>
        </p:nvSpPr>
        <p:spPr>
          <a:xfrm>
            <a:off x="4694250" y="2223875"/>
            <a:ext cx="3999900" cy="2710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·  </a:t>
            </a:r>
            <a:r>
              <a:rPr b="1" lang="es" sz="1800"/>
              <a:t> </a:t>
            </a:r>
            <a:r>
              <a:rPr b="1" lang="es" sz="1800"/>
              <a:t>Arquitectura MVC.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800"/>
              <a:t>·   </a:t>
            </a:r>
            <a:r>
              <a:rPr b="1" lang="es" sz="1800"/>
              <a:t>Estructura de archivos en VS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800"/>
              <a:t>·   </a:t>
            </a:r>
            <a:r>
              <a:rPr b="1" lang="es" sz="1800"/>
              <a:t> Mi primera aplicación MVC.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335425" y="1621300"/>
            <a:ext cx="5076300" cy="8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Semana 1: </a:t>
            </a:r>
            <a:r>
              <a:rPr b="1" lang="es" sz="3000">
                <a:latin typeface="Raleway"/>
                <a:ea typeface="Raleway"/>
                <a:cs typeface="Raleway"/>
                <a:sym typeface="Raleway"/>
              </a:rPr>
              <a:t>Introducción</a:t>
            </a:r>
            <a:endParaRPr sz="3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Contenido Del Curso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471900" y="2833475"/>
            <a:ext cx="3999900" cy="2224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Controladores.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s" sz="1800"/>
              <a:t>Action Method.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s" sz="1800"/>
              <a:t>Action Selectors.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s" sz="1800"/>
              <a:t>Action Verbs.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97" name="Google Shape;97;p17"/>
          <p:cNvSpPr txBox="1"/>
          <p:nvPr>
            <p:ph idx="2" type="body"/>
          </p:nvPr>
        </p:nvSpPr>
        <p:spPr>
          <a:xfrm>
            <a:off x="4694250" y="2833475"/>
            <a:ext cx="3999900" cy="2224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Modelos.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Vistas.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Integración de los controladores, modelos y vistas.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335425" y="2565375"/>
            <a:ext cx="8808600" cy="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Semana 2: </a:t>
            </a:r>
            <a:r>
              <a:rPr b="1" lang="es" sz="3000">
                <a:latin typeface="Raleway"/>
                <a:ea typeface="Raleway"/>
                <a:cs typeface="Raleway"/>
                <a:sym typeface="Raleway"/>
              </a:rPr>
              <a:t>Controladores, Vistas y Modelos Parte 1</a:t>
            </a:r>
            <a:endParaRPr b="1" sz="3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Contenido Del Curso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2659200" y="2556775"/>
            <a:ext cx="3999900" cy="1917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Razor.</a:t>
            </a:r>
            <a:endParaRPr b="1"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Html Helpers.</a:t>
            </a:r>
            <a:endParaRPr b="1"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Binding</a:t>
            </a:r>
            <a:endParaRPr b="1"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05" name="Google Shape;105;p18"/>
          <p:cNvSpPr txBox="1"/>
          <p:nvPr/>
        </p:nvSpPr>
        <p:spPr>
          <a:xfrm>
            <a:off x="335425" y="2565375"/>
            <a:ext cx="8808600" cy="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Semana 3 ,4: </a:t>
            </a:r>
            <a:r>
              <a:rPr b="1" lang="es" sz="3000">
                <a:latin typeface="Raleway"/>
                <a:ea typeface="Raleway"/>
                <a:cs typeface="Raleway"/>
                <a:sym typeface="Raleway"/>
              </a:rPr>
              <a:t>Controladores, Vistas y Modelos Parte 2</a:t>
            </a:r>
            <a:endParaRPr b="1" sz="3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Contenido Del Curso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2659200" y="2556775"/>
            <a:ext cx="3999900" cy="2224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Data.</a:t>
            </a:r>
            <a:endParaRPr b="1"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Layout View</a:t>
            </a:r>
            <a:endParaRPr b="1"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Partial View</a:t>
            </a:r>
            <a:endParaRPr b="1"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12" name="Google Shape;112;p19"/>
          <p:cNvSpPr txBox="1"/>
          <p:nvPr/>
        </p:nvSpPr>
        <p:spPr>
          <a:xfrm>
            <a:off x="335425" y="2565375"/>
            <a:ext cx="8808600" cy="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Semana 5: </a:t>
            </a:r>
            <a:r>
              <a:rPr b="1" lang="es" sz="3000">
                <a:latin typeface="Raleway"/>
                <a:ea typeface="Raleway"/>
                <a:cs typeface="Raleway"/>
                <a:sym typeface="Raleway"/>
              </a:rPr>
              <a:t>Controladores, Vistas y Modelos Parte 3</a:t>
            </a:r>
            <a:endParaRPr b="1" sz="3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Contenido Del Curso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2659200" y="2556775"/>
            <a:ext cx="3999900" cy="2224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Entity FrameWork</a:t>
            </a:r>
            <a:endParaRPr b="1"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Autenticación</a:t>
            </a:r>
            <a:r>
              <a:rPr b="1" lang="es" sz="1800"/>
              <a:t> </a:t>
            </a:r>
            <a:endParaRPr b="1"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19" name="Google Shape;119;p20"/>
          <p:cNvSpPr txBox="1"/>
          <p:nvPr/>
        </p:nvSpPr>
        <p:spPr>
          <a:xfrm>
            <a:off x="335425" y="2565375"/>
            <a:ext cx="8808600" cy="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Semana 6: </a:t>
            </a:r>
            <a:r>
              <a:rPr b="1" lang="es" sz="3000">
                <a:latin typeface="Raleway"/>
                <a:ea typeface="Raleway"/>
                <a:cs typeface="Raleway"/>
                <a:sym typeface="Raleway"/>
              </a:rPr>
              <a:t>Base de datos.</a:t>
            </a:r>
            <a:endParaRPr b="1" sz="3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4832750" y="980400"/>
            <a:ext cx="40338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dk1"/>
                </a:solidFill>
              </a:rPr>
              <a:t>Proyecto Final</a:t>
            </a:r>
            <a:r>
              <a:rPr b="1" lang="es" sz="3000">
                <a:solidFill>
                  <a:schemeClr val="dk1"/>
                </a:solidFill>
              </a:rPr>
              <a:t>.</a:t>
            </a:r>
            <a:r>
              <a:rPr lang="es" sz="3000">
                <a:solidFill>
                  <a:schemeClr val="dk1"/>
                </a:solidFill>
              </a:rPr>
              <a:t> 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</a:rPr>
              <a:t>Como proyecto final vamos elaborar un facturador </a:t>
            </a:r>
            <a:r>
              <a:rPr lang="es" sz="1800">
                <a:solidFill>
                  <a:srgbClr val="000000"/>
                </a:solidFill>
              </a:rPr>
              <a:t>básico</a:t>
            </a:r>
            <a:r>
              <a:rPr lang="es" sz="1800">
                <a:solidFill>
                  <a:srgbClr val="000000"/>
                </a:solidFill>
              </a:rPr>
              <a:t>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1800"/>
              <a:t>Le encanta el fútbol, pero no podía comunicarse con el entrenador ni con los jugadores de un equipo</a:t>
            </a:r>
            <a:r>
              <a:rPr lang="es" sz="1800"/>
              <a:t>. 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6803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