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64" r:id="rId4"/>
    <p:sldMasterId id="2147483765" r:id="rId5"/>
    <p:sldMasterId id="2147483766" r:id="rId6"/>
    <p:sldMasterId id="21474837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6994525" cx="12436475"/>
  <p:notesSz cx="7023100" cy="93091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
          <p15:clr>
            <a:srgbClr val="A4A3A4"/>
          </p15:clr>
        </p15:guide>
        <p15:guide id="2" orient="horz" pos="821">
          <p15:clr>
            <a:srgbClr val="A4A3A4"/>
          </p15:clr>
        </p15:guide>
        <p15:guide id="3" orient="horz" pos="1339">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3">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3629">
          <p15:clr>
            <a:srgbClr val="A4A3A4"/>
          </p15:clr>
        </p15:guide>
        <p15:guide id="12" pos="749">
          <p15:clr>
            <a:srgbClr val="A4A3A4"/>
          </p15:clr>
        </p15:guide>
        <p15:guide id="13" pos="4203">
          <p15:clr>
            <a:srgbClr val="A4A3A4"/>
          </p15:clr>
        </p15:guide>
        <p15:guide id="14" pos="1325">
          <p15:clr>
            <a:srgbClr val="A4A3A4"/>
          </p15:clr>
        </p15:guide>
        <p15:guide id="15" pos="1901">
          <p15:clr>
            <a:srgbClr val="A4A3A4"/>
          </p15:clr>
        </p15:guide>
        <p15:guide id="16" pos="3053">
          <p15:clr>
            <a:srgbClr val="A4A3A4"/>
          </p15:clr>
        </p15:guide>
        <p15:guide id="17" pos="7085">
          <p15:clr>
            <a:srgbClr val="A4A3A4"/>
          </p15:clr>
        </p15:guide>
        <p15:guide id="18" pos="4781">
          <p15:clr>
            <a:srgbClr val="A4A3A4"/>
          </p15:clr>
        </p15:guide>
        <p15:guide id="19" pos="5357">
          <p15:clr>
            <a:srgbClr val="A4A3A4"/>
          </p15:clr>
        </p15:guide>
        <p15:guide id="20" pos="5933">
          <p15:clr>
            <a:srgbClr val="A4A3A4"/>
          </p15:clr>
        </p15:guide>
        <p15:guide id="21" pos="2477">
          <p15:clr>
            <a:srgbClr val="A4A3A4"/>
          </p15:clr>
        </p15:guide>
        <p15:guide id="22" pos="6509">
          <p15:clr>
            <a:srgbClr val="A4A3A4"/>
          </p15:clr>
        </p15:guide>
        <p15:guide id="23" pos="171">
          <p15:clr>
            <a:srgbClr val="A4A3A4"/>
          </p15:clr>
        </p15:guide>
        <p15:guide id="24" pos="7663">
          <p15:clr>
            <a:srgbClr val="A4A3A4"/>
          </p15:clr>
        </p15:guide>
        <p15:guide id="25" pos="288">
          <p15:clr>
            <a:srgbClr val="A4A3A4"/>
          </p15:clr>
        </p15:guide>
        <p15:guide id="26" pos="7517">
          <p15:clr>
            <a:srgbClr val="A4A3A4"/>
          </p15:clr>
        </p15:guide>
      </p15:sldGuideLst>
    </p:ext>
    <p:ext uri="{2D200454-40CA-4A62-9FC3-DE9A4176ACB9}">
      <p15:notesGuideLst>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87" orient="horz"/>
        <p:guide pos="821" orient="horz"/>
        <p:guide pos="1339" orient="horz"/>
        <p:guide pos="2484" orient="horz"/>
        <p:guide pos="4219" orient="horz"/>
        <p:guide pos="3067" orient="horz"/>
        <p:guide pos="3643" orient="horz"/>
        <p:guide pos="302" orient="horz"/>
        <p:guide pos="4104" orient="horz"/>
        <p:guide pos="1912" orient="horz"/>
        <p:guide pos="3629"/>
        <p:guide pos="749"/>
        <p:guide pos="4203"/>
        <p:guide pos="1325"/>
        <p:guide pos="1901"/>
        <p:guide pos="3053"/>
        <p:guide pos="7085"/>
        <p:guide pos="4781"/>
        <p:guide pos="5357"/>
        <p:guide pos="5933"/>
        <p:guide pos="2477"/>
        <p:guide pos="6509"/>
        <p:guide pos="171"/>
        <p:guide pos="7663"/>
        <p:guide pos="288"/>
        <p:guide pos="7517"/>
      </p:guideLst>
    </p:cSldViewPr>
  </p:slideViewPr>
  <p:notesViewPr>
    <p:cSldViewPr snapToGrid="0">
      <p:cViewPr varScale="1">
        <p:scale>
          <a:sx n="100" d="100"/>
          <a:sy n="100" d="100"/>
        </p:scale>
        <p:origin x="0" y="0"/>
      </p:cViewPr>
      <p:guideLst>
        <p:guide pos="2932" orient="horz"/>
        <p:guide pos="2212"/>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20" Type="http://schemas.openxmlformats.org/officeDocument/2006/relationships/slide" Target="slides/slide12.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343" cy="465455"/>
          </a:xfrm>
          <a:prstGeom prst="rect">
            <a:avLst/>
          </a:prstGeom>
          <a:noFill/>
          <a:ln>
            <a:noFill/>
          </a:ln>
        </p:spPr>
        <p:txBody>
          <a:bodyPr anchorCtr="0" anchor="t" bIns="46200" lIns="92425" spcFirstLastPara="1" rIns="92425" wrap="square" tIns="46200"/>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1: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1: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rPr b="0" i="0" lang="en-US" sz="900" u="none" cap="none" strike="noStrike">
                <a:solidFill>
                  <a:schemeClr val="lt1"/>
                </a:solidFill>
                <a:latin typeface="Quattrocento Sans"/>
                <a:ea typeface="Quattrocento Sans"/>
                <a:cs typeface="Quattrocento Sans"/>
                <a:sym typeface="Quattrocento Sans"/>
              </a:rPr>
              <a:t>This presentation provides an overview of why developers and businesses should want to build on the Microsoft platform.  It is has been created to be used on its own or for you to use before you dive on more specific product or technical discussions.</a:t>
            </a:r>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rPr b="0" i="0" lang="en-US" sz="900" u="none" cap="none" strike="noStrike">
                <a:solidFill>
                  <a:schemeClr val="lt1"/>
                </a:solidFill>
                <a:latin typeface="Quattrocento Sans"/>
                <a:ea typeface="Quattrocento Sans"/>
                <a:cs typeface="Quattrocento Sans"/>
                <a:sym typeface="Quattrocento Sans"/>
              </a:rPr>
              <a:t>Please send any feedback to platstory@Microsoft.com </a:t>
            </a:r>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340"/>
              </a:spcBef>
              <a:spcAft>
                <a:spcPts val="0"/>
              </a:spcAft>
              <a:buNone/>
            </a:pPr>
            <a:r>
              <a:t/>
            </a:r>
            <a:endParaRPr b="0" i="0" sz="900" u="none" cap="none" strike="noStrike">
              <a:solidFill>
                <a:schemeClr val="lt1"/>
              </a:solidFill>
              <a:latin typeface="Quattrocento Sans"/>
              <a:ea typeface="Quattrocento Sans"/>
              <a:cs typeface="Quattrocento Sans"/>
              <a:sym typeface="Quattrocento Sans"/>
            </a:endParaRPr>
          </a:p>
        </p:txBody>
      </p:sp>
      <p:sp>
        <p:nvSpPr>
          <p:cNvPr id="527" name="Google Shape;527;p1: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10: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68" name="Google Shape;668;p10: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11: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92" name="Google Shape;692;p11: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12: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97" name="Google Shape;697;p12: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2: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2: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35" name="Google Shape;535;p2: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Build 2014</a:t>
            </a:r>
            <a:endParaRPr b="0" i="0" sz="1200" u="none" cap="none" strike="noStrike">
              <a:solidFill>
                <a:schemeClr val="dk1"/>
              </a:solidFill>
              <a:latin typeface="Quattrocento Sans"/>
              <a:ea typeface="Quattrocento Sans"/>
              <a:cs typeface="Quattrocento Sans"/>
              <a:sym typeface="Quattrocento Sans"/>
            </a:endParaRPr>
          </a:p>
        </p:txBody>
      </p:sp>
      <p:sp>
        <p:nvSpPr>
          <p:cNvPr id="536" name="Google Shape;536;p2: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537" name="Google Shape;537;p2: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3/30/2017</a:t>
            </a:r>
            <a:endParaRPr b="0" i="0" sz="1200" u="none" cap="none" strike="noStrike">
              <a:solidFill>
                <a:schemeClr val="dk1"/>
              </a:solidFill>
              <a:latin typeface="Quattrocento Sans"/>
              <a:ea typeface="Quattrocento Sans"/>
              <a:cs typeface="Quattrocento Sans"/>
              <a:sym typeface="Quattrocento Sans"/>
            </a:endParaRPr>
          </a:p>
        </p:txBody>
      </p:sp>
      <p:sp>
        <p:nvSpPr>
          <p:cNvPr id="538" name="Google Shape;538;p2: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3: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543" name="Google Shape;543;p3: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4: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49" name="Google Shape;549;p4: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550" name="Google Shape;550;p4: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551" name="Google Shape;551;p4: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552" name="Google Shape;552;p4: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5: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575" name="Google Shape;575;p5: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6: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6: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583" name="Google Shape;583;p6: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584" name="Google Shape;584;p6: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585" name="Google Shape;585;p6: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586" name="Google Shape;586;p6: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7: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7: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605" name="Google Shape;605;p7: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606" name="Google Shape;606;p7: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07" name="Google Shape;607;p7: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608" name="Google Shape;608;p7: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8: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8:notes"/>
          <p:cNvSpPr txBox="1"/>
          <p:nvPr>
            <p:ph idx="1" type="body"/>
          </p:nvPr>
        </p:nvSpPr>
        <p:spPr>
          <a:xfrm>
            <a:off x="702310" y="4421824"/>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615" name="Google Shape;615;p8:notes"/>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lang="en-US" sz="1200">
                <a:solidFill>
                  <a:schemeClr val="dk1"/>
                </a:solidFill>
                <a:latin typeface="Quattrocento Sans"/>
                <a:ea typeface="Quattrocento Sans"/>
                <a:cs typeface="Quattrocento Sans"/>
                <a:sym typeface="Quattrocento Sans"/>
              </a:rPr>
              <a:t>Build 2014</a:t>
            </a:r>
            <a:endParaRPr sz="1200">
              <a:solidFill>
                <a:schemeClr val="dk1"/>
              </a:solidFill>
              <a:latin typeface="Quattrocento Sans"/>
              <a:ea typeface="Quattrocento Sans"/>
              <a:cs typeface="Quattrocento Sans"/>
              <a:sym typeface="Quattrocento Sans"/>
            </a:endParaRPr>
          </a:p>
        </p:txBody>
      </p:sp>
      <p:sp>
        <p:nvSpPr>
          <p:cNvPr id="616" name="Google Shape;616;p8:notes"/>
          <p:cNvSpPr txBox="1"/>
          <p:nvPr>
            <p:ph idx="11" type="ftr"/>
          </p:nvPr>
        </p:nvSpPr>
        <p:spPr>
          <a:xfrm>
            <a:off x="0" y="8843647"/>
            <a:ext cx="6063276" cy="362391"/>
          </a:xfrm>
          <a:prstGeom prst="rect">
            <a:avLst/>
          </a:prstGeom>
          <a:noFill/>
          <a:ln>
            <a:noFill/>
          </a:ln>
        </p:spPr>
        <p:txBody>
          <a:bodyPr anchorCtr="0" anchor="b" bIns="46200" lIns="92425" spcFirstLastPara="1" rIns="92425" wrap="square" tIns="46200">
            <a:noAutofit/>
          </a:bodyPr>
          <a:lstStyle/>
          <a:p>
            <a:pPr indent="0" lvl="0" marL="577780" marR="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17" name="Google Shape;617;p8:notes"/>
          <p:cNvSpPr txBox="1"/>
          <p:nvPr>
            <p:ph idx="10" type="dt"/>
          </p:nvPr>
        </p:nvSpPr>
        <p:spPr>
          <a:xfrm>
            <a:off x="3978133"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chemeClr val="dk1"/>
                </a:solidFill>
                <a:latin typeface="Quattrocento Sans"/>
                <a:ea typeface="Quattrocento Sans"/>
                <a:cs typeface="Quattrocento Sans"/>
                <a:sym typeface="Quattrocento Sans"/>
              </a:rPr>
              <a:t>3/30/2017</a:t>
            </a:r>
            <a:endParaRPr sz="1200">
              <a:solidFill>
                <a:schemeClr val="dk1"/>
              </a:solidFill>
              <a:latin typeface="Quattrocento Sans"/>
              <a:ea typeface="Quattrocento Sans"/>
              <a:cs typeface="Quattrocento Sans"/>
              <a:sym typeface="Quattrocento Sans"/>
            </a:endParaRPr>
          </a:p>
        </p:txBody>
      </p:sp>
      <p:sp>
        <p:nvSpPr>
          <p:cNvPr id="618" name="Google Shape;618;p8:notes"/>
          <p:cNvSpPr txBox="1"/>
          <p:nvPr>
            <p:ph idx="12" type="sldNum"/>
          </p:nvPr>
        </p:nvSpPr>
        <p:spPr>
          <a:xfrm>
            <a:off x="6051570" y="8842030"/>
            <a:ext cx="969904"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9:notes"/>
          <p:cNvSpPr txBox="1"/>
          <p:nvPr>
            <p:ph idx="1" type="body"/>
          </p:nvPr>
        </p:nvSpPr>
        <p:spPr>
          <a:xfrm>
            <a:off x="702310" y="4421824"/>
            <a:ext cx="5618480" cy="4189095"/>
          </a:xfrm>
          <a:prstGeom prst="rect">
            <a:avLst/>
          </a:prstGeom>
        </p:spPr>
        <p:txBody>
          <a:bodyPr anchorCtr="0" anchor="t" bIns="46200" lIns="92425" spcFirstLastPara="1" rIns="92425" wrap="square" tIns="46200">
            <a:noAutofit/>
          </a:bodyPr>
          <a:lstStyle/>
          <a:p>
            <a:pPr indent="0" lvl="0" marL="0" rtl="0" algn="l">
              <a:spcBef>
                <a:spcPts val="0"/>
              </a:spcBef>
              <a:spcAft>
                <a:spcPts val="340"/>
              </a:spcAft>
              <a:buNone/>
            </a:pPr>
            <a:r>
              <a:t/>
            </a:r>
            <a:endParaRPr/>
          </a:p>
        </p:txBody>
      </p:sp>
      <p:sp>
        <p:nvSpPr>
          <p:cNvPr id="662" name="Google Shape;662;p9: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14.png"/><Relationship Id="rId4" Type="http://schemas.openxmlformats.org/officeDocument/2006/relationships/image" Target="../media/image1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 Id="rId3" Type="http://schemas.openxmlformats.org/officeDocument/2006/relationships/image" Target="../media/image13.png"/><Relationship Id="rId4" Type="http://schemas.openxmlformats.org/officeDocument/2006/relationships/image" Target="../media/image1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4.png"/><Relationship Id="rId4" Type="http://schemas.openxmlformats.org/officeDocument/2006/relationships/image" Target="../media/image13.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jp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3.png"/><Relationship Id="rId4" Type="http://schemas.openxmlformats.org/officeDocument/2006/relationships/image" Target="../media/image14.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 Id="rId3" Type="http://schemas.openxmlformats.org/officeDocument/2006/relationships/image" Target="../media/image29.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9.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jpg"/><Relationship Id="rId3" Type="http://schemas.openxmlformats.org/officeDocument/2006/relationships/image" Target="../media/image23.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jpg"/><Relationship Id="rId3" Type="http://schemas.openxmlformats.org/officeDocument/2006/relationships/image" Target="../media/image26.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 Id="rId3" Type="http://schemas.openxmlformats.org/officeDocument/2006/relationships/image" Target="../media/image27.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 Id="rId3" Type="http://schemas.openxmlformats.org/officeDocument/2006/relationships/image" Target="../media/image2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5" name="Google Shape;15;p2"/>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3">
  <p:cSld name="3_Title Slide 3">
    <p:bg>
      <p:bgPr>
        <a:solidFill>
          <a:schemeClr val="lt1"/>
        </a:solidFill>
      </p:bgPr>
    </p:bg>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2">
            <a:alphaModFix/>
          </a:blip>
          <a:srcRect b="0" l="0" r="0" t="0"/>
          <a:stretch/>
        </p:blipFill>
        <p:spPr>
          <a:xfrm>
            <a:off x="0" y="0"/>
            <a:ext cx="12434710" cy="6994524"/>
          </a:xfrm>
          <a:prstGeom prst="rect">
            <a:avLst/>
          </a:prstGeom>
          <a:noFill/>
          <a:ln>
            <a:noFill/>
          </a:ln>
        </p:spPr>
      </p:pic>
      <p:pic>
        <p:nvPicPr>
          <p:cNvPr descr="VS_Purp526_rgb.png" id="55" name="Google Shape;55;p12"/>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sp>
        <p:nvSpPr>
          <p:cNvPr id="56" name="Google Shape;56;p12"/>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7" name="Google Shape;57;p12"/>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MSFT_logo_rgb_C-Gray.png" id="58" name="Google Shape;58;p12"/>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spTree>
      <p:nvGrpSpPr>
        <p:cNvPr id="477" name="Shape 477"/>
        <p:cNvGrpSpPr/>
        <p:nvPr/>
      </p:nvGrpSpPr>
      <p:grpSpPr>
        <a:xfrm>
          <a:off x="0" y="0"/>
          <a:ext cx="0" cy="0"/>
          <a:chOff x="0" y="0"/>
          <a:chExt cx="0" cy="0"/>
        </a:xfrm>
      </p:grpSpPr>
      <p:sp>
        <p:nvSpPr>
          <p:cNvPr id="478" name="Google Shape;478;p104"/>
          <p:cNvSpPr/>
          <p:nvPr/>
        </p:nvSpPr>
        <p:spPr>
          <a:xfrm>
            <a:off x="274702" y="1211287"/>
            <a:ext cx="10058336" cy="2743176"/>
          </a:xfrm>
          <a:prstGeom prst="rect">
            <a:avLst/>
          </a:prstGeom>
          <a:solidFill>
            <a:schemeClr val="accent1"/>
          </a:solidFill>
          <a:ln>
            <a:noFill/>
          </a:ln>
        </p:spPr>
        <p:txBody>
          <a:bodyPr anchorCtr="0" anchor="t" bIns="109725" lIns="146300" spcFirstLastPara="1" rIns="146300" wrap="square" tIns="10972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79" name="Google Shape;479;p104"/>
          <p:cNvSpPr txBox="1"/>
          <p:nvPr>
            <p:ph type="title"/>
          </p:nvPr>
        </p:nvSpPr>
        <p:spPr>
          <a:xfrm>
            <a:off x="274702" y="1211287"/>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rgbClr val="FFFFFF"/>
              </a:buClr>
              <a:buSzPts val="7200"/>
              <a:buFont typeface="Quattrocento Sans"/>
              <a:buNone/>
              <a:defRPr b="0" i="0" sz="72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0" name="Google Shape;480;p104"/>
          <p:cNvSpPr txBox="1"/>
          <p:nvPr>
            <p:ph idx="1" type="body"/>
          </p:nvPr>
        </p:nvSpPr>
        <p:spPr>
          <a:xfrm>
            <a:off x="274638" y="3954457"/>
            <a:ext cx="10058401" cy="1829593"/>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2">
  <p:cSld name="Demo slide 2">
    <p:bg>
      <p:bgPr>
        <a:solidFill>
          <a:schemeClr val="accent1"/>
        </a:solidFill>
      </p:bgPr>
    </p:bg>
    <p:spTree>
      <p:nvGrpSpPr>
        <p:cNvPr id="481" name="Shape 481"/>
        <p:cNvGrpSpPr/>
        <p:nvPr/>
      </p:nvGrpSpPr>
      <p:grpSpPr>
        <a:xfrm>
          <a:off x="0" y="0"/>
          <a:ext cx="0" cy="0"/>
          <a:chOff x="0" y="0"/>
          <a:chExt cx="0" cy="0"/>
        </a:xfrm>
      </p:grpSpPr>
      <p:sp>
        <p:nvSpPr>
          <p:cNvPr id="482" name="Google Shape;482;p105"/>
          <p:cNvSpPr txBox="1"/>
          <p:nvPr>
            <p:ph type="title"/>
          </p:nvPr>
        </p:nvSpPr>
        <p:spPr>
          <a:xfrm>
            <a:off x="274639" y="1209973"/>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7200"/>
              <a:buFont typeface="Quattrocento Sans"/>
              <a:buNone/>
              <a:defRPr b="0" i="0" sz="7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3" name="Google Shape;483;p105"/>
          <p:cNvSpPr txBox="1"/>
          <p:nvPr>
            <p:ph idx="1" type="body"/>
          </p:nvPr>
        </p:nvSpPr>
        <p:spPr>
          <a:xfrm>
            <a:off x="274638" y="3954457"/>
            <a:ext cx="10058401" cy="1829593"/>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spTree>
      <p:nvGrpSpPr>
        <p:cNvPr id="484" name="Shape 484"/>
        <p:cNvGrpSpPr/>
        <p:nvPr/>
      </p:nvGrpSpPr>
      <p:grpSpPr>
        <a:xfrm>
          <a:off x="0" y="0"/>
          <a:ext cx="0" cy="0"/>
          <a:chOff x="0" y="0"/>
          <a:chExt cx="0" cy="0"/>
        </a:xfrm>
      </p:grpSpPr>
      <p:sp>
        <p:nvSpPr>
          <p:cNvPr id="485" name="Google Shape;485;p106"/>
          <p:cNvSpPr/>
          <p:nvPr/>
        </p:nvSpPr>
        <p:spPr>
          <a:xfrm>
            <a:off x="274702" y="1211287"/>
            <a:ext cx="10058336" cy="2743176"/>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86" name="Google Shape;486;p106"/>
          <p:cNvSpPr txBox="1"/>
          <p:nvPr>
            <p:ph type="title"/>
          </p:nvPr>
        </p:nvSpPr>
        <p:spPr>
          <a:xfrm>
            <a:off x="274702" y="1211287"/>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rgbClr val="FFFFFF"/>
              </a:buClr>
              <a:buSzPts val="7200"/>
              <a:buFont typeface="Quattrocento Sans"/>
              <a:buNone/>
              <a:defRPr b="0" i="0" sz="72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2">
  <p:cSld name="Video slide 2">
    <p:bg>
      <p:bgPr>
        <a:solidFill>
          <a:schemeClr val="accent2"/>
        </a:solidFill>
      </p:bgPr>
    </p:bg>
    <p:spTree>
      <p:nvGrpSpPr>
        <p:cNvPr id="487" name="Shape 487"/>
        <p:cNvGrpSpPr/>
        <p:nvPr/>
      </p:nvGrpSpPr>
      <p:grpSpPr>
        <a:xfrm>
          <a:off x="0" y="0"/>
          <a:ext cx="0" cy="0"/>
          <a:chOff x="0" y="0"/>
          <a:chExt cx="0" cy="0"/>
        </a:xfrm>
      </p:grpSpPr>
      <p:sp>
        <p:nvSpPr>
          <p:cNvPr id="488" name="Google Shape;488;p107"/>
          <p:cNvSpPr txBox="1"/>
          <p:nvPr>
            <p:ph type="title"/>
          </p:nvPr>
        </p:nvSpPr>
        <p:spPr>
          <a:xfrm>
            <a:off x="274639" y="1209973"/>
            <a:ext cx="10056812" cy="2751698"/>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7200"/>
              <a:buFont typeface="Quattrocento Sans"/>
              <a:buNone/>
              <a:defRPr b="0" i="0" sz="7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chemeClr val="accent1"/>
        </a:solidFill>
      </p:bgPr>
    </p:bg>
    <p:spTree>
      <p:nvGrpSpPr>
        <p:cNvPr id="489" name="Shape 489"/>
        <p:cNvGrpSpPr/>
        <p:nvPr/>
      </p:nvGrpSpPr>
      <p:grpSpPr>
        <a:xfrm>
          <a:off x="0" y="0"/>
          <a:ext cx="0" cy="0"/>
          <a:chOff x="0" y="0"/>
          <a:chExt cx="0" cy="0"/>
        </a:xfrm>
      </p:grpSpPr>
      <p:sp>
        <p:nvSpPr>
          <p:cNvPr id="490" name="Google Shape;490;p108"/>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Title Accent Color 2">
  <p:cSld name="5_Section Title Accent Color 2">
    <p:bg>
      <p:bgPr>
        <a:solidFill>
          <a:schemeClr val="accent2"/>
        </a:solidFill>
      </p:bgPr>
    </p:bg>
    <p:spTree>
      <p:nvGrpSpPr>
        <p:cNvPr id="491" name="Shape 491"/>
        <p:cNvGrpSpPr/>
        <p:nvPr/>
      </p:nvGrpSpPr>
      <p:grpSpPr>
        <a:xfrm>
          <a:off x="0" y="0"/>
          <a:ext cx="0" cy="0"/>
          <a:chOff x="0" y="0"/>
          <a:chExt cx="0" cy="0"/>
        </a:xfrm>
      </p:grpSpPr>
      <p:sp>
        <p:nvSpPr>
          <p:cNvPr id="492" name="Google Shape;492;p109"/>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3">
  <p:cSld name="1_Section Title Accent Color 3">
    <p:bg>
      <p:bgPr>
        <a:solidFill>
          <a:schemeClr val="accent3"/>
        </a:solidFill>
      </p:bgPr>
    </p:bg>
    <p:spTree>
      <p:nvGrpSpPr>
        <p:cNvPr id="493" name="Shape 493"/>
        <p:cNvGrpSpPr/>
        <p:nvPr/>
      </p:nvGrpSpPr>
      <p:grpSpPr>
        <a:xfrm>
          <a:off x="0" y="0"/>
          <a:ext cx="0" cy="0"/>
          <a:chOff x="0" y="0"/>
          <a:chExt cx="0" cy="0"/>
        </a:xfrm>
      </p:grpSpPr>
      <p:sp>
        <p:nvSpPr>
          <p:cNvPr id="494" name="Google Shape;494;p110"/>
          <p:cNvSpPr txBox="1"/>
          <p:nvPr>
            <p:ph type="title"/>
          </p:nvPr>
        </p:nvSpPr>
        <p:spPr>
          <a:xfrm>
            <a:off x="274638" y="2125662"/>
            <a:ext cx="11887200" cy="1831975"/>
          </a:xfrm>
          <a:prstGeom prst="rect">
            <a:avLst/>
          </a:prstGeom>
          <a:noFill/>
          <a:ln>
            <a:noFill/>
          </a:ln>
        </p:spPr>
        <p:txBody>
          <a:bodyPr anchorCtr="0" anchor="t" bIns="91425" lIns="146250" spcFirstLastPara="1" rIns="146250" wrap="square" tIns="91425"/>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Non-bulleted text">
  <p:cSld name="1_Title &amp; Non-bulleted text">
    <p:spTree>
      <p:nvGrpSpPr>
        <p:cNvPr id="495" name="Shape 495"/>
        <p:cNvGrpSpPr/>
        <p:nvPr/>
      </p:nvGrpSpPr>
      <p:grpSpPr>
        <a:xfrm>
          <a:off x="0" y="0"/>
          <a:ext cx="0" cy="0"/>
          <a:chOff x="0" y="0"/>
          <a:chExt cx="0" cy="0"/>
        </a:xfrm>
      </p:grpSpPr>
      <p:sp>
        <p:nvSpPr>
          <p:cNvPr id="496" name="Google Shape;496;p11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7" name="Google Shape;497;p111"/>
          <p:cNvSpPr txBox="1"/>
          <p:nvPr>
            <p:ph idx="1" type="body"/>
          </p:nvPr>
        </p:nvSpPr>
        <p:spPr>
          <a:xfrm>
            <a:off x="274638" y="1212850"/>
            <a:ext cx="11887200" cy="2092881"/>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1"/>
              </a:buClr>
              <a:buSzPts val="3600"/>
              <a:buFont typeface="Arial"/>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498" name="Shape 498"/>
        <p:cNvGrpSpPr/>
        <p:nvPr/>
      </p:nvGrpSpPr>
      <p:grpSpPr>
        <a:xfrm>
          <a:off x="0" y="0"/>
          <a:ext cx="0" cy="0"/>
          <a:chOff x="0" y="0"/>
          <a:chExt cx="0" cy="0"/>
        </a:xfrm>
      </p:grpSpPr>
      <p:sp>
        <p:nvSpPr>
          <p:cNvPr id="499" name="Google Shape;499;p11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0" name="Google Shape;500;p112"/>
          <p:cNvSpPr txBox="1"/>
          <p:nvPr>
            <p:ph idx="1" type="body"/>
          </p:nvPr>
        </p:nvSpPr>
        <p:spPr>
          <a:xfrm>
            <a:off x="274638" y="1214438"/>
            <a:ext cx="11887200" cy="5483225"/>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Non-bulleted text">
  <p:cSld name="1_Two Column Non-bulleted text">
    <p:spTree>
      <p:nvGrpSpPr>
        <p:cNvPr id="501" name="Shape 501"/>
        <p:cNvGrpSpPr/>
        <p:nvPr/>
      </p:nvGrpSpPr>
      <p:grpSpPr>
        <a:xfrm>
          <a:off x="0" y="0"/>
          <a:ext cx="0" cy="0"/>
          <a:chOff x="0" y="0"/>
          <a:chExt cx="0" cy="0"/>
        </a:xfrm>
      </p:grpSpPr>
      <p:sp>
        <p:nvSpPr>
          <p:cNvPr id="502" name="Google Shape;502;p11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3" name="Google Shape;503;p113"/>
          <p:cNvSpPr txBox="1"/>
          <p:nvPr>
            <p:ph idx="1" type="body"/>
          </p:nvPr>
        </p:nvSpPr>
        <p:spPr>
          <a:xfrm>
            <a:off x="274639" y="1212849"/>
            <a:ext cx="5486399" cy="2536079"/>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1"/>
              </a:buClr>
              <a:buSzPts val="3240"/>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04" name="Google Shape;504;p113"/>
          <p:cNvSpPr txBox="1"/>
          <p:nvPr>
            <p:ph idx="2" type="body"/>
          </p:nvPr>
        </p:nvSpPr>
        <p:spPr>
          <a:xfrm>
            <a:off x="6675439"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1"/>
              </a:buClr>
              <a:buSzPts val="3240"/>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59" name="Shape 59"/>
        <p:cNvGrpSpPr/>
        <p:nvPr/>
      </p:nvGrpSpPr>
      <p:grpSpPr>
        <a:xfrm>
          <a:off x="0" y="0"/>
          <a:ext cx="0" cy="0"/>
          <a:chOff x="0" y="0"/>
          <a:chExt cx="0" cy="0"/>
        </a:xfrm>
      </p:grpSpPr>
      <p:pic>
        <p:nvPicPr>
          <p:cNvPr id="60" name="Google Shape;60;p13"/>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61" name="Google Shape;61;p13"/>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Bullet text">
  <p:cSld name="1_Two Column Bullet text">
    <p:spTree>
      <p:nvGrpSpPr>
        <p:cNvPr id="505" name="Shape 505"/>
        <p:cNvGrpSpPr/>
        <p:nvPr/>
      </p:nvGrpSpPr>
      <p:grpSpPr>
        <a:xfrm>
          <a:off x="0" y="0"/>
          <a:ext cx="0" cy="0"/>
          <a:chOff x="0" y="0"/>
          <a:chExt cx="0" cy="0"/>
        </a:xfrm>
      </p:grpSpPr>
      <p:sp>
        <p:nvSpPr>
          <p:cNvPr id="506" name="Google Shape;506;p11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7" name="Google Shape;507;p114"/>
          <p:cNvSpPr txBox="1"/>
          <p:nvPr>
            <p:ph idx="1" type="body"/>
          </p:nvPr>
        </p:nvSpPr>
        <p:spPr>
          <a:xfrm>
            <a:off x="274639" y="1212849"/>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1"/>
              </a:buClr>
              <a:buSzPts val="3240"/>
              <a:buFont typeface="Arial"/>
              <a:buChar char="•"/>
              <a:defRPr b="0" i="0" sz="36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08" name="Google Shape;508;p114"/>
          <p:cNvSpPr txBox="1"/>
          <p:nvPr>
            <p:ph idx="2" type="body"/>
          </p:nvPr>
        </p:nvSpPr>
        <p:spPr>
          <a:xfrm>
            <a:off x="6675439" y="1212849"/>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1"/>
              </a:buClr>
              <a:buSzPts val="3240"/>
              <a:buFont typeface="Arial"/>
              <a:buChar char="•"/>
              <a:defRPr b="0" i="0" sz="36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lumn Bullet text 1st level color">
  <p:cSld name="1_Two Column Bullet text 1st level color">
    <p:spTree>
      <p:nvGrpSpPr>
        <p:cNvPr id="509" name="Shape 509"/>
        <p:cNvGrpSpPr/>
        <p:nvPr/>
      </p:nvGrpSpPr>
      <p:grpSpPr>
        <a:xfrm>
          <a:off x="0" y="0"/>
          <a:ext cx="0" cy="0"/>
          <a:chOff x="0" y="0"/>
          <a:chExt cx="0" cy="0"/>
        </a:xfrm>
      </p:grpSpPr>
      <p:sp>
        <p:nvSpPr>
          <p:cNvPr id="510" name="Google Shape;510;p11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1" name="Google Shape;511;p115"/>
          <p:cNvSpPr txBox="1"/>
          <p:nvPr>
            <p:ph idx="1" type="body"/>
          </p:nvPr>
        </p:nvSpPr>
        <p:spPr>
          <a:xfrm>
            <a:off x="274639" y="1212849"/>
            <a:ext cx="5486399" cy="2671501"/>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65760" lvl="2" marL="13716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512" name="Google Shape;512;p115"/>
          <p:cNvSpPr txBox="1"/>
          <p:nvPr>
            <p:ph idx="2" type="body"/>
          </p:nvPr>
        </p:nvSpPr>
        <p:spPr>
          <a:xfrm>
            <a:off x="6675439" y="1212849"/>
            <a:ext cx="5486399" cy="2671501"/>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65760" lvl="2" marL="13716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1">
  <p:cSld name="1_Blank Accent Color 1">
    <p:bg>
      <p:bgPr>
        <a:solidFill>
          <a:schemeClr val="accent1"/>
        </a:solidFill>
      </p:bgPr>
    </p:bg>
    <p:spTree>
      <p:nvGrpSpPr>
        <p:cNvPr id="513" name="Shape 513"/>
        <p:cNvGrpSpPr/>
        <p:nvPr/>
      </p:nvGrpSpPr>
      <p:grpSpPr>
        <a:xfrm>
          <a:off x="0" y="0"/>
          <a:ext cx="0" cy="0"/>
          <a:chOff x="0" y="0"/>
          <a:chExt cx="0" cy="0"/>
        </a:xfrm>
      </p:grpSpPr>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2">
  <p:cSld name="1_Blank Accent Color 2">
    <p:bg>
      <p:bgPr>
        <a:solidFill>
          <a:schemeClr val="accent2"/>
        </a:solidFill>
      </p:bgPr>
    </p:bg>
    <p:spTree>
      <p:nvGrpSpPr>
        <p:cNvPr id="514" name="Shape 514"/>
        <p:cNvGrpSpPr/>
        <p:nvPr/>
      </p:nvGrpSpPr>
      <p:grpSpPr>
        <a:xfrm>
          <a:off x="0" y="0"/>
          <a:ext cx="0" cy="0"/>
          <a:chOff x="0" y="0"/>
          <a:chExt cx="0" cy="0"/>
        </a:xfrm>
      </p:grpSpPr>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Accent Color 3">
  <p:cSld name="1_Blank Accent Color 3">
    <p:bg>
      <p:bgPr>
        <a:solidFill>
          <a:schemeClr val="accent3"/>
        </a:solidFill>
      </p:bgPr>
    </p:bg>
    <p:spTree>
      <p:nvGrpSpPr>
        <p:cNvPr id="515" name="Shape 515"/>
        <p:cNvGrpSpPr/>
        <p:nvPr/>
      </p:nvGrpSpPr>
      <p:grpSpPr>
        <a:xfrm>
          <a:off x="0" y="0"/>
          <a:ext cx="0" cy="0"/>
          <a:chOff x="0" y="0"/>
          <a:chExt cx="0" cy="0"/>
        </a:xfrm>
      </p:grpSpPr>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eveloper Code Layout">
  <p:cSld name="1_Developer Code Layout">
    <p:spTree>
      <p:nvGrpSpPr>
        <p:cNvPr id="516" name="Shape 516"/>
        <p:cNvGrpSpPr/>
        <p:nvPr/>
      </p:nvGrpSpPr>
      <p:grpSpPr>
        <a:xfrm>
          <a:off x="0" y="0"/>
          <a:ext cx="0" cy="0"/>
          <a:chOff x="0" y="0"/>
          <a:chExt cx="0" cy="0"/>
        </a:xfrm>
      </p:grpSpPr>
      <p:sp>
        <p:nvSpPr>
          <p:cNvPr id="517" name="Google Shape;517;p11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8" name="Google Shape;518;p119"/>
          <p:cNvSpPr/>
          <p:nvPr/>
        </p:nvSpPr>
        <p:spPr>
          <a:xfrm>
            <a:off x="1"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519" name="Google Shape;519;p119"/>
          <p:cNvSpPr txBox="1"/>
          <p:nvPr>
            <p:ph idx="1" type="body"/>
          </p:nvPr>
        </p:nvSpPr>
        <p:spPr>
          <a:xfrm>
            <a:off x="274638" y="1216152"/>
            <a:ext cx="11887199" cy="2131353"/>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Consolas"/>
                <a:ea typeface="Consolas"/>
                <a:cs typeface="Consolas"/>
                <a:sym typeface="Consola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Consolas"/>
                <a:ea typeface="Consolas"/>
                <a:cs typeface="Consolas"/>
                <a:sym typeface="Consola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Consolas"/>
                <a:ea typeface="Consolas"/>
                <a:cs typeface="Consolas"/>
                <a:sym typeface="Consola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Consolas"/>
                <a:ea typeface="Consolas"/>
                <a:cs typeface="Consolas"/>
                <a:sym typeface="Consola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Consolas"/>
                <a:ea typeface="Consolas"/>
                <a:cs typeface="Consolas"/>
                <a:sym typeface="Consola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ck Notes slide Layout">
  <p:cSld name="1_Black Notes slide Layout">
    <p:bg>
      <p:bgPr>
        <a:solidFill>
          <a:srgbClr val="000000"/>
        </a:solidFill>
      </p:bgPr>
    </p:bg>
    <p:spTree>
      <p:nvGrpSpPr>
        <p:cNvPr id="520" name="Shape 520"/>
        <p:cNvGrpSpPr/>
        <p:nvPr/>
      </p:nvGrpSpPr>
      <p:grpSpPr>
        <a:xfrm>
          <a:off x="0" y="0"/>
          <a:ext cx="0" cy="0"/>
          <a:chOff x="0" y="0"/>
          <a:chExt cx="0" cy="0"/>
        </a:xfrm>
      </p:grpSpPr>
      <p:sp>
        <p:nvSpPr>
          <p:cNvPr id="521" name="Google Shape;521;p120"/>
          <p:cNvSpPr txBox="1"/>
          <p:nvPr>
            <p:ph idx="1" type="body"/>
          </p:nvPr>
        </p:nvSpPr>
        <p:spPr>
          <a:xfrm>
            <a:off x="274638" y="1212850"/>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2" name="Google Shape;522;p120"/>
          <p:cNvSpPr txBox="1"/>
          <p:nvPr>
            <p:ph idx="2" type="body"/>
          </p:nvPr>
        </p:nvSpPr>
        <p:spPr>
          <a:xfrm>
            <a:off x="1" y="6363076"/>
            <a:ext cx="12436476" cy="631450"/>
          </a:xfrm>
          <a:prstGeom prst="rect">
            <a:avLst/>
          </a:prstGeom>
          <a:solidFill>
            <a:srgbClr val="FFFF99"/>
          </a:solidFill>
          <a:ln>
            <a:noFill/>
          </a:ln>
        </p:spPr>
        <p:txBody>
          <a:bodyPr anchorCtr="0" anchor="b" bIns="77725" lIns="155450" spcFirstLastPara="1" rIns="155450" wrap="square" tIns="77725"/>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3" name="Google Shape;523;p12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Title Accent Color 2">
  <p:cSld name="2_Section Title Accent Color 2">
    <p:bg>
      <p:bgPr>
        <a:solidFill>
          <a:schemeClr val="accent2"/>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64" name="Google Shape;64;p14"/>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67" name="Google Shape;67;p15"/>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ection Title Accent Color 2">
  <p:cSld name="8_Section Title Accent Color 2">
    <p:bg>
      <p:bgPr>
        <a:solidFill>
          <a:schemeClr val="accent2"/>
        </a:solidFill>
      </p:bgPr>
    </p:bg>
    <p:spTree>
      <p:nvGrpSpPr>
        <p:cNvPr id="68" name="Shape 68"/>
        <p:cNvGrpSpPr/>
        <p:nvPr/>
      </p:nvGrpSpPr>
      <p:grpSpPr>
        <a:xfrm>
          <a:off x="0" y="0"/>
          <a:ext cx="0" cy="0"/>
          <a:chOff x="0" y="0"/>
          <a:chExt cx="0" cy="0"/>
        </a:xfrm>
      </p:grpSpPr>
      <p:pic>
        <p:nvPicPr>
          <p:cNvPr descr="demo2.png" id="69" name="Google Shape;69;p16"/>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70" name="Google Shape;70;p16"/>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ection Title Accent Color 2">
  <p:cSld name="6_Section Title Accent Color 2">
    <p:bg>
      <p:bgPr>
        <a:solidFill>
          <a:schemeClr val="accent2"/>
        </a:solidFill>
      </p:bgPr>
    </p:bg>
    <p:spTree>
      <p:nvGrpSpPr>
        <p:cNvPr id="71" name="Shape 71"/>
        <p:cNvGrpSpPr/>
        <p:nvPr/>
      </p:nvGrpSpPr>
      <p:grpSpPr>
        <a:xfrm>
          <a:off x="0" y="0"/>
          <a:ext cx="0" cy="0"/>
          <a:chOff x="0" y="0"/>
          <a:chExt cx="0" cy="0"/>
        </a:xfrm>
      </p:grpSpPr>
      <p:pic>
        <p:nvPicPr>
          <p:cNvPr descr="announcing.png" id="72" name="Google Shape;72;p17"/>
          <p:cNvPicPr preferRelativeResize="0"/>
          <p:nvPr/>
        </p:nvPicPr>
        <p:blipFill rotWithShape="1">
          <a:blip r:embed="rId2">
            <a:alphaModFix/>
          </a:blip>
          <a:srcRect b="0" l="0" r="0" t="0"/>
          <a:stretch/>
        </p:blipFill>
        <p:spPr>
          <a:xfrm>
            <a:off x="0" y="0"/>
            <a:ext cx="12436475" cy="6992345"/>
          </a:xfrm>
          <a:prstGeom prst="rect">
            <a:avLst/>
          </a:prstGeom>
          <a:noFill/>
          <a:ln>
            <a:noFill/>
          </a:ln>
        </p:spPr>
      </p:pic>
      <p:sp>
        <p:nvSpPr>
          <p:cNvPr id="73" name="Google Shape;73;p17"/>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ection Title Accent Color 2">
  <p:cSld name="7_Section Title Accent Color 2">
    <p:bg>
      <p:bgPr>
        <a:solidFill>
          <a:schemeClr val="accent2"/>
        </a:solidFill>
      </p:bgPr>
    </p:bg>
    <p:spTree>
      <p:nvGrpSpPr>
        <p:cNvPr id="74" name="Shape 74"/>
        <p:cNvGrpSpPr/>
        <p:nvPr/>
      </p:nvGrpSpPr>
      <p:grpSpPr>
        <a:xfrm>
          <a:off x="0" y="0"/>
          <a:ext cx="0" cy="0"/>
          <a:chOff x="0" y="0"/>
          <a:chExt cx="0" cy="0"/>
        </a:xfrm>
      </p:grpSpPr>
      <p:pic>
        <p:nvPicPr>
          <p:cNvPr descr="video.png" id="75" name="Google Shape;75;p18"/>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76" name="Google Shape;76;p18"/>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77" name="Shape 77"/>
        <p:cNvGrpSpPr/>
        <p:nvPr/>
      </p:nvGrpSpPr>
      <p:grpSpPr>
        <a:xfrm>
          <a:off x="0" y="0"/>
          <a:ext cx="0" cy="0"/>
          <a:chOff x="0" y="0"/>
          <a:chExt cx="0" cy="0"/>
        </a:xfrm>
      </p:grpSpPr>
      <p:sp>
        <p:nvSpPr>
          <p:cNvPr id="78" name="Google Shape;78;p1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9"/>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2"/>
              </a:buClr>
              <a:buSzPts val="3600"/>
              <a:buFont typeface="Arial"/>
              <a:buNone/>
              <a:defRPr b="0" i="0" sz="4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0" name="Shape 80"/>
        <p:cNvGrpSpPr/>
        <p:nvPr/>
      </p:nvGrpSpPr>
      <p:grpSpPr>
        <a:xfrm>
          <a:off x="0" y="0"/>
          <a:ext cx="0" cy="0"/>
          <a:chOff x="0" y="0"/>
          <a:chExt cx="0" cy="0"/>
        </a:xfrm>
      </p:grpSpPr>
      <p:sp>
        <p:nvSpPr>
          <p:cNvPr id="81" name="Google Shape;81;p20"/>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accent2"/>
              </a:buClr>
              <a:buSzPts val="3600"/>
              <a:buFont typeface="Arial"/>
              <a:buChar char="•"/>
              <a:defRPr b="0" i="0" sz="4000" u="none" cap="none" strike="noStrike">
                <a:solidFill>
                  <a:schemeClr val="accen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2" name="Google Shape;82;p2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83" name="Shape 83"/>
        <p:cNvGrpSpPr/>
        <p:nvPr/>
      </p:nvGrpSpPr>
      <p:grpSpPr>
        <a:xfrm>
          <a:off x="0" y="0"/>
          <a:ext cx="0" cy="0"/>
          <a:chOff x="0" y="0"/>
          <a:chExt cx="0" cy="0"/>
        </a:xfrm>
      </p:grpSpPr>
      <p:sp>
        <p:nvSpPr>
          <p:cNvPr id="84" name="Google Shape;84;p21"/>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2"/>
              </a:buClr>
              <a:buSzPts val="3600"/>
              <a:buFont typeface="Arial"/>
              <a:buChar char="•"/>
              <a:defRPr b="0" i="0" sz="40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5" name="Google Shape;85;p2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Section Title Accent Color 2">
  <p:cSld name="8_Section Title Accent Color 2">
    <p:bg>
      <p:bgPr>
        <a:solidFill>
          <a:schemeClr val="accent2"/>
        </a:solidFill>
      </p:bgPr>
    </p:bg>
    <p:spTree>
      <p:nvGrpSpPr>
        <p:cNvPr id="16" name="Shape 16"/>
        <p:cNvGrpSpPr/>
        <p:nvPr/>
      </p:nvGrpSpPr>
      <p:grpSpPr>
        <a:xfrm>
          <a:off x="0" y="0"/>
          <a:ext cx="0" cy="0"/>
          <a:chOff x="0" y="0"/>
          <a:chExt cx="0" cy="0"/>
        </a:xfrm>
      </p:grpSpPr>
      <p:pic>
        <p:nvPicPr>
          <p:cNvPr descr="demo2.png" id="17" name="Google Shape;17;p3"/>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18" name="Google Shape;18;p3"/>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86" name="Shape 86"/>
        <p:cNvGrpSpPr/>
        <p:nvPr/>
      </p:nvGrpSpPr>
      <p:grpSpPr>
        <a:xfrm>
          <a:off x="0" y="0"/>
          <a:ext cx="0" cy="0"/>
          <a:chOff x="0" y="0"/>
          <a:chExt cx="0" cy="0"/>
        </a:xfrm>
      </p:grpSpPr>
      <p:sp>
        <p:nvSpPr>
          <p:cNvPr id="87" name="Google Shape;87;p2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22"/>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22"/>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90" name="Shape 90"/>
        <p:cNvGrpSpPr/>
        <p:nvPr/>
      </p:nvGrpSpPr>
      <p:grpSpPr>
        <a:xfrm>
          <a:off x="0" y="0"/>
          <a:ext cx="0" cy="0"/>
          <a:chOff x="0" y="0"/>
          <a:chExt cx="0" cy="0"/>
        </a:xfrm>
      </p:grpSpPr>
      <p:sp>
        <p:nvSpPr>
          <p:cNvPr id="91" name="Google Shape;91;p2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3"/>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3" name="Google Shape;93;p23"/>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94" name="Shape 94"/>
        <p:cNvGrpSpPr/>
        <p:nvPr/>
      </p:nvGrpSpPr>
      <p:grpSpPr>
        <a:xfrm>
          <a:off x="0" y="0"/>
          <a:ext cx="0" cy="0"/>
          <a:chOff x="0" y="0"/>
          <a:chExt cx="0" cy="0"/>
        </a:xfrm>
      </p:grpSpPr>
      <p:sp>
        <p:nvSpPr>
          <p:cNvPr id="95" name="Google Shape;95;p2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24"/>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7" name="Google Shape;97;p24"/>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Layout">
  <p:cSld name="Two Column Content Tile Layout">
    <p:spTree>
      <p:nvGrpSpPr>
        <p:cNvPr id="98" name="Shape 98"/>
        <p:cNvGrpSpPr/>
        <p:nvPr/>
      </p:nvGrpSpPr>
      <p:grpSpPr>
        <a:xfrm>
          <a:off x="0" y="0"/>
          <a:ext cx="0" cy="0"/>
          <a:chOff x="0" y="0"/>
          <a:chExt cx="0" cy="0"/>
        </a:xfrm>
      </p:grpSpPr>
      <p:sp>
        <p:nvSpPr>
          <p:cNvPr id="99" name="Google Shape;99;p2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25"/>
          <p:cNvSpPr txBox="1"/>
          <p:nvPr>
            <p:ph idx="1" type="body"/>
          </p:nvPr>
        </p:nvSpPr>
        <p:spPr>
          <a:xfrm>
            <a:off x="274641" y="2124075"/>
            <a:ext cx="5943600"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1" name="Google Shape;101;p25"/>
          <p:cNvSpPr txBox="1"/>
          <p:nvPr>
            <p:ph idx="2" type="body"/>
          </p:nvPr>
        </p:nvSpPr>
        <p:spPr>
          <a:xfrm>
            <a:off x="6216791" y="2124075"/>
            <a:ext cx="5943600" cy="3657600"/>
          </a:xfrm>
          <a:prstGeom prst="rect">
            <a:avLst/>
          </a:prstGeom>
          <a:solidFill>
            <a:schemeClr val="accent4"/>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rgbClr val="FFFFFF"/>
              </a:buClr>
              <a:buSzPts val="3600"/>
              <a:buFont typeface="Noto Sans Symbols"/>
              <a:buNone/>
              <a:defRPr b="0" i="0" sz="4000" u="none" cap="none" strike="noStrike">
                <a:solidFill>
                  <a:srgbClr val="FFFFFF"/>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Content Tile Layout">
  <p:cSld name="Three Column Content Tile Layout">
    <p:spTree>
      <p:nvGrpSpPr>
        <p:cNvPr id="102" name="Shape 102"/>
        <p:cNvGrpSpPr/>
        <p:nvPr/>
      </p:nvGrpSpPr>
      <p:grpSpPr>
        <a:xfrm>
          <a:off x="0" y="0"/>
          <a:ext cx="0" cy="0"/>
          <a:chOff x="0" y="0"/>
          <a:chExt cx="0" cy="0"/>
        </a:xfrm>
      </p:grpSpPr>
      <p:sp>
        <p:nvSpPr>
          <p:cNvPr id="103" name="Google Shape;103;p2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26"/>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5" name="Google Shape;105;p26"/>
          <p:cNvSpPr txBox="1"/>
          <p:nvPr>
            <p:ph idx="2" type="body"/>
          </p:nvPr>
        </p:nvSpPr>
        <p:spPr>
          <a:xfrm>
            <a:off x="4241641" y="2124075"/>
            <a:ext cx="391363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6" name="Google Shape;106;p26"/>
          <p:cNvSpPr txBox="1"/>
          <p:nvPr>
            <p:ph idx="3" type="body"/>
          </p:nvPr>
        </p:nvSpPr>
        <p:spPr>
          <a:xfrm>
            <a:off x="8205661" y="2124075"/>
            <a:ext cx="3959352"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ile + Image">
  <p:cSld name="Content Tile + Image">
    <p:spTree>
      <p:nvGrpSpPr>
        <p:cNvPr id="107" name="Shape 107"/>
        <p:cNvGrpSpPr/>
        <p:nvPr/>
      </p:nvGrpSpPr>
      <p:grpSpPr>
        <a:xfrm>
          <a:off x="0" y="0"/>
          <a:ext cx="0" cy="0"/>
          <a:chOff x="0" y="0"/>
          <a:chExt cx="0" cy="0"/>
        </a:xfrm>
      </p:grpSpPr>
      <p:sp>
        <p:nvSpPr>
          <p:cNvPr id="108" name="Google Shape;108;p27"/>
          <p:cNvSpPr/>
          <p:nvPr>
            <p:ph idx="2" type="pic"/>
          </p:nvPr>
        </p:nvSpPr>
        <p:spPr>
          <a:xfrm>
            <a:off x="4169891" y="2122133"/>
            <a:ext cx="7995121" cy="3657600"/>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9" name="Google Shape;109;p27"/>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0" name="Google Shape;110;p27"/>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1" name="Shape 111"/>
        <p:cNvGrpSpPr/>
        <p:nvPr/>
      </p:nvGrpSpPr>
      <p:grpSpPr>
        <a:xfrm>
          <a:off x="0" y="0"/>
          <a:ext cx="0" cy="0"/>
          <a:chOff x="0" y="0"/>
          <a:chExt cx="0" cy="0"/>
        </a:xfrm>
      </p:grpSpPr>
      <p:sp>
        <p:nvSpPr>
          <p:cNvPr id="112" name="Google Shape;112;p2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p:cSld name="Emphasis Content">
    <p:bg>
      <p:bgPr>
        <a:solidFill>
          <a:schemeClr val="accent2"/>
        </a:solidFill>
      </p:bgPr>
    </p:bg>
    <p:spTree>
      <p:nvGrpSpPr>
        <p:cNvPr id="113" name="Shape 113"/>
        <p:cNvGrpSpPr/>
        <p:nvPr/>
      </p:nvGrpSpPr>
      <p:grpSpPr>
        <a:xfrm>
          <a:off x="0" y="0"/>
          <a:ext cx="0" cy="0"/>
          <a:chOff x="0" y="0"/>
          <a:chExt cx="0" cy="0"/>
        </a:xfrm>
      </p:grpSpPr>
      <p:sp>
        <p:nvSpPr>
          <p:cNvPr id="114" name="Google Shape;114;p29"/>
          <p:cNvSpPr txBox="1"/>
          <p:nvPr>
            <p:ph idx="1" type="body"/>
          </p:nvPr>
        </p:nvSpPr>
        <p:spPr>
          <a:xfrm>
            <a:off x="274641" y="2124075"/>
            <a:ext cx="11887200" cy="1353136"/>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One Tile">
  <p:cSld name="Emphasis Content One Tile">
    <p:bg>
      <p:bgPr>
        <a:solidFill>
          <a:schemeClr val="accent2"/>
        </a:solidFill>
      </p:bgPr>
    </p:bg>
    <p:spTree>
      <p:nvGrpSpPr>
        <p:cNvPr id="115" name="Shape 115"/>
        <p:cNvGrpSpPr/>
        <p:nvPr/>
      </p:nvGrpSpPr>
      <p:grpSpPr>
        <a:xfrm>
          <a:off x="0" y="0"/>
          <a:ext cx="0" cy="0"/>
          <a:chOff x="0" y="0"/>
          <a:chExt cx="0" cy="0"/>
        </a:xfrm>
      </p:grpSpPr>
      <p:sp>
        <p:nvSpPr>
          <p:cNvPr id="116" name="Google Shape;116;p30"/>
          <p:cNvSpPr txBox="1"/>
          <p:nvPr>
            <p:ph idx="1" type="body"/>
          </p:nvPr>
        </p:nvSpPr>
        <p:spPr>
          <a:xfrm>
            <a:off x="8205661" y="2124075"/>
            <a:ext cx="395935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17" name="Google Shape;117;p30"/>
          <p:cNvSpPr txBox="1"/>
          <p:nvPr>
            <p:ph idx="2" type="body"/>
          </p:nvPr>
        </p:nvSpPr>
        <p:spPr>
          <a:xfrm>
            <a:off x="274641" y="2124075"/>
            <a:ext cx="7315200"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Tile Layout">
  <p:cSld name="Four Content Tile Layout">
    <p:spTree>
      <p:nvGrpSpPr>
        <p:cNvPr id="118" name="Shape 118"/>
        <p:cNvGrpSpPr/>
        <p:nvPr/>
      </p:nvGrpSpPr>
      <p:grpSpPr>
        <a:xfrm>
          <a:off x="0" y="0"/>
          <a:ext cx="0" cy="0"/>
          <a:chOff x="0" y="0"/>
          <a:chExt cx="0" cy="0"/>
        </a:xfrm>
      </p:grpSpPr>
      <p:sp>
        <p:nvSpPr>
          <p:cNvPr id="119" name="Google Shape;119;p31"/>
          <p:cNvSpPr txBox="1"/>
          <p:nvPr>
            <p:ph idx="1" type="body"/>
          </p:nvPr>
        </p:nvSpPr>
        <p:spPr>
          <a:xfrm>
            <a:off x="274642" y="1212849"/>
            <a:ext cx="5486399"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4860"/>
              <a:buFont typeface="Noto Sans Symbols"/>
              <a:buNone/>
              <a:defRPr b="0" i="0" sz="54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0" name="Google Shape;120;p31"/>
          <p:cNvSpPr txBox="1"/>
          <p:nvPr>
            <p:ph idx="2" type="body"/>
          </p:nvPr>
        </p:nvSpPr>
        <p:spPr>
          <a:xfrm>
            <a:off x="6672263" y="1200150"/>
            <a:ext cx="2697480" cy="2697480"/>
          </a:xfrm>
          <a:prstGeom prst="rect">
            <a:avLst/>
          </a:prstGeom>
          <a:solidFill>
            <a:srgbClr val="55C5E9"/>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1" name="Google Shape;121;p31"/>
          <p:cNvSpPr txBox="1"/>
          <p:nvPr>
            <p:ph idx="3" type="body"/>
          </p:nvPr>
        </p:nvSpPr>
        <p:spPr>
          <a:xfrm>
            <a:off x="9423400" y="1200150"/>
            <a:ext cx="2743200" cy="269748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2" name="Google Shape;122;p31"/>
          <p:cNvSpPr txBox="1"/>
          <p:nvPr>
            <p:ph idx="4" type="body"/>
          </p:nvPr>
        </p:nvSpPr>
        <p:spPr>
          <a:xfrm>
            <a:off x="6672263" y="3944938"/>
            <a:ext cx="2697480" cy="27432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3" name="Google Shape;123;p31"/>
          <p:cNvSpPr txBox="1"/>
          <p:nvPr>
            <p:ph idx="5" type="body"/>
          </p:nvPr>
        </p:nvSpPr>
        <p:spPr>
          <a:xfrm>
            <a:off x="9423400" y="3944938"/>
            <a:ext cx="2743200" cy="2743200"/>
          </a:xfrm>
          <a:prstGeom prst="rect">
            <a:avLst/>
          </a:prstGeom>
          <a:solidFill>
            <a:schemeClr val="accent5"/>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Large">
  <p:cSld name="Text Only Large">
    <p:spTree>
      <p:nvGrpSpPr>
        <p:cNvPr id="23" name="Shape 23"/>
        <p:cNvGrpSpPr/>
        <p:nvPr/>
      </p:nvGrpSpPr>
      <p:grpSpPr>
        <a:xfrm>
          <a:off x="0" y="0"/>
          <a:ext cx="0" cy="0"/>
          <a:chOff x="0" y="0"/>
          <a:chExt cx="0" cy="0"/>
        </a:xfrm>
      </p:grpSpPr>
      <p:sp>
        <p:nvSpPr>
          <p:cNvPr id="24" name="Google Shape;24;p5"/>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4800"/>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Title Accent Color 2">
  <p:cSld name="4_Section Title Accent Color 2">
    <p:bg>
      <p:bgPr>
        <a:solidFill>
          <a:schemeClr val="accent1"/>
        </a:solidFill>
      </p:bgPr>
    </p:bg>
    <p:spTree>
      <p:nvGrpSpPr>
        <p:cNvPr id="124" name="Shape 124"/>
        <p:cNvGrpSpPr/>
        <p:nvPr/>
      </p:nvGrpSpPr>
      <p:grpSpPr>
        <a:xfrm>
          <a:off x="0" y="0"/>
          <a:ext cx="0" cy="0"/>
          <a:chOff x="0" y="0"/>
          <a:chExt cx="0" cy="0"/>
        </a:xfrm>
      </p:grpSpPr>
      <p:sp>
        <p:nvSpPr>
          <p:cNvPr id="125" name="Google Shape;125;p32"/>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126" name="Shape 126"/>
        <p:cNvGrpSpPr/>
        <p:nvPr/>
      </p:nvGrpSpPr>
      <p:grpSpPr>
        <a:xfrm>
          <a:off x="0" y="0"/>
          <a:ext cx="0" cy="0"/>
          <a:chOff x="0" y="0"/>
          <a:chExt cx="0" cy="0"/>
        </a:xfrm>
      </p:grpSpPr>
      <p:sp>
        <p:nvSpPr>
          <p:cNvPr id="127" name="Google Shape;127;p33"/>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128" name="Shape 128"/>
        <p:cNvGrpSpPr/>
        <p:nvPr/>
      </p:nvGrpSpPr>
      <p:grpSpPr>
        <a:xfrm>
          <a:off x="0" y="0"/>
          <a:ext cx="0" cy="0"/>
          <a:chOff x="0" y="0"/>
          <a:chExt cx="0" cy="0"/>
        </a:xfrm>
      </p:grpSpPr>
      <p:sp>
        <p:nvSpPr>
          <p:cNvPr id="129" name="Google Shape;129;p34"/>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130" name="Shape 130"/>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131" name="Shape 131"/>
        <p:cNvGrpSpPr/>
        <p:nvPr/>
      </p:nvGrpSpPr>
      <p:grpSpPr>
        <a:xfrm>
          <a:off x="0" y="0"/>
          <a:ext cx="0" cy="0"/>
          <a:chOff x="0" y="0"/>
          <a:chExt cx="0" cy="0"/>
        </a:xfrm>
      </p:grpSpPr>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132" name="Shape 132"/>
        <p:cNvGrpSpPr/>
        <p:nvPr/>
      </p:nvGrpSpPr>
      <p:grpSpPr>
        <a:xfrm>
          <a:off x="0" y="0"/>
          <a:ext cx="0" cy="0"/>
          <a:chOff x="0" y="0"/>
          <a:chExt cx="0" cy="0"/>
        </a:xfrm>
      </p:grpSpPr>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33" name="Shape 133"/>
        <p:cNvGrpSpPr/>
        <p:nvPr/>
      </p:nvGrpSpPr>
      <p:grpSpPr>
        <a:xfrm>
          <a:off x="0" y="0"/>
          <a:ext cx="0" cy="0"/>
          <a:chOff x="0" y="0"/>
          <a:chExt cx="0" cy="0"/>
        </a:xfrm>
      </p:grpSpPr>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134" name="Shape 134"/>
        <p:cNvGrpSpPr/>
        <p:nvPr/>
      </p:nvGrpSpPr>
      <p:grpSpPr>
        <a:xfrm>
          <a:off x="0" y="0"/>
          <a:ext cx="0" cy="0"/>
          <a:chOff x="0" y="0"/>
          <a:chExt cx="0" cy="0"/>
        </a:xfrm>
      </p:grpSpPr>
      <p:sp>
        <p:nvSpPr>
          <p:cNvPr id="135" name="Google Shape;135;p3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6" name="Google Shape;136;p39"/>
          <p:cNvSpPr/>
          <p:nvPr/>
        </p:nvSpPr>
        <p:spPr>
          <a:xfrm>
            <a:off x="4"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37" name="Google Shape;137;p39"/>
          <p:cNvSpPr txBox="1"/>
          <p:nvPr>
            <p:ph idx="1" type="body"/>
          </p:nvPr>
        </p:nvSpPr>
        <p:spPr>
          <a:xfrm>
            <a:off x="274641" y="1221160"/>
            <a:ext cx="11887199" cy="202251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138" name="Shape 138"/>
        <p:cNvGrpSpPr/>
        <p:nvPr/>
      </p:nvGrpSpPr>
      <p:grpSpPr>
        <a:xfrm>
          <a:off x="0" y="0"/>
          <a:ext cx="0" cy="0"/>
          <a:chOff x="0" y="0"/>
          <a:chExt cx="0" cy="0"/>
        </a:xfrm>
      </p:grpSpPr>
      <p:sp>
        <p:nvSpPr>
          <p:cNvPr id="139" name="Google Shape;139;p40"/>
          <p:cNvSpPr txBox="1"/>
          <p:nvPr>
            <p:ph idx="1" type="body"/>
          </p:nvPr>
        </p:nvSpPr>
        <p:spPr>
          <a:xfrm>
            <a:off x="274638" y="1212852"/>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0" name="Google Shape;140;p40"/>
          <p:cNvSpPr txBox="1"/>
          <p:nvPr>
            <p:ph idx="2" type="body"/>
          </p:nvPr>
        </p:nvSpPr>
        <p:spPr>
          <a:xfrm>
            <a:off x="1" y="6363076"/>
            <a:ext cx="12436476" cy="631450"/>
          </a:xfrm>
          <a:prstGeom prst="rect">
            <a:avLst/>
          </a:prstGeom>
          <a:solidFill>
            <a:srgbClr val="FFFF99"/>
          </a:solidFill>
          <a:ln>
            <a:noFill/>
          </a:ln>
        </p:spPr>
        <p:txBody>
          <a:bodyPr anchorCtr="0" anchor="b" bIns="77700" lIns="155400" spcFirstLastPara="1" rIns="155400" wrap="square" tIns="77700"/>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1" name="Google Shape;141;p4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Section Title Accent Color 2">
  <p:cSld name="9_Section Title Accent Color 2">
    <p:bg>
      <p:bgPr>
        <a:solidFill>
          <a:schemeClr val="accent2"/>
        </a:solidFill>
      </p:bgPr>
    </p:bg>
    <p:spTree>
      <p:nvGrpSpPr>
        <p:cNvPr id="142" name="Shape 142"/>
        <p:cNvGrpSpPr/>
        <p:nvPr/>
      </p:nvGrpSpPr>
      <p:grpSpPr>
        <a:xfrm>
          <a:off x="0" y="0"/>
          <a:ext cx="0" cy="0"/>
          <a:chOff x="0" y="0"/>
          <a:chExt cx="0" cy="0"/>
        </a:xfrm>
      </p:grpSpPr>
      <p:pic>
        <p:nvPicPr>
          <p:cNvPr descr="demo2.png" id="143" name="Google Shape;143;p41"/>
          <p:cNvPicPr preferRelativeResize="0"/>
          <p:nvPr/>
        </p:nvPicPr>
        <p:blipFill rotWithShape="1">
          <a:blip r:embed="rId2">
            <a:alphaModFix/>
          </a:blip>
          <a:srcRect b="0" l="0" r="0" t="0"/>
          <a:stretch/>
        </p:blipFill>
        <p:spPr>
          <a:xfrm>
            <a:off x="0" y="0"/>
            <a:ext cx="12427659" cy="6994525"/>
          </a:xfrm>
          <a:prstGeom prst="rect">
            <a:avLst/>
          </a:prstGeom>
          <a:noFill/>
          <a:ln>
            <a:noFill/>
          </a:ln>
        </p:spPr>
      </p:pic>
      <p:sp>
        <p:nvSpPr>
          <p:cNvPr id="144" name="Google Shape;144;p41"/>
          <p:cNvSpPr txBox="1"/>
          <p:nvPr>
            <p:ph type="title"/>
          </p:nvPr>
        </p:nvSpPr>
        <p:spPr>
          <a:xfrm>
            <a:off x="274320" y="274320"/>
            <a:ext cx="4746400" cy="1474582"/>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5" name="Google Shape;145;p41"/>
          <p:cNvSpPr txBox="1"/>
          <p:nvPr>
            <p:ph idx="1" type="body"/>
          </p:nvPr>
        </p:nvSpPr>
        <p:spPr>
          <a:xfrm>
            <a:off x="274320" y="3245779"/>
            <a:ext cx="5602379" cy="198316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lt1"/>
              </a:buClr>
              <a:buSzPts val="3600"/>
              <a:buFont typeface="Arial"/>
              <a:buNone/>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25" name="Shape 25"/>
        <p:cNvGrpSpPr/>
        <p:nvPr/>
      </p:nvGrpSpPr>
      <p:grpSpPr>
        <a:xfrm>
          <a:off x="0" y="0"/>
          <a:ext cx="0" cy="0"/>
          <a:chOff x="0" y="0"/>
          <a:chExt cx="0" cy="0"/>
        </a:xfrm>
      </p:grpSpPr>
      <p:sp>
        <p:nvSpPr>
          <p:cNvPr id="26" name="Google Shape;26;p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6"/>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accent2"/>
              </a:buClr>
              <a:buSzPts val="3600"/>
              <a:buFont typeface="Arial"/>
              <a:buNone/>
              <a:defRPr b="0" i="0" sz="40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46" name="Shape 146"/>
        <p:cNvGrpSpPr/>
        <p:nvPr/>
      </p:nvGrpSpPr>
      <p:grpSpPr>
        <a:xfrm>
          <a:off x="0" y="0"/>
          <a:ext cx="0" cy="0"/>
          <a:chOff x="0" y="0"/>
          <a:chExt cx="0" cy="0"/>
        </a:xfrm>
      </p:grpSpPr>
      <p:sp>
        <p:nvSpPr>
          <p:cNvPr id="147" name="Google Shape;147;p42"/>
          <p:cNvSpPr txBox="1"/>
          <p:nvPr>
            <p:ph type="title"/>
          </p:nvPr>
        </p:nvSpPr>
        <p:spPr>
          <a:xfrm>
            <a:off x="430854" y="445105"/>
            <a:ext cx="11629838" cy="565027"/>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2"/>
              </a:buClr>
              <a:buSzPts val="4080"/>
              <a:buFont typeface="Quattrocento Sans"/>
              <a:buNone/>
              <a:defRPr b="0" i="0" sz="408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8" name="Google Shape;148;p42"/>
          <p:cNvSpPr txBox="1"/>
          <p:nvPr>
            <p:ph idx="12" type="sldNum"/>
          </p:nvPr>
        </p:nvSpPr>
        <p:spPr>
          <a:xfrm>
            <a:off x="12005193" y="6587508"/>
            <a:ext cx="406706" cy="37239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Quattrocento Sans"/>
                <a:ea typeface="Quattrocento Sans"/>
                <a:cs typeface="Quattrocento Sans"/>
                <a:sym typeface="Quattrocento Sans"/>
              </a:defRPr>
            </a:lvl1pPr>
            <a:lvl2pPr indent="0" lvl="1" marL="0" marR="0" rtl="0" algn="l">
              <a:spcBef>
                <a:spcPts val="0"/>
              </a:spcBef>
              <a:buNone/>
              <a:defRPr sz="1800">
                <a:solidFill>
                  <a:srgbClr val="000000"/>
                </a:solidFill>
                <a:latin typeface="Quattrocento Sans"/>
                <a:ea typeface="Quattrocento Sans"/>
                <a:cs typeface="Quattrocento Sans"/>
                <a:sym typeface="Quattrocento Sans"/>
              </a:defRPr>
            </a:lvl2pPr>
            <a:lvl3pPr indent="0" lvl="2" marL="0" marR="0" rtl="0" algn="l">
              <a:spcBef>
                <a:spcPts val="0"/>
              </a:spcBef>
              <a:buNone/>
              <a:defRPr sz="1800">
                <a:solidFill>
                  <a:srgbClr val="000000"/>
                </a:solidFill>
                <a:latin typeface="Quattrocento Sans"/>
                <a:ea typeface="Quattrocento Sans"/>
                <a:cs typeface="Quattrocento Sans"/>
                <a:sym typeface="Quattrocento Sans"/>
              </a:defRPr>
            </a:lvl3pPr>
            <a:lvl4pPr indent="0" lvl="3" marL="0" marR="0" rtl="0" algn="l">
              <a:spcBef>
                <a:spcPts val="0"/>
              </a:spcBef>
              <a:buNone/>
              <a:defRPr sz="1800">
                <a:solidFill>
                  <a:srgbClr val="000000"/>
                </a:solidFill>
                <a:latin typeface="Quattrocento Sans"/>
                <a:ea typeface="Quattrocento Sans"/>
                <a:cs typeface="Quattrocento Sans"/>
                <a:sym typeface="Quattrocento Sans"/>
              </a:defRPr>
            </a:lvl4pPr>
            <a:lvl5pPr indent="0" lvl="4" marL="0" marR="0" rtl="0" algn="l">
              <a:spcBef>
                <a:spcPts val="0"/>
              </a:spcBef>
              <a:buNone/>
              <a:defRPr sz="1800">
                <a:solidFill>
                  <a:srgbClr val="000000"/>
                </a:solidFill>
                <a:latin typeface="Quattrocento Sans"/>
                <a:ea typeface="Quattrocento Sans"/>
                <a:cs typeface="Quattrocento Sans"/>
                <a:sym typeface="Quattrocento Sans"/>
              </a:defRPr>
            </a:lvl5pPr>
            <a:lvl6pPr indent="0" lvl="5" marL="0" marR="0" rtl="0" algn="l">
              <a:spcBef>
                <a:spcPts val="0"/>
              </a:spcBef>
              <a:buNone/>
              <a:defRPr sz="1800">
                <a:solidFill>
                  <a:srgbClr val="000000"/>
                </a:solidFill>
                <a:latin typeface="Quattrocento Sans"/>
                <a:ea typeface="Quattrocento Sans"/>
                <a:cs typeface="Quattrocento Sans"/>
                <a:sym typeface="Quattrocento Sans"/>
              </a:defRPr>
            </a:lvl6pPr>
            <a:lvl7pPr indent="0" lvl="6" marL="0" marR="0" rtl="0" algn="l">
              <a:spcBef>
                <a:spcPts val="0"/>
              </a:spcBef>
              <a:buNone/>
              <a:defRPr sz="1800">
                <a:solidFill>
                  <a:srgbClr val="000000"/>
                </a:solidFill>
                <a:latin typeface="Quattrocento Sans"/>
                <a:ea typeface="Quattrocento Sans"/>
                <a:cs typeface="Quattrocento Sans"/>
                <a:sym typeface="Quattrocento Sans"/>
              </a:defRPr>
            </a:lvl7pPr>
            <a:lvl8pPr indent="0" lvl="7" marL="0" marR="0" rtl="0" algn="l">
              <a:spcBef>
                <a:spcPts val="0"/>
              </a:spcBef>
              <a:buNone/>
              <a:defRPr sz="1800">
                <a:solidFill>
                  <a:srgbClr val="000000"/>
                </a:solidFill>
                <a:latin typeface="Quattrocento Sans"/>
                <a:ea typeface="Quattrocento Sans"/>
                <a:cs typeface="Quattrocento Sans"/>
                <a:sym typeface="Quattrocento Sans"/>
              </a:defRPr>
            </a:lvl8pPr>
            <a:lvl9pPr indent="0" lvl="8" marL="0" marR="0" rtl="0" algn="l">
              <a:spcBef>
                <a:spcPts val="0"/>
              </a:spcBef>
              <a:buNone/>
              <a:defRPr sz="1800">
                <a:solidFill>
                  <a:srgbClr val="00000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152" name="Shape 152"/>
        <p:cNvGrpSpPr/>
        <p:nvPr/>
      </p:nvGrpSpPr>
      <p:grpSpPr>
        <a:xfrm>
          <a:off x="0" y="0"/>
          <a:ext cx="0" cy="0"/>
          <a:chOff x="0" y="0"/>
          <a:chExt cx="0" cy="0"/>
        </a:xfrm>
      </p:grpSpPr>
      <p:pic>
        <p:nvPicPr>
          <p:cNvPr id="153" name="Google Shape;153;p44"/>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54" name="Google Shape;154;p44"/>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3">
  <p:cSld name="Title Slide 3">
    <p:bg>
      <p:bgPr>
        <a:solidFill>
          <a:schemeClr val="accent2"/>
        </a:solidFill>
      </p:bgPr>
    </p:bg>
    <p:spTree>
      <p:nvGrpSpPr>
        <p:cNvPr id="158" name="Shape 158"/>
        <p:cNvGrpSpPr/>
        <p:nvPr/>
      </p:nvGrpSpPr>
      <p:grpSpPr>
        <a:xfrm>
          <a:off x="0" y="0"/>
          <a:ext cx="0" cy="0"/>
          <a:chOff x="0" y="0"/>
          <a:chExt cx="0" cy="0"/>
        </a:xfrm>
      </p:grpSpPr>
      <p:pic>
        <p:nvPicPr>
          <p:cNvPr descr="VS_PowerPoint_16x9-01.png" id="159" name="Google Shape;159;p46"/>
          <p:cNvPicPr preferRelativeResize="0"/>
          <p:nvPr/>
        </p:nvPicPr>
        <p:blipFill rotWithShape="1">
          <a:blip r:embed="rId2">
            <a:alphaModFix/>
          </a:blip>
          <a:srcRect b="0" l="0" r="0" t="0"/>
          <a:stretch/>
        </p:blipFill>
        <p:spPr>
          <a:xfrm>
            <a:off x="0" y="0"/>
            <a:ext cx="12434712" cy="6994525"/>
          </a:xfrm>
          <a:prstGeom prst="rect">
            <a:avLst/>
          </a:prstGeom>
          <a:noFill/>
          <a:ln>
            <a:noFill/>
          </a:ln>
        </p:spPr>
      </p:pic>
      <p:sp>
        <p:nvSpPr>
          <p:cNvPr id="160" name="Google Shape;160;p46"/>
          <p:cNvSpPr txBox="1"/>
          <p:nvPr>
            <p:ph idx="1" type="body"/>
          </p:nvPr>
        </p:nvSpPr>
        <p:spPr>
          <a:xfrm>
            <a:off x="276542" y="5600698"/>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61" name="Google Shape;161;p46"/>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62" name="Google Shape;162;p46"/>
          <p:cNvPicPr preferRelativeResize="0"/>
          <p:nvPr/>
        </p:nvPicPr>
        <p:blipFill rotWithShape="1">
          <a:blip r:embed="rId3">
            <a:alphaModFix/>
          </a:blip>
          <a:srcRect b="0" l="0" r="0" t="0"/>
          <a:stretch/>
        </p:blipFill>
        <p:spPr>
          <a:xfrm>
            <a:off x="10163207" y="6507950"/>
            <a:ext cx="1005841" cy="195077"/>
          </a:xfrm>
          <a:prstGeom prst="rect">
            <a:avLst/>
          </a:prstGeom>
          <a:noFill/>
          <a:ln>
            <a:noFill/>
          </a:ln>
        </p:spPr>
      </p:pic>
      <p:pic>
        <p:nvPicPr>
          <p:cNvPr descr="VS_Wht_rgb.wmf" id="163" name="Google Shape;163;p46"/>
          <p:cNvPicPr preferRelativeResize="0"/>
          <p:nvPr/>
        </p:nvPicPr>
        <p:blipFill rotWithShape="1">
          <a:blip r:embed="rId4">
            <a:alphaModFix/>
          </a:blip>
          <a:srcRect b="0" l="0" r="0" t="0"/>
          <a:stretch/>
        </p:blipFill>
        <p:spPr>
          <a:xfrm>
            <a:off x="457580" y="2125663"/>
            <a:ext cx="2743550" cy="48415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3">
  <p:cSld name="1_Title Slide 3">
    <p:bg>
      <p:bgPr>
        <a:solidFill>
          <a:schemeClr val="accent2"/>
        </a:solidFill>
      </p:bgPr>
    </p:bg>
    <p:spTree>
      <p:nvGrpSpPr>
        <p:cNvPr id="164" name="Shape 164"/>
        <p:cNvGrpSpPr/>
        <p:nvPr/>
      </p:nvGrpSpPr>
      <p:grpSpPr>
        <a:xfrm>
          <a:off x="0" y="0"/>
          <a:ext cx="0" cy="0"/>
          <a:chOff x="0" y="0"/>
          <a:chExt cx="0" cy="0"/>
        </a:xfrm>
      </p:grpSpPr>
      <p:pic>
        <p:nvPicPr>
          <p:cNvPr id="165" name="Google Shape;165;p47"/>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66" name="Google Shape;166;p47"/>
          <p:cNvSpPr txBox="1"/>
          <p:nvPr>
            <p:ph idx="1" type="body"/>
          </p:nvPr>
        </p:nvSpPr>
        <p:spPr>
          <a:xfrm>
            <a:off x="276542" y="5600698"/>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67" name="Google Shape;167;p47"/>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VS_Wht_rgb.wmf" id="168" name="Google Shape;168;p47"/>
          <p:cNvPicPr preferRelativeResize="0"/>
          <p:nvPr/>
        </p:nvPicPr>
        <p:blipFill rotWithShape="1">
          <a:blip r:embed="rId3">
            <a:alphaModFix/>
          </a:blip>
          <a:srcRect b="0" l="0" r="0" t="0"/>
          <a:stretch/>
        </p:blipFill>
        <p:spPr>
          <a:xfrm>
            <a:off x="457580" y="2125663"/>
            <a:ext cx="2743550" cy="484156"/>
          </a:xfrm>
          <a:prstGeom prst="rect">
            <a:avLst/>
          </a:prstGeom>
          <a:noFill/>
          <a:ln>
            <a:noFill/>
          </a:ln>
        </p:spPr>
      </p:pic>
      <p:pic>
        <p:nvPicPr>
          <p:cNvPr id="169" name="Google Shape;169;p47"/>
          <p:cNvPicPr preferRelativeResize="0"/>
          <p:nvPr/>
        </p:nvPicPr>
        <p:blipFill rotWithShape="1">
          <a:blip r:embed="rId4">
            <a:alphaModFix/>
          </a:blip>
          <a:srcRect b="0" l="0" r="0" t="0"/>
          <a:stretch/>
        </p:blipFill>
        <p:spPr>
          <a:xfrm>
            <a:off x="10163207" y="6507950"/>
            <a:ext cx="1005841" cy="195077"/>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3">
  <p:cSld name="2_Title Slide 3">
    <p:bg>
      <p:bgPr>
        <a:solidFill>
          <a:schemeClr val="lt1"/>
        </a:solidFill>
      </p:bgPr>
    </p:bg>
    <p:spTree>
      <p:nvGrpSpPr>
        <p:cNvPr id="170" name="Shape 170"/>
        <p:cNvGrpSpPr/>
        <p:nvPr/>
      </p:nvGrpSpPr>
      <p:grpSpPr>
        <a:xfrm>
          <a:off x="0" y="0"/>
          <a:ext cx="0" cy="0"/>
          <a:chOff x="0" y="0"/>
          <a:chExt cx="0" cy="0"/>
        </a:xfrm>
      </p:grpSpPr>
      <p:pic>
        <p:nvPicPr>
          <p:cNvPr id="171" name="Google Shape;171;p48"/>
          <p:cNvPicPr preferRelativeResize="0"/>
          <p:nvPr/>
        </p:nvPicPr>
        <p:blipFill rotWithShape="1">
          <a:blip r:embed="rId2">
            <a:alphaModFix/>
          </a:blip>
          <a:srcRect b="0" l="0" r="0" t="0"/>
          <a:stretch/>
        </p:blipFill>
        <p:spPr>
          <a:xfrm>
            <a:off x="0" y="0"/>
            <a:ext cx="12434711" cy="6994524"/>
          </a:xfrm>
          <a:prstGeom prst="rect">
            <a:avLst/>
          </a:prstGeom>
          <a:noFill/>
          <a:ln>
            <a:noFill/>
          </a:ln>
        </p:spPr>
      </p:pic>
      <p:pic>
        <p:nvPicPr>
          <p:cNvPr descr="VS_Purp526_rgb.png" id="172" name="Google Shape;172;p48"/>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pic>
        <p:nvPicPr>
          <p:cNvPr descr="MSFT_logo_rgb_C-Gray.png" id="173" name="Google Shape;173;p48"/>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
        <p:nvSpPr>
          <p:cNvPr id="174" name="Google Shape;174;p48"/>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75" name="Google Shape;175;p48"/>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3">
  <p:cSld name="3_Title Slide 3">
    <p:bg>
      <p:bgPr>
        <a:solidFill>
          <a:schemeClr val="lt1"/>
        </a:solidFill>
      </p:bgPr>
    </p:bg>
    <p:spTree>
      <p:nvGrpSpPr>
        <p:cNvPr id="176" name="Shape 176"/>
        <p:cNvGrpSpPr/>
        <p:nvPr/>
      </p:nvGrpSpPr>
      <p:grpSpPr>
        <a:xfrm>
          <a:off x="0" y="0"/>
          <a:ext cx="0" cy="0"/>
          <a:chOff x="0" y="0"/>
          <a:chExt cx="0" cy="0"/>
        </a:xfrm>
      </p:grpSpPr>
      <p:pic>
        <p:nvPicPr>
          <p:cNvPr id="177" name="Google Shape;177;p49"/>
          <p:cNvPicPr preferRelativeResize="0"/>
          <p:nvPr/>
        </p:nvPicPr>
        <p:blipFill rotWithShape="1">
          <a:blip r:embed="rId2">
            <a:alphaModFix/>
          </a:blip>
          <a:srcRect b="0" l="0" r="0" t="0"/>
          <a:stretch/>
        </p:blipFill>
        <p:spPr>
          <a:xfrm>
            <a:off x="0" y="0"/>
            <a:ext cx="12434710" cy="6994524"/>
          </a:xfrm>
          <a:prstGeom prst="rect">
            <a:avLst/>
          </a:prstGeom>
          <a:noFill/>
          <a:ln>
            <a:noFill/>
          </a:ln>
        </p:spPr>
      </p:pic>
      <p:pic>
        <p:nvPicPr>
          <p:cNvPr descr="VS_Purp526_rgb.png" id="178" name="Google Shape;178;p49"/>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sp>
        <p:nvSpPr>
          <p:cNvPr id="179" name="Google Shape;179;p49"/>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80" name="Google Shape;180;p49"/>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MSFT_logo_rgb_C-Gray.png" id="181" name="Google Shape;181;p49"/>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Accent Color 2">
  <p:cSld name="1_Section Title Accent Color 2">
    <p:bg>
      <p:bgPr>
        <a:solidFill>
          <a:schemeClr val="accent2"/>
        </a:solidFill>
      </p:bgPr>
    </p:bg>
    <p:spTree>
      <p:nvGrpSpPr>
        <p:cNvPr id="182" name="Shape 182"/>
        <p:cNvGrpSpPr/>
        <p:nvPr/>
      </p:nvGrpSpPr>
      <p:grpSpPr>
        <a:xfrm>
          <a:off x="0" y="0"/>
          <a:ext cx="0" cy="0"/>
          <a:chOff x="0" y="0"/>
          <a:chExt cx="0" cy="0"/>
        </a:xfrm>
      </p:grpSpPr>
      <p:pic>
        <p:nvPicPr>
          <p:cNvPr id="183" name="Google Shape;183;p50"/>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184" name="Google Shape;184;p50"/>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Title Accent Color 2">
  <p:cSld name="2_Section Title Accent Color 2">
    <p:bg>
      <p:bgPr>
        <a:solidFill>
          <a:schemeClr val="accent2"/>
        </a:solidFill>
      </p:bgPr>
    </p:bg>
    <p:spTree>
      <p:nvGrpSpPr>
        <p:cNvPr id="185" name="Shape 185"/>
        <p:cNvGrpSpPr/>
        <p:nvPr/>
      </p:nvGrpSpPr>
      <p:grpSpPr>
        <a:xfrm>
          <a:off x="0" y="0"/>
          <a:ext cx="0" cy="0"/>
          <a:chOff x="0" y="0"/>
          <a:chExt cx="0" cy="0"/>
        </a:xfrm>
      </p:grpSpPr>
      <p:pic>
        <p:nvPicPr>
          <p:cNvPr id="186" name="Google Shape;186;p51"/>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87" name="Google Shape;187;p51"/>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Title Accent Color 2">
  <p:cSld name="3_Section Title Accent Color 2">
    <p:bg>
      <p:bgPr>
        <a:solidFill>
          <a:schemeClr val="accent2"/>
        </a:solidFill>
      </p:bgPr>
    </p:bg>
    <p:spTree>
      <p:nvGrpSpPr>
        <p:cNvPr id="188" name="Shape 188"/>
        <p:cNvGrpSpPr/>
        <p:nvPr/>
      </p:nvGrpSpPr>
      <p:grpSpPr>
        <a:xfrm>
          <a:off x="0" y="0"/>
          <a:ext cx="0" cy="0"/>
          <a:chOff x="0" y="0"/>
          <a:chExt cx="0" cy="0"/>
        </a:xfrm>
      </p:grpSpPr>
      <p:pic>
        <p:nvPicPr>
          <p:cNvPr id="189" name="Google Shape;189;p52"/>
          <p:cNvPicPr preferRelativeResize="0"/>
          <p:nvPr/>
        </p:nvPicPr>
        <p:blipFill rotWithShape="1">
          <a:blip r:embed="rId2">
            <a:alphaModFix/>
          </a:blip>
          <a:srcRect b="0" l="0" r="0" t="0"/>
          <a:stretch/>
        </p:blipFill>
        <p:spPr>
          <a:xfrm>
            <a:off x="0" y="0"/>
            <a:ext cx="12434711" cy="6994524"/>
          </a:xfrm>
          <a:prstGeom prst="rect">
            <a:avLst/>
          </a:prstGeom>
          <a:noFill/>
          <a:ln>
            <a:noFill/>
          </a:ln>
        </p:spPr>
      </p:pic>
      <p:sp>
        <p:nvSpPr>
          <p:cNvPr id="190" name="Google Shape;190;p52"/>
          <p:cNvSpPr txBox="1"/>
          <p:nvPr>
            <p:ph type="title"/>
          </p:nvPr>
        </p:nvSpPr>
        <p:spPr>
          <a:xfrm>
            <a:off x="274638" y="274320"/>
            <a:ext cx="7315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191" name="Shape 191"/>
        <p:cNvGrpSpPr/>
        <p:nvPr/>
      </p:nvGrpSpPr>
      <p:grpSpPr>
        <a:xfrm>
          <a:off x="0" y="0"/>
          <a:ext cx="0" cy="0"/>
          <a:chOff x="0" y="0"/>
          <a:chExt cx="0" cy="0"/>
        </a:xfrm>
      </p:grpSpPr>
      <p:sp>
        <p:nvSpPr>
          <p:cNvPr id="192" name="Google Shape;192;p5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3" name="Google Shape;193;p53"/>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accent2"/>
              </a:buClr>
              <a:buSzPts val="3600"/>
              <a:buFont typeface="Arial"/>
              <a:buNone/>
              <a:defRPr b="0" i="0" sz="40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Layout">
  <p:cSld name="Title &amp; Content Layout">
    <p:spTree>
      <p:nvGrpSpPr>
        <p:cNvPr id="28" name="Shape 28"/>
        <p:cNvGrpSpPr/>
        <p:nvPr/>
      </p:nvGrpSpPr>
      <p:grpSpPr>
        <a:xfrm>
          <a:off x="0" y="0"/>
          <a:ext cx="0" cy="0"/>
          <a:chOff x="0" y="0"/>
          <a:chExt cx="0" cy="0"/>
        </a:xfrm>
      </p:grpSpPr>
      <p:sp>
        <p:nvSpPr>
          <p:cNvPr id="29" name="Google Shape;29;p7"/>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7"/>
          <p:cNvSpPr txBox="1"/>
          <p:nvPr>
            <p:ph idx="1" type="body"/>
          </p:nvPr>
        </p:nvSpPr>
        <p:spPr>
          <a:xfrm>
            <a:off x="274639" y="1668463"/>
            <a:ext cx="11887200" cy="2203680"/>
          </a:xfrm>
          <a:prstGeom prst="rect">
            <a:avLst/>
          </a:prstGeom>
          <a:noFill/>
          <a:ln>
            <a:noFill/>
          </a:ln>
        </p:spPr>
        <p:txBody>
          <a:bodyPr anchorCtr="0" anchor="t" bIns="146300" lIns="182875" spcFirstLastPara="1" rIns="182875" wrap="square" tIns="1463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extLst>
    <p:ext uri="{DCECCB84-F9BA-43D5-87BE-67443E8EF086}">
      <p15:sldGuideLst>
        <p15:guide id="1" orient="horz" pos="1051">
          <p15:clr>
            <a:srgbClr val="FBAE40"/>
          </p15:clr>
        </p15:guide>
        <p15:guide id="2" pos="3917">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194" name="Shape 194"/>
        <p:cNvGrpSpPr/>
        <p:nvPr/>
      </p:nvGrpSpPr>
      <p:grpSpPr>
        <a:xfrm>
          <a:off x="0" y="0"/>
          <a:ext cx="0" cy="0"/>
          <a:chOff x="0" y="0"/>
          <a:chExt cx="0" cy="0"/>
        </a:xfrm>
      </p:grpSpPr>
      <p:sp>
        <p:nvSpPr>
          <p:cNvPr id="195" name="Google Shape;195;p5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6" name="Google Shape;196;p54"/>
          <p:cNvSpPr txBox="1"/>
          <p:nvPr>
            <p:ph idx="1" type="body"/>
          </p:nvPr>
        </p:nvSpPr>
        <p:spPr>
          <a:xfrm>
            <a:off x="274638" y="1212851"/>
            <a:ext cx="11887200" cy="205233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800"/>
              </a:spcBef>
              <a:spcAft>
                <a:spcPts val="0"/>
              </a:spcAft>
              <a:buClr>
                <a:schemeClr val="dk2"/>
              </a:buClr>
              <a:buSzPts val="3600"/>
              <a:buFont typeface="Arial"/>
              <a:buNone/>
              <a:defRPr b="0" i="0" sz="4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97" name="Shape 197"/>
        <p:cNvGrpSpPr/>
        <p:nvPr/>
      </p:nvGrpSpPr>
      <p:grpSpPr>
        <a:xfrm>
          <a:off x="0" y="0"/>
          <a:ext cx="0" cy="0"/>
          <a:chOff x="0" y="0"/>
          <a:chExt cx="0" cy="0"/>
        </a:xfrm>
      </p:grpSpPr>
      <p:sp>
        <p:nvSpPr>
          <p:cNvPr id="198" name="Google Shape;198;p55"/>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accent2"/>
              </a:buClr>
              <a:buSzPts val="3600"/>
              <a:buFont typeface="Arial"/>
              <a:buChar char="•"/>
              <a:defRPr b="0" i="0" sz="4000" u="none" cap="none" strike="noStrike">
                <a:solidFill>
                  <a:schemeClr val="accen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99" name="Google Shape;199;p5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200" name="Shape 200"/>
        <p:cNvGrpSpPr/>
        <p:nvPr/>
      </p:nvGrpSpPr>
      <p:grpSpPr>
        <a:xfrm>
          <a:off x="0" y="0"/>
          <a:ext cx="0" cy="0"/>
          <a:chOff x="0" y="0"/>
          <a:chExt cx="0" cy="0"/>
        </a:xfrm>
      </p:grpSpPr>
      <p:sp>
        <p:nvSpPr>
          <p:cNvPr id="201" name="Google Shape;201;p56"/>
          <p:cNvSpPr txBox="1"/>
          <p:nvPr>
            <p:ph idx="1" type="body"/>
          </p:nvPr>
        </p:nvSpPr>
        <p:spPr>
          <a:xfrm>
            <a:off x="274638" y="1212853"/>
            <a:ext cx="11887200"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2"/>
              </a:buClr>
              <a:buSzPts val="3600"/>
              <a:buFont typeface="Arial"/>
              <a:buChar char="•"/>
              <a:defRPr b="0" i="0" sz="40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2" name="Google Shape;202;p5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203" name="Shape 203"/>
        <p:cNvGrpSpPr/>
        <p:nvPr/>
      </p:nvGrpSpPr>
      <p:grpSpPr>
        <a:xfrm>
          <a:off x="0" y="0"/>
          <a:ext cx="0" cy="0"/>
          <a:chOff x="0" y="0"/>
          <a:chExt cx="0" cy="0"/>
        </a:xfrm>
      </p:grpSpPr>
      <p:sp>
        <p:nvSpPr>
          <p:cNvPr id="204" name="Google Shape;204;p57"/>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57"/>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3240"/>
              <a:buFont typeface="Noto Sans Symbols"/>
              <a:buNone/>
              <a:defRPr b="0" i="0" sz="36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6" name="Google Shape;206;p57"/>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rgbClr val="68217A"/>
              </a:buClr>
              <a:buSzPts val="3240"/>
              <a:buFont typeface="Noto Sans Symbols"/>
              <a:buNone/>
              <a:defRPr b="0" i="0" sz="3600" u="none" cap="none" strike="noStrike">
                <a:solidFill>
                  <a:srgbClr val="68217A"/>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207" name="Shape 207"/>
        <p:cNvGrpSpPr/>
        <p:nvPr/>
      </p:nvGrpSpPr>
      <p:grpSpPr>
        <a:xfrm>
          <a:off x="0" y="0"/>
          <a:ext cx="0" cy="0"/>
          <a:chOff x="0" y="0"/>
          <a:chExt cx="0" cy="0"/>
        </a:xfrm>
      </p:grpSpPr>
      <p:sp>
        <p:nvSpPr>
          <p:cNvPr id="208" name="Google Shape;208;p5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9" name="Google Shape;209;p58"/>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0" name="Google Shape;210;p58"/>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dk2"/>
              </a:buClr>
              <a:buSzPts val="3240"/>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211" name="Shape 211"/>
        <p:cNvGrpSpPr/>
        <p:nvPr/>
      </p:nvGrpSpPr>
      <p:grpSpPr>
        <a:xfrm>
          <a:off x="0" y="0"/>
          <a:ext cx="0" cy="0"/>
          <a:chOff x="0" y="0"/>
          <a:chExt cx="0" cy="0"/>
        </a:xfrm>
      </p:grpSpPr>
      <p:sp>
        <p:nvSpPr>
          <p:cNvPr id="212" name="Google Shape;212;p59"/>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3" name="Google Shape;213;p59"/>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4" name="Google Shape;214;p59"/>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rgbClr val="68217A"/>
              </a:buClr>
              <a:buSzPts val="3240"/>
              <a:buFont typeface="Arial"/>
              <a:buChar char="•"/>
              <a:defRPr b="0" i="0" sz="3600" u="none" cap="none" strike="noStrike">
                <a:solidFill>
                  <a:srgbClr val="68217A"/>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215" name="Shape 215"/>
        <p:cNvGrpSpPr/>
        <p:nvPr/>
      </p:nvGrpSpPr>
      <p:grpSpPr>
        <a:xfrm>
          <a:off x="0" y="0"/>
          <a:ext cx="0" cy="0"/>
          <a:chOff x="0" y="0"/>
          <a:chExt cx="0" cy="0"/>
        </a:xfrm>
      </p:grpSpPr>
      <p:sp>
        <p:nvSpPr>
          <p:cNvPr id="216" name="Google Shape;216;p6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7" name="Google Shape;217;p60"/>
          <p:cNvSpPr txBox="1"/>
          <p:nvPr>
            <p:ph idx="1" type="body"/>
          </p:nvPr>
        </p:nvSpPr>
        <p:spPr>
          <a:xfrm>
            <a:off x="2746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18" name="Google Shape;218;p60"/>
          <p:cNvSpPr txBox="1"/>
          <p:nvPr>
            <p:ph idx="2" type="body"/>
          </p:nvPr>
        </p:nvSpPr>
        <p:spPr>
          <a:xfrm>
            <a:off x="6675442" y="1212852"/>
            <a:ext cx="5486399" cy="2536079"/>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1224"/>
              </a:spcBef>
              <a:spcAft>
                <a:spcPts val="0"/>
              </a:spcAft>
              <a:buClr>
                <a:schemeClr val="dk2"/>
              </a:buClr>
              <a:buSzPts val="324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Layout">
  <p:cSld name="Two Column Content Tile Layout">
    <p:spTree>
      <p:nvGrpSpPr>
        <p:cNvPr id="219" name="Shape 219"/>
        <p:cNvGrpSpPr/>
        <p:nvPr/>
      </p:nvGrpSpPr>
      <p:grpSpPr>
        <a:xfrm>
          <a:off x="0" y="0"/>
          <a:ext cx="0" cy="0"/>
          <a:chOff x="0" y="0"/>
          <a:chExt cx="0" cy="0"/>
        </a:xfrm>
      </p:grpSpPr>
      <p:sp>
        <p:nvSpPr>
          <p:cNvPr id="220" name="Google Shape;220;p6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1" name="Google Shape;221;p61"/>
          <p:cNvSpPr txBox="1"/>
          <p:nvPr>
            <p:ph idx="1" type="body"/>
          </p:nvPr>
        </p:nvSpPr>
        <p:spPr>
          <a:xfrm>
            <a:off x="274641" y="2124075"/>
            <a:ext cx="5943600"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2" name="Google Shape;222;p61"/>
          <p:cNvSpPr txBox="1"/>
          <p:nvPr>
            <p:ph idx="2" type="body"/>
          </p:nvPr>
        </p:nvSpPr>
        <p:spPr>
          <a:xfrm>
            <a:off x="6216791" y="2124075"/>
            <a:ext cx="5943600" cy="3657600"/>
          </a:xfrm>
          <a:prstGeom prst="rect">
            <a:avLst/>
          </a:prstGeom>
          <a:solidFill>
            <a:schemeClr val="accent4"/>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rgbClr val="FFFFFF"/>
              </a:buClr>
              <a:buSzPts val="3600"/>
              <a:buFont typeface="Noto Sans Symbols"/>
              <a:buNone/>
              <a:defRPr b="0" i="0" sz="4000" u="none" cap="none" strike="noStrike">
                <a:solidFill>
                  <a:srgbClr val="FFFFFF"/>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FFFFFF"/>
              </a:buClr>
              <a:buSzPts val="1800"/>
              <a:buFont typeface="Arial"/>
              <a:buNone/>
              <a:defRPr b="0" i="0" sz="2000" u="none" cap="none" strike="noStrike">
                <a:solidFill>
                  <a:srgbClr val="FFFFFF"/>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FFFFFF"/>
              </a:buClr>
              <a:buSzPts val="1620"/>
              <a:buFont typeface="Arial"/>
              <a:buNone/>
              <a:defRPr b="0" i="0" sz="1800" u="none" cap="none" strike="noStrike">
                <a:solidFill>
                  <a:srgbClr val="FFFFFF"/>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Content Tile Layout">
  <p:cSld name="Three Column Content Tile Layout">
    <p:spTree>
      <p:nvGrpSpPr>
        <p:cNvPr id="223" name="Shape 223"/>
        <p:cNvGrpSpPr/>
        <p:nvPr/>
      </p:nvGrpSpPr>
      <p:grpSpPr>
        <a:xfrm>
          <a:off x="0" y="0"/>
          <a:ext cx="0" cy="0"/>
          <a:chOff x="0" y="0"/>
          <a:chExt cx="0" cy="0"/>
        </a:xfrm>
      </p:grpSpPr>
      <p:sp>
        <p:nvSpPr>
          <p:cNvPr id="224" name="Google Shape;224;p62"/>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5" name="Google Shape;225;p62"/>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6" name="Google Shape;226;p62"/>
          <p:cNvSpPr txBox="1"/>
          <p:nvPr>
            <p:ph idx="2" type="body"/>
          </p:nvPr>
        </p:nvSpPr>
        <p:spPr>
          <a:xfrm>
            <a:off x="4241641" y="2124075"/>
            <a:ext cx="391363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7" name="Google Shape;227;p62"/>
          <p:cNvSpPr txBox="1"/>
          <p:nvPr>
            <p:ph idx="3" type="body"/>
          </p:nvPr>
        </p:nvSpPr>
        <p:spPr>
          <a:xfrm>
            <a:off x="8205661" y="2124075"/>
            <a:ext cx="3959352" cy="36576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ile + Image">
  <p:cSld name="Content Tile + Image">
    <p:spTree>
      <p:nvGrpSpPr>
        <p:cNvPr id="228" name="Shape 228"/>
        <p:cNvGrpSpPr/>
        <p:nvPr/>
      </p:nvGrpSpPr>
      <p:grpSpPr>
        <a:xfrm>
          <a:off x="0" y="0"/>
          <a:ext cx="0" cy="0"/>
          <a:chOff x="0" y="0"/>
          <a:chExt cx="0" cy="0"/>
        </a:xfrm>
      </p:grpSpPr>
      <p:sp>
        <p:nvSpPr>
          <p:cNvPr id="229" name="Google Shape;229;p63"/>
          <p:cNvSpPr/>
          <p:nvPr>
            <p:ph idx="2" type="pic"/>
          </p:nvPr>
        </p:nvSpPr>
        <p:spPr>
          <a:xfrm>
            <a:off x="4169891" y="2122133"/>
            <a:ext cx="7995121" cy="3657600"/>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6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1" name="Google Shape;231;p63"/>
          <p:cNvSpPr txBox="1"/>
          <p:nvPr>
            <p:ph idx="1" type="body"/>
          </p:nvPr>
        </p:nvSpPr>
        <p:spPr>
          <a:xfrm>
            <a:off x="274641" y="2124075"/>
            <a:ext cx="3913632" cy="365760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31" name="Shape 31"/>
        <p:cNvGrpSpPr/>
        <p:nvPr/>
      </p:nvGrpSpPr>
      <p:grpSpPr>
        <a:xfrm>
          <a:off x="0" y="0"/>
          <a:ext cx="0" cy="0"/>
          <a:chOff x="0" y="0"/>
          <a:chExt cx="0" cy="0"/>
        </a:xfrm>
      </p:grpSpPr>
      <p:sp>
        <p:nvSpPr>
          <p:cNvPr id="32" name="Google Shape;32;p8"/>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8"/>
          <p:cNvSpPr txBox="1"/>
          <p:nvPr>
            <p:ph idx="1" type="body"/>
          </p:nvPr>
        </p:nvSpPr>
        <p:spPr>
          <a:xfrm>
            <a:off x="2746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3240"/>
              <a:buFont typeface="Noto Sans Symbols"/>
              <a:buNone/>
              <a:defRPr b="0" i="0" sz="36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4" name="Google Shape;34;p8"/>
          <p:cNvSpPr txBox="1"/>
          <p:nvPr>
            <p:ph idx="2" type="body"/>
          </p:nvPr>
        </p:nvSpPr>
        <p:spPr>
          <a:xfrm>
            <a:off x="6675442" y="1212849"/>
            <a:ext cx="5486399" cy="2468368"/>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rgbClr val="68217A"/>
              </a:buClr>
              <a:buSzPts val="3240"/>
              <a:buFont typeface="Noto Sans Symbols"/>
              <a:buNone/>
              <a:defRPr b="0" i="0" sz="3600" u="none" cap="none" strike="noStrike">
                <a:solidFill>
                  <a:srgbClr val="68217A"/>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32" name="Shape 232"/>
        <p:cNvGrpSpPr/>
        <p:nvPr/>
      </p:nvGrpSpPr>
      <p:grpSpPr>
        <a:xfrm>
          <a:off x="0" y="0"/>
          <a:ext cx="0" cy="0"/>
          <a:chOff x="0" y="0"/>
          <a:chExt cx="0" cy="0"/>
        </a:xfrm>
      </p:grpSpPr>
      <p:sp>
        <p:nvSpPr>
          <p:cNvPr id="233" name="Google Shape;233;p6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p:cSld name="Emphasis Content">
    <p:bg>
      <p:bgPr>
        <a:solidFill>
          <a:schemeClr val="accent2"/>
        </a:solidFill>
      </p:bgPr>
    </p:bg>
    <p:spTree>
      <p:nvGrpSpPr>
        <p:cNvPr id="234" name="Shape 234"/>
        <p:cNvGrpSpPr/>
        <p:nvPr/>
      </p:nvGrpSpPr>
      <p:grpSpPr>
        <a:xfrm>
          <a:off x="0" y="0"/>
          <a:ext cx="0" cy="0"/>
          <a:chOff x="0" y="0"/>
          <a:chExt cx="0" cy="0"/>
        </a:xfrm>
      </p:grpSpPr>
      <p:sp>
        <p:nvSpPr>
          <p:cNvPr id="235" name="Google Shape;235;p65"/>
          <p:cNvSpPr txBox="1"/>
          <p:nvPr>
            <p:ph idx="1" type="body"/>
          </p:nvPr>
        </p:nvSpPr>
        <p:spPr>
          <a:xfrm>
            <a:off x="274641" y="2124075"/>
            <a:ext cx="11887200" cy="1353136"/>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hasis Content One Tile">
  <p:cSld name="Emphasis Content One Tile">
    <p:bg>
      <p:bgPr>
        <a:solidFill>
          <a:schemeClr val="accent2"/>
        </a:solidFill>
      </p:bgPr>
    </p:bg>
    <p:spTree>
      <p:nvGrpSpPr>
        <p:cNvPr id="236" name="Shape 236"/>
        <p:cNvGrpSpPr/>
        <p:nvPr/>
      </p:nvGrpSpPr>
      <p:grpSpPr>
        <a:xfrm>
          <a:off x="0" y="0"/>
          <a:ext cx="0" cy="0"/>
          <a:chOff x="0" y="0"/>
          <a:chExt cx="0" cy="0"/>
        </a:xfrm>
      </p:grpSpPr>
      <p:sp>
        <p:nvSpPr>
          <p:cNvPr id="237" name="Google Shape;237;p66"/>
          <p:cNvSpPr txBox="1"/>
          <p:nvPr>
            <p:ph idx="1" type="body"/>
          </p:nvPr>
        </p:nvSpPr>
        <p:spPr>
          <a:xfrm>
            <a:off x="8205661" y="2124075"/>
            <a:ext cx="3959352" cy="3657600"/>
          </a:xfrm>
          <a:prstGeom prst="rect">
            <a:avLst/>
          </a:prstGeom>
          <a:solidFill>
            <a:schemeClr val="accent3"/>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38" name="Google Shape;238;p66"/>
          <p:cNvSpPr txBox="1"/>
          <p:nvPr>
            <p:ph idx="2" type="body"/>
          </p:nvPr>
        </p:nvSpPr>
        <p:spPr>
          <a:xfrm>
            <a:off x="274641" y="2124075"/>
            <a:ext cx="7315200"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lt1"/>
              </a:buClr>
              <a:buSzPts val="4860"/>
              <a:buFont typeface="Noto Sans Symbols"/>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Tile Layout">
  <p:cSld name="Four Content Tile Layout">
    <p:spTree>
      <p:nvGrpSpPr>
        <p:cNvPr id="239" name="Shape 239"/>
        <p:cNvGrpSpPr/>
        <p:nvPr/>
      </p:nvGrpSpPr>
      <p:grpSpPr>
        <a:xfrm>
          <a:off x="0" y="0"/>
          <a:ext cx="0" cy="0"/>
          <a:chOff x="0" y="0"/>
          <a:chExt cx="0" cy="0"/>
        </a:xfrm>
      </p:grpSpPr>
      <p:sp>
        <p:nvSpPr>
          <p:cNvPr id="240" name="Google Shape;240;p67"/>
          <p:cNvSpPr txBox="1"/>
          <p:nvPr>
            <p:ph idx="1" type="body"/>
          </p:nvPr>
        </p:nvSpPr>
        <p:spPr>
          <a:xfrm>
            <a:off x="274642" y="1212849"/>
            <a:ext cx="5486399" cy="3048472"/>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1224"/>
              </a:spcBef>
              <a:spcAft>
                <a:spcPts val="0"/>
              </a:spcAft>
              <a:buClr>
                <a:schemeClr val="accent2"/>
              </a:buClr>
              <a:buSzPts val="4860"/>
              <a:buFont typeface="Noto Sans Symbols"/>
              <a:buNone/>
              <a:defRPr b="0" i="0" sz="5400" u="none" cap="none" strike="noStrike">
                <a:solidFill>
                  <a:schemeClr val="accent2"/>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1" name="Google Shape;241;p67"/>
          <p:cNvSpPr txBox="1"/>
          <p:nvPr>
            <p:ph idx="2" type="body"/>
          </p:nvPr>
        </p:nvSpPr>
        <p:spPr>
          <a:xfrm>
            <a:off x="6672263" y="1200150"/>
            <a:ext cx="2697480" cy="2697480"/>
          </a:xfrm>
          <a:prstGeom prst="rect">
            <a:avLst/>
          </a:prstGeom>
          <a:solidFill>
            <a:srgbClr val="55C5E9"/>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dk1"/>
              </a:buClr>
              <a:buSzPts val="3600"/>
              <a:buFont typeface="Noto Sans Symbols"/>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2" name="Google Shape;242;p67"/>
          <p:cNvSpPr txBox="1"/>
          <p:nvPr>
            <p:ph idx="3" type="body"/>
          </p:nvPr>
        </p:nvSpPr>
        <p:spPr>
          <a:xfrm>
            <a:off x="9423400" y="1200150"/>
            <a:ext cx="2743200" cy="2697480"/>
          </a:xfrm>
          <a:prstGeom prst="rect">
            <a:avLst/>
          </a:prstGeom>
          <a:solidFill>
            <a:schemeClr val="accent2"/>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3" name="Google Shape;243;p67"/>
          <p:cNvSpPr txBox="1"/>
          <p:nvPr>
            <p:ph idx="4" type="body"/>
          </p:nvPr>
        </p:nvSpPr>
        <p:spPr>
          <a:xfrm>
            <a:off x="6672263" y="3944938"/>
            <a:ext cx="2697480" cy="2743200"/>
          </a:xfrm>
          <a:prstGeom prst="rect">
            <a:avLst/>
          </a:prstGeom>
          <a:solidFill>
            <a:schemeClr val="accent1"/>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44" name="Google Shape;244;p67"/>
          <p:cNvSpPr txBox="1"/>
          <p:nvPr>
            <p:ph idx="5" type="body"/>
          </p:nvPr>
        </p:nvSpPr>
        <p:spPr>
          <a:xfrm>
            <a:off x="9423400" y="3944938"/>
            <a:ext cx="2743200" cy="2743200"/>
          </a:xfrm>
          <a:prstGeom prst="rect">
            <a:avLst/>
          </a:prstGeom>
          <a:solidFill>
            <a:schemeClr val="accent5"/>
          </a:solidFill>
          <a:ln>
            <a:noFill/>
          </a:ln>
        </p:spPr>
        <p:txBody>
          <a:bodyPr anchorCtr="0" anchor="t" bIns="146300" lIns="146250" spcFirstLastPara="1" rIns="146250" wrap="square" tIns="146300"/>
          <a:lstStyle>
            <a:lvl1pPr indent="-228600" lvl="0" marL="457200" marR="0" rtl="0" algn="l">
              <a:lnSpc>
                <a:spcPct val="90000"/>
              </a:lnSpc>
              <a:spcBef>
                <a:spcPts val="1224"/>
              </a:spcBef>
              <a:spcAft>
                <a:spcPts val="0"/>
              </a:spcAft>
              <a:buClr>
                <a:schemeClr val="lt1"/>
              </a:buClr>
              <a:buSzPts val="3600"/>
              <a:buFont typeface="Noto Sans Symbols"/>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108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lt1"/>
              </a:buClr>
              <a:buSzPts val="1620"/>
              <a:buFont typeface="Arial"/>
              <a:buNone/>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Title Accent Color 2">
  <p:cSld name="4_Section Title Accent Color 2">
    <p:bg>
      <p:bgPr>
        <a:solidFill>
          <a:schemeClr val="accent1"/>
        </a:solidFill>
      </p:bgPr>
    </p:bg>
    <p:spTree>
      <p:nvGrpSpPr>
        <p:cNvPr id="245" name="Shape 245"/>
        <p:cNvGrpSpPr/>
        <p:nvPr/>
      </p:nvGrpSpPr>
      <p:grpSpPr>
        <a:xfrm>
          <a:off x="0" y="0"/>
          <a:ext cx="0" cy="0"/>
          <a:chOff x="0" y="0"/>
          <a:chExt cx="0" cy="0"/>
        </a:xfrm>
      </p:grpSpPr>
      <p:sp>
        <p:nvSpPr>
          <p:cNvPr id="246" name="Google Shape;246;p68"/>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247" name="Shape 247"/>
        <p:cNvGrpSpPr/>
        <p:nvPr/>
      </p:nvGrpSpPr>
      <p:grpSpPr>
        <a:xfrm>
          <a:off x="0" y="0"/>
          <a:ext cx="0" cy="0"/>
          <a:chOff x="0" y="0"/>
          <a:chExt cx="0" cy="0"/>
        </a:xfrm>
      </p:grpSpPr>
      <p:sp>
        <p:nvSpPr>
          <p:cNvPr id="248" name="Google Shape;248;p69"/>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8800"/>
              <a:buFont typeface="Quattrocento Sans"/>
              <a:buNone/>
              <a:defRPr b="0" i="0" sz="8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249" name="Shape 249"/>
        <p:cNvGrpSpPr/>
        <p:nvPr/>
      </p:nvGrpSpPr>
      <p:grpSpPr>
        <a:xfrm>
          <a:off x="0" y="0"/>
          <a:ext cx="0" cy="0"/>
          <a:chOff x="0" y="0"/>
          <a:chExt cx="0" cy="0"/>
        </a:xfrm>
      </p:grpSpPr>
      <p:sp>
        <p:nvSpPr>
          <p:cNvPr id="250" name="Google Shape;250;p70"/>
          <p:cNvSpPr txBox="1"/>
          <p:nvPr>
            <p:ph type="title"/>
          </p:nvPr>
        </p:nvSpPr>
        <p:spPr>
          <a:xfrm>
            <a:off x="274638" y="2125665"/>
            <a:ext cx="11887200" cy="18319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8800"/>
              <a:buFont typeface="Quattrocento Sans"/>
              <a:buNone/>
              <a:defRPr b="0" i="0" sz="8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252" name="Shape 252"/>
        <p:cNvGrpSpPr/>
        <p:nvPr/>
      </p:nvGrpSpPr>
      <p:grpSpPr>
        <a:xfrm>
          <a:off x="0" y="0"/>
          <a:ext cx="0" cy="0"/>
          <a:chOff x="0" y="0"/>
          <a:chExt cx="0" cy="0"/>
        </a:xfrm>
      </p:grpSpPr>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253" name="Shape 253"/>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3">
  <p:cSld name="Title Slide 3">
    <p:bg>
      <p:bgPr>
        <a:solidFill>
          <a:schemeClr val="accent2"/>
        </a:solidFill>
      </p:bgPr>
    </p:bg>
    <p:spTree>
      <p:nvGrpSpPr>
        <p:cNvPr id="35" name="Shape 35"/>
        <p:cNvGrpSpPr/>
        <p:nvPr/>
      </p:nvGrpSpPr>
      <p:grpSpPr>
        <a:xfrm>
          <a:off x="0" y="0"/>
          <a:ext cx="0" cy="0"/>
          <a:chOff x="0" y="0"/>
          <a:chExt cx="0" cy="0"/>
        </a:xfrm>
      </p:grpSpPr>
      <p:pic>
        <p:nvPicPr>
          <p:cNvPr descr="VS_PowerPoint_16x9-01.png" id="36" name="Google Shape;36;p9"/>
          <p:cNvPicPr preferRelativeResize="0"/>
          <p:nvPr/>
        </p:nvPicPr>
        <p:blipFill rotWithShape="1">
          <a:blip r:embed="rId2">
            <a:alphaModFix/>
          </a:blip>
          <a:srcRect b="0" l="0" r="0" t="0"/>
          <a:stretch/>
        </p:blipFill>
        <p:spPr>
          <a:xfrm>
            <a:off x="0" y="0"/>
            <a:ext cx="12434712" cy="6994525"/>
          </a:xfrm>
          <a:prstGeom prst="rect">
            <a:avLst/>
          </a:prstGeom>
          <a:noFill/>
          <a:ln>
            <a:noFill/>
          </a:ln>
        </p:spPr>
      </p:pic>
      <p:sp>
        <p:nvSpPr>
          <p:cNvPr id="37" name="Google Shape;37;p9"/>
          <p:cNvSpPr txBox="1"/>
          <p:nvPr>
            <p:ph idx="1" type="body"/>
          </p:nvPr>
        </p:nvSpPr>
        <p:spPr>
          <a:xfrm>
            <a:off x="276542" y="4872639"/>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38" name="Google Shape;38;p9"/>
          <p:cNvSpPr txBox="1"/>
          <p:nvPr>
            <p:ph type="title"/>
          </p:nvPr>
        </p:nvSpPr>
        <p:spPr>
          <a:xfrm>
            <a:off x="274703" y="3035344"/>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9" name="Google Shape;39;p9"/>
          <p:cNvPicPr preferRelativeResize="0"/>
          <p:nvPr/>
        </p:nvPicPr>
        <p:blipFill rotWithShape="1">
          <a:blip r:embed="rId3">
            <a:alphaModFix/>
          </a:blip>
          <a:srcRect b="0" l="0" r="0" t="0"/>
          <a:stretch/>
        </p:blipFill>
        <p:spPr>
          <a:xfrm>
            <a:off x="10163207" y="6507950"/>
            <a:ext cx="1005841" cy="195077"/>
          </a:xfrm>
          <a:prstGeom prst="rect">
            <a:avLst/>
          </a:prstGeom>
          <a:noFill/>
          <a:ln>
            <a:noFill/>
          </a:ln>
        </p:spPr>
      </p:pic>
      <p:pic>
        <p:nvPicPr>
          <p:cNvPr descr="VS_Wht_rgb.wmf" id="40" name="Google Shape;40;p9"/>
          <p:cNvPicPr preferRelativeResize="0"/>
          <p:nvPr/>
        </p:nvPicPr>
        <p:blipFill rotWithShape="1">
          <a:blip r:embed="rId4">
            <a:alphaModFix/>
          </a:blip>
          <a:srcRect b="0" l="0" r="0" t="0"/>
          <a:stretch/>
        </p:blipFill>
        <p:spPr>
          <a:xfrm>
            <a:off x="457580" y="2125663"/>
            <a:ext cx="2743550" cy="484156"/>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4" name="Shape 254"/>
        <p:cNvGrpSpPr/>
        <p:nvPr/>
      </p:nvGrpSpPr>
      <p:grpSpPr>
        <a:xfrm>
          <a:off x="0" y="0"/>
          <a:ext cx="0" cy="0"/>
          <a:chOff x="0" y="0"/>
          <a:chExt cx="0" cy="0"/>
        </a:xfrm>
      </p:grpSpPr>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255" name="Shape 255"/>
        <p:cNvGrpSpPr/>
        <p:nvPr/>
      </p:nvGrpSpPr>
      <p:grpSpPr>
        <a:xfrm>
          <a:off x="0" y="0"/>
          <a:ext cx="0" cy="0"/>
          <a:chOff x="0" y="0"/>
          <a:chExt cx="0" cy="0"/>
        </a:xfrm>
      </p:grpSpPr>
      <p:sp>
        <p:nvSpPr>
          <p:cNvPr id="256" name="Google Shape;256;p7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7" name="Google Shape;257;p75"/>
          <p:cNvSpPr/>
          <p:nvPr/>
        </p:nvSpPr>
        <p:spPr>
          <a:xfrm>
            <a:off x="4" y="1212849"/>
            <a:ext cx="12436475" cy="5781676"/>
          </a:xfrm>
          <a:prstGeom prst="rect">
            <a:avLst/>
          </a:prstGeom>
          <a:solidFill>
            <a:srgbClr val="FFFFFF"/>
          </a:solidFill>
          <a:ln>
            <a:noFill/>
          </a:ln>
        </p:spPr>
        <p:txBody>
          <a:bodyPr anchorCtr="0" anchor="ctr" bIns="46625" lIns="46625" spcFirstLastPara="1" rIns="46625" wrap="square"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258" name="Google Shape;258;p75"/>
          <p:cNvSpPr txBox="1"/>
          <p:nvPr>
            <p:ph idx="1" type="body"/>
          </p:nvPr>
        </p:nvSpPr>
        <p:spPr>
          <a:xfrm>
            <a:off x="274641" y="1221160"/>
            <a:ext cx="11887199" cy="2022517"/>
          </a:xfrm>
          <a:prstGeom prst="rect">
            <a:avLst/>
          </a:prstGeom>
          <a:noFill/>
          <a:ln>
            <a:noFill/>
          </a:ln>
        </p:spPr>
        <p:txBody>
          <a:bodyPr anchorCtr="0" anchor="t" bIns="91400" lIns="146250" spcFirstLastPara="1" rIns="146250" wrap="square" tIns="91400"/>
          <a:lstStyle>
            <a:lvl1pPr indent="-228600" lvl="0" marL="457200" marR="0" rtl="0" algn="l">
              <a:lnSpc>
                <a:spcPct val="90000"/>
              </a:lnSpc>
              <a:spcBef>
                <a:spcPts val="660"/>
              </a:spcBef>
              <a:spcAft>
                <a:spcPts val="0"/>
              </a:spcAft>
              <a:buClr>
                <a:srgbClr val="000000"/>
              </a:buClr>
              <a:buSzPts val="2970"/>
              <a:buFont typeface="Arial"/>
              <a:buNone/>
              <a:defRPr b="0" i="0" sz="3300"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rgbClr val="000000"/>
              </a:buClr>
              <a:buSzPts val="2160"/>
              <a:buFont typeface="Arial"/>
              <a:buNone/>
              <a:defRPr b="0" i="0" sz="2400"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rgbClr val="000000"/>
              </a:buClr>
              <a:buSzPts val="1620"/>
              <a:buFont typeface="Arial"/>
              <a:buNone/>
              <a:defRPr b="0" i="0" sz="1800" u="none" cap="none" strike="noStrike">
                <a:solidFill>
                  <a:srgbClr val="000000"/>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9" name="Shape 259"/>
        <p:cNvGrpSpPr/>
        <p:nvPr/>
      </p:nvGrpSpPr>
      <p:grpSpPr>
        <a:xfrm>
          <a:off x="0" y="0"/>
          <a:ext cx="0" cy="0"/>
          <a:chOff x="0" y="0"/>
          <a:chExt cx="0" cy="0"/>
        </a:xfrm>
      </p:grpSpPr>
      <p:sp>
        <p:nvSpPr>
          <p:cNvPr id="260" name="Google Shape;260;p76"/>
          <p:cNvSpPr txBox="1"/>
          <p:nvPr>
            <p:ph idx="1" type="body"/>
          </p:nvPr>
        </p:nvSpPr>
        <p:spPr>
          <a:xfrm>
            <a:off x="274638" y="1212852"/>
            <a:ext cx="11887200" cy="2443746"/>
          </a:xfrm>
          <a:prstGeom prst="rect">
            <a:avLst/>
          </a:prstGeom>
          <a:noFill/>
          <a:ln>
            <a:noFill/>
          </a:ln>
        </p:spPr>
        <p:txBody>
          <a:bodyPr anchorCtr="0" anchor="t" bIns="91400" lIns="146250" spcFirstLastPara="1" rIns="146250" wrap="square" tIns="91400"/>
          <a:lstStyle>
            <a:lvl1pPr indent="-434340" lvl="0" marL="457200" marR="0" rtl="0" algn="l">
              <a:lnSpc>
                <a:spcPct val="90000"/>
              </a:lnSpc>
              <a:spcBef>
                <a:spcPts val="720"/>
              </a:spcBef>
              <a:spcAft>
                <a:spcPts val="0"/>
              </a:spcAft>
              <a:buClr>
                <a:schemeClr val="lt1"/>
              </a:buClr>
              <a:buSzPts val="324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411480" lvl="1" marL="914400" marR="0" rtl="0" algn="l">
              <a:lnSpc>
                <a:spcPct val="90000"/>
              </a:lnSpc>
              <a:spcBef>
                <a:spcPts val="640"/>
              </a:spcBef>
              <a:spcAft>
                <a:spcPts val="0"/>
              </a:spcAft>
              <a:buClr>
                <a:schemeClr val="lt1"/>
              </a:buClr>
              <a:buSzPts val="288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388619" lvl="2" marL="1371600" marR="0" rtl="0" algn="l">
              <a:lnSpc>
                <a:spcPct val="90000"/>
              </a:lnSpc>
              <a:spcBef>
                <a:spcPts val="560"/>
              </a:spcBef>
              <a:spcAft>
                <a:spcPts val="0"/>
              </a:spcAft>
              <a:buClr>
                <a:schemeClr val="lt1"/>
              </a:buClr>
              <a:buSzPts val="252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365760" lvl="3" marL="18288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61" name="Google Shape;261;p76"/>
          <p:cNvSpPr txBox="1"/>
          <p:nvPr>
            <p:ph idx="2" type="body"/>
          </p:nvPr>
        </p:nvSpPr>
        <p:spPr>
          <a:xfrm>
            <a:off x="1" y="6363076"/>
            <a:ext cx="12436476" cy="631450"/>
          </a:xfrm>
          <a:prstGeom prst="rect">
            <a:avLst/>
          </a:prstGeom>
          <a:solidFill>
            <a:srgbClr val="FFFF99"/>
          </a:solidFill>
          <a:ln>
            <a:noFill/>
          </a:ln>
        </p:spPr>
        <p:txBody>
          <a:bodyPr anchorCtr="0" anchor="b" bIns="77700" lIns="155400" spcFirstLastPara="1" rIns="155400" wrap="square" tIns="77700"/>
          <a:lstStyle>
            <a:lvl1pPr indent="-228600" lvl="0" marL="457200" marR="0" rtl="0" algn="r">
              <a:lnSpc>
                <a:spcPct val="90000"/>
              </a:lnSpc>
              <a:spcBef>
                <a:spcPts val="740"/>
              </a:spcBef>
              <a:spcAft>
                <a:spcPts val="0"/>
              </a:spcAft>
              <a:buClr>
                <a:srgbClr val="000000"/>
              </a:buClr>
              <a:buSzPts val="3330"/>
              <a:buFont typeface="Arial"/>
              <a:buNone/>
              <a:defRPr b="0" i="0" sz="3700" u="none" cap="none" strike="noStrike">
                <a:solidFill>
                  <a:srgbClr val="000000"/>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62" name="Google Shape;262;p76"/>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Tile">
  <p:cSld name="Two Column Content Tile">
    <p:spTree>
      <p:nvGrpSpPr>
        <p:cNvPr id="263" name="Shape 263"/>
        <p:cNvGrpSpPr/>
        <p:nvPr/>
      </p:nvGrpSpPr>
      <p:grpSpPr>
        <a:xfrm>
          <a:off x="0" y="0"/>
          <a:ext cx="0" cy="0"/>
          <a:chOff x="0" y="0"/>
          <a:chExt cx="0" cy="0"/>
        </a:xfrm>
      </p:grpSpPr>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2-color Non-bulleted text">
  <p:cSld name="1_Title &amp; 2-color Non-bulleted text">
    <p:spTree>
      <p:nvGrpSpPr>
        <p:cNvPr id="264" name="Shape 264"/>
        <p:cNvGrpSpPr/>
        <p:nvPr/>
      </p:nvGrpSpPr>
      <p:grpSpPr>
        <a:xfrm>
          <a:off x="0" y="0"/>
          <a:ext cx="0" cy="0"/>
          <a:chOff x="0" y="0"/>
          <a:chExt cx="0" cy="0"/>
        </a:xfrm>
      </p:grpSpPr>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ort Quote">
  <p:cSld name="Short Quote">
    <p:spTree>
      <p:nvGrpSpPr>
        <p:cNvPr id="265" name="Shape 265"/>
        <p:cNvGrpSpPr/>
        <p:nvPr/>
      </p:nvGrpSpPr>
      <p:grpSpPr>
        <a:xfrm>
          <a:off x="0" y="0"/>
          <a:ext cx="0" cy="0"/>
          <a:chOff x="0" y="0"/>
          <a:chExt cx="0" cy="0"/>
        </a:xfrm>
      </p:grpSpPr>
      <p:pic>
        <p:nvPicPr>
          <p:cNvPr id="266" name="Google Shape;266;p79"/>
          <p:cNvPicPr preferRelativeResize="0"/>
          <p:nvPr/>
        </p:nvPicPr>
        <p:blipFill rotWithShape="1">
          <a:blip r:embed="rId2">
            <a:alphaModFix/>
          </a:blip>
          <a:srcRect b="0" l="0" r="0" t="0"/>
          <a:stretch/>
        </p:blipFill>
        <p:spPr>
          <a:xfrm>
            <a:off x="0" y="0"/>
            <a:ext cx="12436475" cy="6994525"/>
          </a:xfrm>
          <a:prstGeom prst="rect">
            <a:avLst/>
          </a:prstGeom>
          <a:noFill/>
          <a:ln>
            <a:noFill/>
          </a:ln>
        </p:spPr>
      </p:pic>
      <p:sp>
        <p:nvSpPr>
          <p:cNvPr id="267" name="Google Shape;267;p79"/>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8" name="Google Shape;268;p79"/>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69" name="Google Shape;269;p79"/>
          <p:cNvSpPr txBox="1"/>
          <p:nvPr>
            <p:ph idx="1" type="body"/>
          </p:nvPr>
        </p:nvSpPr>
        <p:spPr>
          <a:xfrm>
            <a:off x="4426014" y="3628284"/>
            <a:ext cx="2249424" cy="2249424"/>
          </a:xfrm>
          <a:prstGeom prst="rect">
            <a:avLst/>
          </a:prstGeom>
          <a:solidFill>
            <a:schemeClr val="accent3"/>
          </a:solidFill>
          <a:ln>
            <a:noFill/>
          </a:ln>
        </p:spPr>
        <p:txBody>
          <a:bodyPr anchorCtr="0" anchor="t" bIns="91400" lIns="146250" spcFirstLastPara="1" rIns="146250" wrap="square" tIns="91400"/>
          <a:lstStyle>
            <a:lvl1pPr indent="-228600" lvl="0" marL="457200" marR="0" rtl="0" algn="l">
              <a:lnSpc>
                <a:spcPct val="115625"/>
              </a:lnSpc>
              <a:spcBef>
                <a:spcPts val="0"/>
              </a:spcBef>
              <a:spcAft>
                <a:spcPts val="0"/>
              </a:spcAft>
              <a:buClr>
                <a:schemeClr val="lt1"/>
              </a:buClr>
              <a:buSzPts val="2880"/>
              <a:buFont typeface="Arial"/>
              <a:buNone/>
              <a:defRPr b="0" i="0" sz="32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0" name="Google Shape;270;p79"/>
          <p:cNvSpPr txBox="1"/>
          <p:nvPr>
            <p:ph idx="2" type="body"/>
          </p:nvPr>
        </p:nvSpPr>
        <p:spPr>
          <a:xfrm>
            <a:off x="6033080" y="723012"/>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1" name="Google Shape;271;p79"/>
          <p:cNvSpPr txBox="1"/>
          <p:nvPr>
            <p:ph idx="3" type="body"/>
          </p:nvPr>
        </p:nvSpPr>
        <p:spPr>
          <a:xfrm>
            <a:off x="9418638" y="723012"/>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72" name="Google Shape;272;p79"/>
          <p:cNvSpPr txBox="1"/>
          <p:nvPr>
            <p:ph idx="4" type="body"/>
          </p:nvPr>
        </p:nvSpPr>
        <p:spPr>
          <a:xfrm>
            <a:off x="9418638" y="3631833"/>
            <a:ext cx="640080" cy="640080"/>
          </a:xfrm>
          <a:prstGeom prst="rect">
            <a:avLst/>
          </a:prstGeom>
          <a:solidFill>
            <a:schemeClr val="accent3"/>
          </a:solidFill>
          <a:ln>
            <a:noFill/>
          </a:ln>
        </p:spPr>
        <p:txBody>
          <a:bodyPr anchorCtr="0" anchor="ctr" bIns="91400" lIns="146250" spcFirstLastPara="1" rIns="146250" wrap="square" tIns="91400"/>
          <a:lstStyle>
            <a:lvl1pPr indent="-228600" lvl="0" marL="457200" marR="0" rtl="0" algn="l">
              <a:lnSpc>
                <a:spcPct val="100000"/>
              </a:lnSpc>
              <a:spcBef>
                <a:spcPts val="0"/>
              </a:spcBef>
              <a:spcAft>
                <a:spcPts val="0"/>
              </a:spcAft>
              <a:buClr>
                <a:schemeClr val="lt1"/>
              </a:buClr>
              <a:buSzPts val="540"/>
              <a:buFont typeface="Arial"/>
              <a:buNone/>
              <a:defRPr b="0" i="0" sz="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 calcmode="lin" valueType="num">
                                      <p:cBhvr additive="base">
                                        <p:cTn dur="500"/>
                                        <p:tgtEl>
                                          <p:spTgt spid="269">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 calcmode="lin" valueType="num">
                                      <p:cBhvr additive="base">
                                        <p:cTn dur="500"/>
                                        <p:tgtEl>
                                          <p:spTgt spid="269">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 calcmode="lin" valueType="num">
                                      <p:cBhvr additive="base">
                                        <p:cTn dur="500"/>
                                        <p:tgtEl>
                                          <p:spTgt spid="269">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 calcmode="lin" valueType="num">
                                      <p:cBhvr additive="base">
                                        <p:cTn dur="500"/>
                                        <p:tgtEl>
                                          <p:spTgt spid="269">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 calcmode="lin" valueType="num">
                                      <p:cBhvr additive="base">
                                        <p:cTn dur="500"/>
                                        <p:tgtEl>
                                          <p:spTgt spid="269">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 calcmode="lin" valueType="num">
                                      <p:cBhvr additive="base">
                                        <p:cTn dur="500"/>
                                        <p:tgtEl>
                                          <p:spTgt spid="269">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anim calcmode="lin" valueType="num">
                                      <p:cBhvr additive="base">
                                        <p:cTn dur="500"/>
                                        <p:tgtEl>
                                          <p:spTgt spid="269">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7" st="7"/>
                                            </p:txEl>
                                          </p:spTgt>
                                        </p:tgtEl>
                                        <p:attrNameLst>
                                          <p:attrName>style.visibility</p:attrName>
                                        </p:attrNameLst>
                                      </p:cBhvr>
                                      <p:to>
                                        <p:strVal val="visible"/>
                                      </p:to>
                                    </p:set>
                                    <p:anim calcmode="lin" valueType="num">
                                      <p:cBhvr additive="base">
                                        <p:cTn dur="500"/>
                                        <p:tgtEl>
                                          <p:spTgt spid="269">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xEl>
                                              <p:pRg end="8" st="8"/>
                                            </p:txEl>
                                          </p:spTgt>
                                        </p:tgtEl>
                                        <p:attrNameLst>
                                          <p:attrName>style.visibility</p:attrName>
                                        </p:attrNameLst>
                                      </p:cBhvr>
                                      <p:to>
                                        <p:strVal val="visible"/>
                                      </p:to>
                                    </p:set>
                                    <p:anim calcmode="lin" valueType="num">
                                      <p:cBhvr additive="base">
                                        <p:cTn dur="500"/>
                                        <p:tgtEl>
                                          <p:spTgt spid="269">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69">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 calcmode="lin" valueType="num">
                                      <p:cBhvr additive="base">
                                        <p:cTn dur="500"/>
                                        <p:tgtEl>
                                          <p:spTgt spid="270">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 calcmode="lin" valueType="num">
                                      <p:cBhvr additive="base">
                                        <p:cTn dur="500"/>
                                        <p:tgtEl>
                                          <p:spTgt spid="270">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 calcmode="lin" valueType="num">
                                      <p:cBhvr additive="base">
                                        <p:cTn dur="500"/>
                                        <p:tgtEl>
                                          <p:spTgt spid="270">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 calcmode="lin" valueType="num">
                                      <p:cBhvr additive="base">
                                        <p:cTn dur="500"/>
                                        <p:tgtEl>
                                          <p:spTgt spid="270">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 calcmode="lin" valueType="num">
                                      <p:cBhvr additive="base">
                                        <p:cTn dur="500"/>
                                        <p:tgtEl>
                                          <p:spTgt spid="270">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 calcmode="lin" valueType="num">
                                      <p:cBhvr additive="base">
                                        <p:cTn dur="500"/>
                                        <p:tgtEl>
                                          <p:spTgt spid="270">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 calcmode="lin" valueType="num">
                                      <p:cBhvr additive="base">
                                        <p:cTn dur="500"/>
                                        <p:tgtEl>
                                          <p:spTgt spid="270">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7" st="7"/>
                                            </p:txEl>
                                          </p:spTgt>
                                        </p:tgtEl>
                                        <p:attrNameLst>
                                          <p:attrName>style.visibility</p:attrName>
                                        </p:attrNameLst>
                                      </p:cBhvr>
                                      <p:to>
                                        <p:strVal val="visible"/>
                                      </p:to>
                                    </p:set>
                                    <p:anim calcmode="lin" valueType="num">
                                      <p:cBhvr additive="base">
                                        <p:cTn dur="500"/>
                                        <p:tgtEl>
                                          <p:spTgt spid="270">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xEl>
                                              <p:pRg end="8" st="8"/>
                                            </p:txEl>
                                          </p:spTgt>
                                        </p:tgtEl>
                                        <p:attrNameLst>
                                          <p:attrName>style.visibility</p:attrName>
                                        </p:attrNameLst>
                                      </p:cBhvr>
                                      <p:to>
                                        <p:strVal val="visible"/>
                                      </p:to>
                                    </p:set>
                                    <p:anim calcmode="lin" valueType="num">
                                      <p:cBhvr additive="base">
                                        <p:cTn dur="500"/>
                                        <p:tgtEl>
                                          <p:spTgt spid="270">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0">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 calcmode="lin" valueType="num">
                                      <p:cBhvr additive="base">
                                        <p:cTn dur="500"/>
                                        <p:tgtEl>
                                          <p:spTgt spid="271">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 calcmode="lin" valueType="num">
                                      <p:cBhvr additive="base">
                                        <p:cTn dur="500"/>
                                        <p:tgtEl>
                                          <p:spTgt spid="271">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 calcmode="lin" valueType="num">
                                      <p:cBhvr additive="base">
                                        <p:cTn dur="500"/>
                                        <p:tgtEl>
                                          <p:spTgt spid="271">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 calcmode="lin" valueType="num">
                                      <p:cBhvr additive="base">
                                        <p:cTn dur="500"/>
                                        <p:tgtEl>
                                          <p:spTgt spid="271">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 calcmode="lin" valueType="num">
                                      <p:cBhvr additive="base">
                                        <p:cTn dur="500"/>
                                        <p:tgtEl>
                                          <p:spTgt spid="271">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 calcmode="lin" valueType="num">
                                      <p:cBhvr additive="base">
                                        <p:cTn dur="500"/>
                                        <p:tgtEl>
                                          <p:spTgt spid="271">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 calcmode="lin" valueType="num">
                                      <p:cBhvr additive="base">
                                        <p:cTn dur="500"/>
                                        <p:tgtEl>
                                          <p:spTgt spid="271">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anim calcmode="lin" valueType="num">
                                      <p:cBhvr additive="base">
                                        <p:cTn dur="500"/>
                                        <p:tgtEl>
                                          <p:spTgt spid="271">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anim calcmode="lin" valueType="num">
                                      <p:cBhvr additive="base">
                                        <p:cTn dur="500"/>
                                        <p:tgtEl>
                                          <p:spTgt spid="271">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1">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 calcmode="lin" valueType="num">
                                      <p:cBhvr additive="base">
                                        <p:cTn dur="500"/>
                                        <p:tgtEl>
                                          <p:spTgt spid="272">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 calcmode="lin" valueType="num">
                                      <p:cBhvr additive="base">
                                        <p:cTn dur="500"/>
                                        <p:tgtEl>
                                          <p:spTgt spid="272">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 calcmode="lin" valueType="num">
                                      <p:cBhvr additive="base">
                                        <p:cTn dur="500"/>
                                        <p:tgtEl>
                                          <p:spTgt spid="272">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 calcmode="lin" valueType="num">
                                      <p:cBhvr additive="base">
                                        <p:cTn dur="500"/>
                                        <p:tgtEl>
                                          <p:spTgt spid="272">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 calcmode="lin" valueType="num">
                                      <p:cBhvr additive="base">
                                        <p:cTn dur="500"/>
                                        <p:tgtEl>
                                          <p:spTgt spid="272">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 calcmode="lin" valueType="num">
                                      <p:cBhvr additive="base">
                                        <p:cTn dur="500"/>
                                        <p:tgtEl>
                                          <p:spTgt spid="272">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 calcmode="lin" valueType="num">
                                      <p:cBhvr additive="base">
                                        <p:cTn dur="500"/>
                                        <p:tgtEl>
                                          <p:spTgt spid="272">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 calcmode="lin" valueType="num">
                                      <p:cBhvr additive="base">
                                        <p:cTn dur="500"/>
                                        <p:tgtEl>
                                          <p:spTgt spid="272">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 calcmode="lin" valueType="num">
                                      <p:cBhvr additive="base">
                                        <p:cTn dur="500"/>
                                        <p:tgtEl>
                                          <p:spTgt spid="272">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72">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p:cSld name="58pt Title/16pt Text">
    <p:spTree>
      <p:nvGrpSpPr>
        <p:cNvPr id="273" name="Shape 273"/>
        <p:cNvGrpSpPr/>
        <p:nvPr/>
      </p:nvGrpSpPr>
      <p:grpSpPr>
        <a:xfrm>
          <a:off x="0" y="0"/>
          <a:ext cx="0" cy="0"/>
          <a:chOff x="0" y="0"/>
          <a:chExt cx="0" cy="0"/>
        </a:xfrm>
      </p:grpSpPr>
      <p:sp>
        <p:nvSpPr>
          <p:cNvPr id="274" name="Google Shape;274;p80"/>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5" name="Google Shape;275;p80"/>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76" name="Google Shape;276;p80"/>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77" name="Google Shape;277;p80"/>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 Blue">
  <p:cSld name="58pt Title/16pt Text - Blue">
    <p:bg>
      <p:bgPr>
        <a:solidFill>
          <a:schemeClr val="accent2"/>
        </a:solidFill>
      </p:bgPr>
    </p:bg>
    <p:spTree>
      <p:nvGrpSpPr>
        <p:cNvPr id="278" name="Shape 278"/>
        <p:cNvGrpSpPr/>
        <p:nvPr/>
      </p:nvGrpSpPr>
      <p:grpSpPr>
        <a:xfrm>
          <a:off x="0" y="0"/>
          <a:ext cx="0" cy="0"/>
          <a:chOff x="0" y="0"/>
          <a:chExt cx="0" cy="0"/>
        </a:xfrm>
      </p:grpSpPr>
      <p:sp>
        <p:nvSpPr>
          <p:cNvPr id="279" name="Google Shape;279;p81"/>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0" name="Google Shape;280;p81"/>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1" name="Google Shape;281;p81"/>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82" name="Google Shape;282;p81"/>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16pt Text - Purple">
  <p:cSld name="58pt Title/16pt Text - Purple">
    <p:bg>
      <p:bgPr>
        <a:solidFill>
          <a:schemeClr val="accent3"/>
        </a:solidFill>
      </p:bgPr>
    </p:bg>
    <p:spTree>
      <p:nvGrpSpPr>
        <p:cNvPr id="283" name="Shape 283"/>
        <p:cNvGrpSpPr/>
        <p:nvPr/>
      </p:nvGrpSpPr>
      <p:grpSpPr>
        <a:xfrm>
          <a:off x="0" y="0"/>
          <a:ext cx="0" cy="0"/>
          <a:chOff x="0" y="0"/>
          <a:chExt cx="0" cy="0"/>
        </a:xfrm>
      </p:grpSpPr>
      <p:sp>
        <p:nvSpPr>
          <p:cNvPr id="284" name="Google Shape;284;p82"/>
          <p:cNvSpPr txBox="1"/>
          <p:nvPr>
            <p:ph type="title"/>
          </p:nvPr>
        </p:nvSpPr>
        <p:spPr>
          <a:xfrm>
            <a:off x="274639" y="264964"/>
            <a:ext cx="9143999" cy="3384866"/>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5" name="Google Shape;285;p82"/>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6" name="Google Shape;286;p82"/>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87" name="Google Shape;287;p82"/>
          <p:cNvSpPr txBox="1"/>
          <p:nvPr>
            <p:ph idx="1" type="body"/>
          </p:nvPr>
        </p:nvSpPr>
        <p:spPr>
          <a:xfrm>
            <a:off x="274638" y="3954463"/>
            <a:ext cx="5486400" cy="2468562"/>
          </a:xfrm>
          <a:prstGeom prst="rect">
            <a:avLst/>
          </a:prstGeom>
          <a:noFill/>
          <a:ln>
            <a:noFill/>
          </a:ln>
        </p:spPr>
        <p:txBody>
          <a:bodyPr anchorCtr="0" anchor="t" bIns="91400" lIns="146250" spcFirstLastPara="1" rIns="146250" wrap="square" tIns="91400"/>
          <a:lstStyle>
            <a:lvl1pPr indent="-228600" lvl="0" marL="457200" marR="0" rtl="0" algn="l">
              <a:lnSpc>
                <a:spcPct val="112500"/>
              </a:lnSpc>
              <a:spcBef>
                <a:spcPts val="120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p:cSld name="58pt Title/24pt Text">
    <p:spTree>
      <p:nvGrpSpPr>
        <p:cNvPr id="288" name="Shape 288"/>
        <p:cNvGrpSpPr/>
        <p:nvPr/>
      </p:nvGrpSpPr>
      <p:grpSpPr>
        <a:xfrm>
          <a:off x="0" y="0"/>
          <a:ext cx="0" cy="0"/>
          <a:chOff x="0" y="0"/>
          <a:chExt cx="0" cy="0"/>
        </a:xfrm>
      </p:grpSpPr>
      <p:sp>
        <p:nvSpPr>
          <p:cNvPr id="289" name="Google Shape;289;p83"/>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0" name="Google Shape;290;p83"/>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1" name="Google Shape;291;p83"/>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92" name="Google Shape;292;p83"/>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3">
  <p:cSld name="1_Title Slide 3">
    <p:bg>
      <p:bgPr>
        <a:solidFill>
          <a:schemeClr val="accent2"/>
        </a:solidFill>
      </p:bgPr>
    </p:bg>
    <p:spTree>
      <p:nvGrpSpPr>
        <p:cNvPr id="4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b="0" l="0" r="0" t="0"/>
          <a:stretch/>
        </p:blipFill>
        <p:spPr>
          <a:xfrm>
            <a:off x="0" y="0"/>
            <a:ext cx="12434711" cy="6994525"/>
          </a:xfrm>
          <a:prstGeom prst="rect">
            <a:avLst/>
          </a:prstGeom>
          <a:noFill/>
          <a:ln>
            <a:noFill/>
          </a:ln>
        </p:spPr>
      </p:pic>
      <p:sp>
        <p:nvSpPr>
          <p:cNvPr id="43" name="Google Shape;43;p10"/>
          <p:cNvSpPr txBox="1"/>
          <p:nvPr>
            <p:ph idx="1" type="body"/>
          </p:nvPr>
        </p:nvSpPr>
        <p:spPr>
          <a:xfrm>
            <a:off x="276542" y="4872639"/>
            <a:ext cx="7315200" cy="1830388"/>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chemeClr val="lt1"/>
              </a:buClr>
              <a:buSzPts val="2700"/>
              <a:buFont typeface="Arial"/>
              <a:buNone/>
              <a:defRPr b="0" i="0" sz="3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44" name="Google Shape;44;p10"/>
          <p:cNvSpPr txBox="1"/>
          <p:nvPr>
            <p:ph type="title"/>
          </p:nvPr>
        </p:nvSpPr>
        <p:spPr>
          <a:xfrm>
            <a:off x="274703" y="3035344"/>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000"/>
              <a:buFont typeface="Quattrocento Sans"/>
              <a:buNone/>
              <a:defRPr b="0" i="0" sz="5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VS_Wht_rgb.wmf" id="45" name="Google Shape;45;p10"/>
          <p:cNvPicPr preferRelativeResize="0"/>
          <p:nvPr/>
        </p:nvPicPr>
        <p:blipFill rotWithShape="1">
          <a:blip r:embed="rId3">
            <a:alphaModFix/>
          </a:blip>
          <a:srcRect b="0" l="0" r="0" t="0"/>
          <a:stretch/>
        </p:blipFill>
        <p:spPr>
          <a:xfrm>
            <a:off x="457580" y="2125663"/>
            <a:ext cx="2743550" cy="484156"/>
          </a:xfrm>
          <a:prstGeom prst="rect">
            <a:avLst/>
          </a:prstGeom>
          <a:noFill/>
          <a:ln>
            <a:noFill/>
          </a:ln>
        </p:spPr>
      </p:pic>
      <p:pic>
        <p:nvPicPr>
          <p:cNvPr id="46" name="Google Shape;46;p10"/>
          <p:cNvPicPr preferRelativeResize="0"/>
          <p:nvPr/>
        </p:nvPicPr>
        <p:blipFill rotWithShape="1">
          <a:blip r:embed="rId4">
            <a:alphaModFix/>
          </a:blip>
          <a:srcRect b="0" l="0" r="0" t="0"/>
          <a:stretch/>
        </p:blipFill>
        <p:spPr>
          <a:xfrm>
            <a:off x="10163207" y="6507950"/>
            <a:ext cx="1005841" cy="195077"/>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 Gray">
  <p:cSld name="58pt Title/24pt Text - Gray">
    <p:bg>
      <p:bgPr>
        <a:solidFill>
          <a:schemeClr val="dk2"/>
        </a:solidFill>
      </p:bgPr>
    </p:bg>
    <p:spTree>
      <p:nvGrpSpPr>
        <p:cNvPr id="293" name="Shape 293"/>
        <p:cNvGrpSpPr/>
        <p:nvPr/>
      </p:nvGrpSpPr>
      <p:grpSpPr>
        <a:xfrm>
          <a:off x="0" y="0"/>
          <a:ext cx="0" cy="0"/>
          <a:chOff x="0" y="0"/>
          <a:chExt cx="0" cy="0"/>
        </a:xfrm>
      </p:grpSpPr>
      <p:sp>
        <p:nvSpPr>
          <p:cNvPr id="294" name="Google Shape;294;p84"/>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6"/>
              </a:buClr>
              <a:buSzPts val="5800"/>
              <a:buFont typeface="Quattrocento Sans"/>
              <a:buNone/>
              <a:defRPr b="0" i="0" sz="5800" u="none" cap="none" strike="noStrike">
                <a:solidFill>
                  <a:schemeClr val="accent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5" name="Google Shape;295;p84"/>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6" name="Google Shape;296;p84"/>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97" name="Google Shape;297;p84"/>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4pt Text - Orange">
  <p:cSld name="58pt Title/24pt Text - Orange">
    <p:bg>
      <p:bgPr>
        <a:solidFill>
          <a:schemeClr val="accent5"/>
        </a:solidFill>
      </p:bgPr>
    </p:bg>
    <p:spTree>
      <p:nvGrpSpPr>
        <p:cNvPr id="298" name="Shape 298"/>
        <p:cNvGrpSpPr/>
        <p:nvPr/>
      </p:nvGrpSpPr>
      <p:grpSpPr>
        <a:xfrm>
          <a:off x="0" y="0"/>
          <a:ext cx="0" cy="0"/>
          <a:chOff x="0" y="0"/>
          <a:chExt cx="0" cy="0"/>
        </a:xfrm>
      </p:grpSpPr>
      <p:sp>
        <p:nvSpPr>
          <p:cNvPr id="299" name="Google Shape;299;p85"/>
          <p:cNvSpPr txBox="1"/>
          <p:nvPr>
            <p:ph type="title"/>
          </p:nvPr>
        </p:nvSpPr>
        <p:spPr>
          <a:xfrm>
            <a:off x="274639" y="264964"/>
            <a:ext cx="9143999" cy="1828800"/>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lt1"/>
              </a:buClr>
              <a:buSzPts val="5800"/>
              <a:buFont typeface="Quattrocento Sans"/>
              <a:buNone/>
              <a:defRPr b="0" i="0" sz="5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0" name="Google Shape;300;p85"/>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1" name="Google Shape;301;p85"/>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02" name="Google Shape;302;p85"/>
          <p:cNvSpPr txBox="1"/>
          <p:nvPr>
            <p:ph idx="1" type="body"/>
          </p:nvPr>
        </p:nvSpPr>
        <p:spPr>
          <a:xfrm>
            <a:off x="274638" y="2857189"/>
            <a:ext cx="7670052" cy="3474397"/>
          </a:xfrm>
          <a:prstGeom prst="rect">
            <a:avLst/>
          </a:prstGeom>
          <a:noFill/>
          <a:ln>
            <a:noFill/>
          </a:ln>
        </p:spPr>
        <p:txBody>
          <a:bodyPr anchorCtr="0" anchor="t" bIns="91400" lIns="146250" spcFirstLastPara="1" rIns="146250" wrap="square" tIns="91400"/>
          <a:lstStyle>
            <a:lvl1pPr indent="-228600" lvl="0" marL="457200" marR="0" rtl="0" algn="l">
              <a:lnSpc>
                <a:spcPct val="108333"/>
              </a:lnSpc>
              <a:spcBef>
                <a:spcPts val="300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8pt Title/26pt Bullet Text">
  <p:cSld name="58pt Title/26pt Bullet Text">
    <p:spTree>
      <p:nvGrpSpPr>
        <p:cNvPr id="303" name="Shape 303"/>
        <p:cNvGrpSpPr/>
        <p:nvPr/>
      </p:nvGrpSpPr>
      <p:grpSpPr>
        <a:xfrm>
          <a:off x="0" y="0"/>
          <a:ext cx="0" cy="0"/>
          <a:chOff x="0" y="0"/>
          <a:chExt cx="0" cy="0"/>
        </a:xfrm>
      </p:grpSpPr>
      <p:sp>
        <p:nvSpPr>
          <p:cNvPr id="304" name="Google Shape;304;p86"/>
          <p:cNvSpPr txBox="1"/>
          <p:nvPr>
            <p:ph type="title"/>
          </p:nvPr>
        </p:nvSpPr>
        <p:spPr>
          <a:xfrm>
            <a:off x="274639" y="264964"/>
            <a:ext cx="9143999" cy="1097302"/>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5" name="Google Shape;305;p86"/>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6" name="Google Shape;306;p86"/>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07" name="Google Shape;307;p86"/>
          <p:cNvSpPr txBox="1"/>
          <p:nvPr>
            <p:ph idx="1" type="body"/>
          </p:nvPr>
        </p:nvSpPr>
        <p:spPr>
          <a:xfrm>
            <a:off x="274638" y="2125663"/>
            <a:ext cx="9144000" cy="4082870"/>
          </a:xfrm>
          <a:prstGeom prst="rect">
            <a:avLst/>
          </a:prstGeom>
          <a:noFill/>
          <a:ln>
            <a:noFill/>
          </a:ln>
        </p:spPr>
        <p:txBody>
          <a:bodyPr anchorCtr="0" anchor="t" bIns="91400" lIns="146250" spcFirstLastPara="1" rIns="146250" wrap="square" tIns="91400"/>
          <a:lstStyle>
            <a:lvl1pPr indent="-377190" lvl="0" marL="457200" marR="0" rtl="0" algn="l">
              <a:lnSpc>
                <a:spcPct val="90000"/>
              </a:lnSpc>
              <a:spcBef>
                <a:spcPts val="1200"/>
              </a:spcBef>
              <a:spcAft>
                <a:spcPts val="0"/>
              </a:spcAft>
              <a:buClr>
                <a:schemeClr val="dk1"/>
              </a:buClr>
              <a:buSzPts val="2340"/>
              <a:buFont typeface="Arial"/>
              <a:buChar char="•"/>
              <a:defRPr b="0" i="0" sz="26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1200"/>
              </a:spcBef>
              <a:spcAft>
                <a:spcPts val="0"/>
              </a:spcAft>
              <a:buClr>
                <a:schemeClr val="dk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12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1200"/>
              </a:spcBef>
              <a:spcAft>
                <a:spcPts val="0"/>
              </a:spcAft>
              <a:buClr>
                <a:schemeClr val="dk1"/>
              </a:buClr>
              <a:buSzPts val="162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1200"/>
              </a:spcBef>
              <a:spcAft>
                <a:spcPts val="0"/>
              </a:spcAft>
              <a:buClr>
                <a:schemeClr val="dk1"/>
              </a:buClr>
              <a:buSzPts val="1620"/>
              <a:buFont typeface="Quattrocento Sans"/>
              <a:buAutoNum type="alphaLcParen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0pt Text">
  <p:cSld name="30pt Text">
    <p:spTree>
      <p:nvGrpSpPr>
        <p:cNvPr id="308" name="Shape 308"/>
        <p:cNvGrpSpPr/>
        <p:nvPr/>
      </p:nvGrpSpPr>
      <p:grpSpPr>
        <a:xfrm>
          <a:off x="0" y="0"/>
          <a:ext cx="0" cy="0"/>
          <a:chOff x="0" y="0"/>
          <a:chExt cx="0" cy="0"/>
        </a:xfrm>
      </p:grpSpPr>
      <p:sp>
        <p:nvSpPr>
          <p:cNvPr id="309" name="Google Shape;309;p87"/>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pic>
        <p:nvPicPr>
          <p:cNvPr id="310" name="Google Shape;310;p87"/>
          <p:cNvPicPr preferRelativeResize="0"/>
          <p:nvPr/>
        </p:nvPicPr>
        <p:blipFill rotWithShape="1">
          <a:blip r:embed="rId2">
            <a:alphaModFix/>
          </a:blip>
          <a:srcRect b="0" l="0" r="0" t="0"/>
          <a:stretch/>
        </p:blipFill>
        <p:spPr>
          <a:xfrm>
            <a:off x="-1" y="0"/>
            <a:ext cx="5964865" cy="6994525"/>
          </a:xfrm>
          <a:prstGeom prst="rect">
            <a:avLst/>
          </a:prstGeom>
          <a:noFill/>
          <a:ln>
            <a:noFill/>
          </a:ln>
        </p:spPr>
      </p:pic>
      <p:sp>
        <p:nvSpPr>
          <p:cNvPr id="311" name="Google Shape;311;p87"/>
          <p:cNvSpPr/>
          <p:nvPr/>
        </p:nvSpPr>
        <p:spPr>
          <a:xfrm>
            <a:off x="4891618" y="0"/>
            <a:ext cx="2011658" cy="6994525"/>
          </a:xfrm>
          <a:prstGeom prst="rect">
            <a:avLst/>
          </a:prstGeom>
          <a:gradFill>
            <a:gsLst>
              <a:gs pos="0">
                <a:schemeClr val="lt1"/>
              </a:gs>
              <a:gs pos="63000">
                <a:schemeClr val="lt1"/>
              </a:gs>
              <a:gs pos="75325">
                <a:srgbClr val="FFFFFF">
                  <a:alpha val="91764"/>
                </a:srgbClr>
              </a:gs>
              <a:gs pos="88000">
                <a:srgbClr val="FFFFFF">
                  <a:alpha val="32941"/>
                </a:srgbClr>
              </a:gs>
              <a:gs pos="100000">
                <a:srgbClr val="FFFFFF">
                  <a:alpha val="0"/>
                </a:srgbClr>
              </a:gs>
            </a:gsLst>
            <a:lin ang="10800000" scaled="0"/>
          </a:gra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12" name="Google Shape;312;p87"/>
          <p:cNvSpPr txBox="1"/>
          <p:nvPr>
            <p:ph idx="1" type="body"/>
          </p:nvPr>
        </p:nvSpPr>
        <p:spPr>
          <a:xfrm>
            <a:off x="5761038" y="1028410"/>
            <a:ext cx="6409624" cy="5303462"/>
          </a:xfrm>
          <a:prstGeom prst="rect">
            <a:avLst/>
          </a:prstGeom>
          <a:noFill/>
          <a:ln>
            <a:noFill/>
          </a:ln>
        </p:spPr>
        <p:txBody>
          <a:bodyPr anchorCtr="0" anchor="t" bIns="91400" lIns="146250" spcFirstLastPara="1" rIns="146250" wrap="square" tIns="91400"/>
          <a:lstStyle>
            <a:lvl1pPr indent="-228600" lvl="0" marL="457200" marR="0" rtl="0" algn="l">
              <a:lnSpc>
                <a:spcPct val="113333"/>
              </a:lnSpc>
              <a:spcBef>
                <a:spcPts val="3600"/>
              </a:spcBef>
              <a:spcAft>
                <a:spcPts val="0"/>
              </a:spcAft>
              <a:buClr>
                <a:schemeClr val="dk2"/>
              </a:buClr>
              <a:buSzPts val="2700"/>
              <a:buFont typeface="Arial"/>
              <a:buNone/>
              <a:defRPr b="0" i="0" sz="30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12500"/>
              </a:lnSpc>
              <a:spcBef>
                <a:spcPts val="120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13" name="Google Shape;313;p87"/>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3pt Title Only">
  <p:cSld name="63pt Title Only">
    <p:spTree>
      <p:nvGrpSpPr>
        <p:cNvPr id="314" name="Shape 314"/>
        <p:cNvGrpSpPr/>
        <p:nvPr/>
      </p:nvGrpSpPr>
      <p:grpSpPr>
        <a:xfrm>
          <a:off x="0" y="0"/>
          <a:ext cx="0" cy="0"/>
          <a:chOff x="0" y="0"/>
          <a:chExt cx="0" cy="0"/>
        </a:xfrm>
      </p:grpSpPr>
      <p:sp>
        <p:nvSpPr>
          <p:cNvPr id="315" name="Google Shape;315;p88"/>
          <p:cNvSpPr txBox="1"/>
          <p:nvPr>
            <p:ph type="title"/>
          </p:nvPr>
        </p:nvSpPr>
        <p:spPr>
          <a:xfrm>
            <a:off x="274639" y="264964"/>
            <a:ext cx="9143999" cy="1097302"/>
          </a:xfrm>
          <a:prstGeom prst="rect">
            <a:avLst/>
          </a:prstGeom>
          <a:noFill/>
          <a:ln>
            <a:noFill/>
          </a:ln>
        </p:spPr>
        <p:txBody>
          <a:bodyPr anchorCtr="0" anchor="t" bIns="91425" lIns="146300" spcFirstLastPara="1" rIns="146300" wrap="square" tIns="91425"/>
          <a:lstStyle>
            <a:lvl1pPr lvl="0" marR="0" rtl="0" algn="l">
              <a:lnSpc>
                <a:spcPct val="108620"/>
              </a:lnSpc>
              <a:spcBef>
                <a:spcPts val="0"/>
              </a:spcBef>
              <a:spcAft>
                <a:spcPts val="0"/>
              </a:spcAft>
              <a:buClr>
                <a:schemeClr val="accent2"/>
              </a:buClr>
              <a:buSzPts val="5800"/>
              <a:buFont typeface="Quattrocento Sans"/>
              <a:buNone/>
              <a:defRPr b="0" i="0" sz="58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6" name="Google Shape;316;p88"/>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17" name="Google Shape;317;p88"/>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6pt Header w/Subtext">
  <p:cSld name="36pt Header w/Subtext">
    <p:spTree>
      <p:nvGrpSpPr>
        <p:cNvPr id="318" name="Shape 318"/>
        <p:cNvGrpSpPr/>
        <p:nvPr/>
      </p:nvGrpSpPr>
      <p:grpSpPr>
        <a:xfrm>
          <a:off x="0" y="0"/>
          <a:ext cx="0" cy="0"/>
          <a:chOff x="0" y="0"/>
          <a:chExt cx="0" cy="0"/>
        </a:xfrm>
      </p:grpSpPr>
      <p:sp>
        <p:nvSpPr>
          <p:cNvPr id="319" name="Google Shape;319;p89"/>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0" name="Google Shape;320;p89"/>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21" name="Google Shape;321;p89"/>
          <p:cNvSpPr txBox="1"/>
          <p:nvPr>
            <p:ph idx="1" type="body"/>
          </p:nvPr>
        </p:nvSpPr>
        <p:spPr>
          <a:xfrm>
            <a:off x="274639" y="355512"/>
            <a:ext cx="6400799" cy="629914"/>
          </a:xfrm>
          <a:prstGeom prst="rect">
            <a:avLst/>
          </a:prstGeom>
          <a:noFill/>
          <a:ln>
            <a:noFill/>
          </a:ln>
        </p:spPr>
        <p:txBody>
          <a:bodyPr anchorCtr="0" anchor="t" bIns="109725" lIns="146300" spcFirstLastPara="1" rIns="146300" wrap="square" tIns="109725"/>
          <a:lstStyle>
            <a:lvl1pPr indent="-228600" lvl="0" marL="457200" marR="0" rtl="0" algn="l">
              <a:lnSpc>
                <a:spcPct val="100000"/>
              </a:lnSpc>
              <a:spcBef>
                <a:spcPts val="720"/>
              </a:spcBef>
              <a:spcAft>
                <a:spcPts val="0"/>
              </a:spcAft>
              <a:buClr>
                <a:schemeClr val="dk2"/>
              </a:buClr>
              <a:buSzPts val="3240"/>
              <a:buFont typeface="Arial"/>
              <a:buNone/>
              <a:defRPr b="0" i="0" sz="36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22" name="Google Shape;322;p89"/>
          <p:cNvSpPr txBox="1"/>
          <p:nvPr>
            <p:ph idx="2" type="body"/>
          </p:nvPr>
        </p:nvSpPr>
        <p:spPr>
          <a:xfrm>
            <a:off x="274638" y="2125663"/>
            <a:ext cx="3200429" cy="2743200"/>
          </a:xfrm>
          <a:prstGeom prst="rect">
            <a:avLst/>
          </a:prstGeom>
          <a:noFill/>
          <a:ln>
            <a:noFill/>
          </a:ln>
        </p:spPr>
        <p:txBody>
          <a:bodyPr anchorCtr="0" anchor="t" bIns="91400" lIns="146250" spcFirstLastPara="1" rIns="146250" wrap="square" tIns="91400"/>
          <a:lstStyle>
            <a:lvl1pPr indent="-228600" lvl="0" marL="457200" marR="0" rtl="0" algn="l">
              <a:lnSpc>
                <a:spcPct val="100000"/>
              </a:lnSpc>
              <a:spcBef>
                <a:spcPts val="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11538"/>
              </a:lnSpc>
              <a:spcBef>
                <a:spcPts val="3000"/>
              </a:spcBef>
              <a:spcAft>
                <a:spcPts val="0"/>
              </a:spcAft>
              <a:buClr>
                <a:schemeClr val="dk1"/>
              </a:buClr>
              <a:buSzPts val="1170"/>
              <a:buFont typeface="Arial"/>
              <a:buNone/>
              <a:defRPr b="1" i="0" sz="13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12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0pt Header &amp; 24pt Title Box">
  <p:cSld name="40pt Header &amp; 24pt Title Box">
    <p:spTree>
      <p:nvGrpSpPr>
        <p:cNvPr id="323" name="Shape 323"/>
        <p:cNvGrpSpPr/>
        <p:nvPr/>
      </p:nvGrpSpPr>
      <p:grpSpPr>
        <a:xfrm>
          <a:off x="0" y="0"/>
          <a:ext cx="0" cy="0"/>
          <a:chOff x="0" y="0"/>
          <a:chExt cx="0" cy="0"/>
        </a:xfrm>
      </p:grpSpPr>
      <p:sp>
        <p:nvSpPr>
          <p:cNvPr id="324" name="Google Shape;324;p90"/>
          <p:cNvSpPr/>
          <p:nvPr>
            <p:ph idx="2" type="pic"/>
          </p:nvPr>
        </p:nvSpPr>
        <p:spPr>
          <a:xfrm>
            <a:off x="0" y="0"/>
            <a:ext cx="12436475" cy="6994525"/>
          </a:xfrm>
          <a:prstGeom prst="rect">
            <a:avLst/>
          </a:prstGeom>
          <a:noFill/>
          <a:ln>
            <a:noFill/>
          </a:ln>
        </p:spPr>
        <p:txBody>
          <a:bodyPr anchorCtr="0" anchor="t" bIns="91400" lIns="146250" spcFirstLastPara="1" rIns="146250" wrap="square" tIns="91400"/>
          <a:lstStyle>
            <a:lvl1pPr lvl="0" marR="0" rtl="0" algn="l">
              <a:lnSpc>
                <a:spcPct val="90000"/>
              </a:lnSpc>
              <a:spcBef>
                <a:spcPts val="800"/>
              </a:spcBef>
              <a:spcAft>
                <a:spcPts val="0"/>
              </a:spcAft>
              <a:buClr>
                <a:srgbClr val="505050"/>
              </a:buClr>
              <a:buSzPts val="3600"/>
              <a:buFont typeface="Arial"/>
              <a:buNone/>
              <a:defRPr b="0" i="0" sz="4000" u="none" cap="none" strike="noStrike">
                <a:solidFill>
                  <a:srgbClr val="505050"/>
                </a:solidFill>
                <a:latin typeface="Quattrocento Sans"/>
                <a:ea typeface="Quattrocento Sans"/>
                <a:cs typeface="Quattrocento Sans"/>
                <a:sym typeface="Quattrocento Sans"/>
              </a:defRPr>
            </a:lvl1pPr>
            <a:lvl2pPr lvl="1"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25" name="Google Shape;325;p90"/>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6" name="Google Shape;326;p90"/>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27" name="Google Shape;327;p90"/>
          <p:cNvSpPr txBox="1"/>
          <p:nvPr>
            <p:ph idx="1" type="body"/>
          </p:nvPr>
        </p:nvSpPr>
        <p:spPr>
          <a:xfrm>
            <a:off x="274638" y="1242535"/>
            <a:ext cx="5029200" cy="5029200"/>
          </a:xfrm>
          <a:prstGeom prst="rect">
            <a:avLst/>
          </a:prstGeom>
          <a:noFill/>
          <a:ln>
            <a:noFill/>
          </a:ln>
        </p:spPr>
        <p:txBody>
          <a:bodyPr anchorCtr="0" anchor="t" bIns="91425" lIns="146300" spcFirstLastPara="1" rIns="146300" wrap="square" tIns="91425"/>
          <a:lstStyle>
            <a:lvl1pPr indent="-228600" lvl="0" marL="457200" marR="0" rtl="0" algn="l">
              <a:lnSpc>
                <a:spcPct val="120833"/>
              </a:lnSpc>
              <a:spcBef>
                <a:spcPts val="0"/>
              </a:spcBef>
              <a:spcAft>
                <a:spcPts val="0"/>
              </a:spcAft>
              <a:buClr>
                <a:schemeClr val="lt1"/>
              </a:buClr>
              <a:buSzPts val="216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240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pt Title">
  <p:cSld name="24pt Title">
    <p:spTree>
      <p:nvGrpSpPr>
        <p:cNvPr id="328" name="Shape 328"/>
        <p:cNvGrpSpPr/>
        <p:nvPr/>
      </p:nvGrpSpPr>
      <p:grpSpPr>
        <a:xfrm>
          <a:off x="0" y="0"/>
          <a:ext cx="0" cy="0"/>
          <a:chOff x="0" y="0"/>
          <a:chExt cx="0" cy="0"/>
        </a:xfrm>
      </p:grpSpPr>
      <p:sp>
        <p:nvSpPr>
          <p:cNvPr id="329" name="Google Shape;329;p91"/>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0" name="Google Shape;330;p91"/>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31" name="Google Shape;331;p91"/>
          <p:cNvSpPr txBox="1"/>
          <p:nvPr>
            <p:ph idx="1" type="body"/>
          </p:nvPr>
        </p:nvSpPr>
        <p:spPr>
          <a:xfrm>
            <a:off x="274818" y="375657"/>
            <a:ext cx="6400614" cy="457195"/>
          </a:xfrm>
          <a:prstGeom prst="rect">
            <a:avLst/>
          </a:prstGeom>
          <a:noFill/>
          <a:ln>
            <a:noFill/>
          </a:ln>
        </p:spPr>
        <p:txBody>
          <a:bodyPr anchorCtr="0" anchor="ctr" bIns="146300" lIns="182875" spcFirstLastPara="1" rIns="182875" wrap="square" tIns="146300"/>
          <a:lstStyle>
            <a:lvl1pPr indent="-228600" lvl="0" marL="457200" marR="0" rtl="0" algn="l">
              <a:lnSpc>
                <a:spcPct val="116666"/>
              </a:lnSpc>
              <a:spcBef>
                <a:spcPts val="0"/>
              </a:spcBef>
              <a:spcAft>
                <a:spcPts val="0"/>
              </a:spcAft>
              <a:buClr>
                <a:schemeClr val="dk2"/>
              </a:buClr>
              <a:buSzPts val="2160"/>
              <a:buFont typeface="Arial"/>
              <a:buNone/>
              <a:defRPr b="0" i="0" sz="2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pt Title/48pt header">
  <p:cSld name="24pt Title/48pt header">
    <p:spTree>
      <p:nvGrpSpPr>
        <p:cNvPr id="332" name="Shape 332"/>
        <p:cNvGrpSpPr/>
        <p:nvPr/>
      </p:nvGrpSpPr>
      <p:grpSpPr>
        <a:xfrm>
          <a:off x="0" y="0"/>
          <a:ext cx="0" cy="0"/>
          <a:chOff x="0" y="0"/>
          <a:chExt cx="0" cy="0"/>
        </a:xfrm>
      </p:grpSpPr>
      <p:sp>
        <p:nvSpPr>
          <p:cNvPr id="333" name="Google Shape;333;p92"/>
          <p:cNvSpPr txBox="1"/>
          <p:nvPr>
            <p:ph idx="1" type="body"/>
          </p:nvPr>
        </p:nvSpPr>
        <p:spPr>
          <a:xfrm>
            <a:off x="259554" y="1499851"/>
            <a:ext cx="8244658" cy="677108"/>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960"/>
              </a:spcBef>
              <a:spcAft>
                <a:spcPts val="0"/>
              </a:spcAft>
              <a:buClr>
                <a:schemeClr val="dk2"/>
              </a:buClr>
              <a:buSzPts val="4320"/>
              <a:buFont typeface="Arial"/>
              <a:buNone/>
              <a:defRPr b="0" i="0" sz="48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334" name="Google Shape;334;p92"/>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5" name="Google Shape;335;p92"/>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36" name="Google Shape;336;p92"/>
          <p:cNvSpPr txBox="1"/>
          <p:nvPr>
            <p:ph idx="2" type="body"/>
          </p:nvPr>
        </p:nvSpPr>
        <p:spPr>
          <a:xfrm>
            <a:off x="274819" y="375657"/>
            <a:ext cx="6400614" cy="457195"/>
          </a:xfrm>
          <a:prstGeom prst="rect">
            <a:avLst/>
          </a:prstGeom>
          <a:noFill/>
          <a:ln>
            <a:noFill/>
          </a:ln>
        </p:spPr>
        <p:txBody>
          <a:bodyPr anchorCtr="0" anchor="ctr" bIns="146300" lIns="182875" spcFirstLastPara="1" rIns="182875" wrap="square" tIns="146300"/>
          <a:lstStyle>
            <a:lvl1pPr indent="-228600" lvl="0" marL="457200" marR="0" rtl="0" algn="l">
              <a:lnSpc>
                <a:spcPct val="116666"/>
              </a:lnSpc>
              <a:spcBef>
                <a:spcPts val="0"/>
              </a:spcBef>
              <a:spcAft>
                <a:spcPts val="0"/>
              </a:spcAft>
              <a:buClr>
                <a:schemeClr val="dk2"/>
              </a:buClr>
              <a:buSzPts val="2160"/>
              <a:buFont typeface="Arial"/>
              <a:buNone/>
              <a:defRPr b="0" i="0" sz="2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480"/>
              </a:spcBef>
              <a:spcAft>
                <a:spcPts val="0"/>
              </a:spcAft>
              <a:buClr>
                <a:schemeClr val="dk1"/>
              </a:buClr>
              <a:buSzPts val="2160"/>
              <a:buFont typeface="Arial"/>
              <a:buNone/>
              <a:defRPr b="0" i="0" sz="2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spTree>
      <p:nvGrpSpPr>
        <p:cNvPr id="337" name="Shape 337"/>
        <p:cNvGrpSpPr/>
        <p:nvPr/>
      </p:nvGrpSpPr>
      <p:grpSpPr>
        <a:xfrm>
          <a:off x="0" y="0"/>
          <a:ext cx="0" cy="0"/>
          <a:chOff x="0" y="0"/>
          <a:chExt cx="0" cy="0"/>
        </a:xfrm>
      </p:grpSpPr>
      <p:sp>
        <p:nvSpPr>
          <p:cNvPr id="338" name="Google Shape;338;p93"/>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9" name="Google Shape;339;p93"/>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505050"/>
                </a:solidFill>
                <a:latin typeface="Quattrocento Sans"/>
                <a:ea typeface="Quattrocento Sans"/>
                <a:cs typeface="Quattrocento Sans"/>
                <a:sym typeface="Quattrocento Sans"/>
              </a:defRPr>
            </a:lvl1pPr>
            <a:lvl2pPr indent="0" lvl="1" marL="0" marR="0" rtl="0" algn="l">
              <a:spcBef>
                <a:spcPts val="0"/>
              </a:spcBef>
              <a:buNone/>
              <a:defRPr sz="1800">
                <a:solidFill>
                  <a:srgbClr val="505050"/>
                </a:solidFill>
                <a:latin typeface="Quattrocento Sans"/>
                <a:ea typeface="Quattrocento Sans"/>
                <a:cs typeface="Quattrocento Sans"/>
                <a:sym typeface="Quattrocento Sans"/>
              </a:defRPr>
            </a:lvl2pPr>
            <a:lvl3pPr indent="0" lvl="2" marL="0" marR="0" rtl="0" algn="l">
              <a:spcBef>
                <a:spcPts val="0"/>
              </a:spcBef>
              <a:buNone/>
              <a:defRPr sz="1800">
                <a:solidFill>
                  <a:srgbClr val="505050"/>
                </a:solidFill>
                <a:latin typeface="Quattrocento Sans"/>
                <a:ea typeface="Quattrocento Sans"/>
                <a:cs typeface="Quattrocento Sans"/>
                <a:sym typeface="Quattrocento Sans"/>
              </a:defRPr>
            </a:lvl3pPr>
            <a:lvl4pPr indent="0" lvl="3" marL="0" marR="0" rtl="0" algn="l">
              <a:spcBef>
                <a:spcPts val="0"/>
              </a:spcBef>
              <a:buNone/>
              <a:defRPr sz="1800">
                <a:solidFill>
                  <a:srgbClr val="505050"/>
                </a:solidFill>
                <a:latin typeface="Quattrocento Sans"/>
                <a:ea typeface="Quattrocento Sans"/>
                <a:cs typeface="Quattrocento Sans"/>
                <a:sym typeface="Quattrocento Sans"/>
              </a:defRPr>
            </a:lvl4pPr>
            <a:lvl5pPr indent="0" lvl="4" marL="0" marR="0" rtl="0" algn="l">
              <a:spcBef>
                <a:spcPts val="0"/>
              </a:spcBef>
              <a:buNone/>
              <a:defRPr sz="1800">
                <a:solidFill>
                  <a:srgbClr val="505050"/>
                </a:solidFill>
                <a:latin typeface="Quattrocento Sans"/>
                <a:ea typeface="Quattrocento Sans"/>
                <a:cs typeface="Quattrocento Sans"/>
                <a:sym typeface="Quattrocento Sans"/>
              </a:defRPr>
            </a:lvl5pPr>
            <a:lvl6pPr indent="0" lvl="5" marL="0" marR="0" rtl="0" algn="l">
              <a:spcBef>
                <a:spcPts val="0"/>
              </a:spcBef>
              <a:buNone/>
              <a:defRPr sz="1800">
                <a:solidFill>
                  <a:srgbClr val="505050"/>
                </a:solidFill>
                <a:latin typeface="Quattrocento Sans"/>
                <a:ea typeface="Quattrocento Sans"/>
                <a:cs typeface="Quattrocento Sans"/>
                <a:sym typeface="Quattrocento Sans"/>
              </a:defRPr>
            </a:lvl6pPr>
            <a:lvl7pPr indent="0" lvl="6" marL="0" marR="0" rtl="0" algn="l">
              <a:spcBef>
                <a:spcPts val="0"/>
              </a:spcBef>
              <a:buNone/>
              <a:defRPr sz="1800">
                <a:solidFill>
                  <a:srgbClr val="505050"/>
                </a:solidFill>
                <a:latin typeface="Quattrocento Sans"/>
                <a:ea typeface="Quattrocento Sans"/>
                <a:cs typeface="Quattrocento Sans"/>
                <a:sym typeface="Quattrocento Sans"/>
              </a:defRPr>
            </a:lvl7pPr>
            <a:lvl8pPr indent="0" lvl="7" marL="0" marR="0" rtl="0" algn="l">
              <a:spcBef>
                <a:spcPts val="0"/>
              </a:spcBef>
              <a:buNone/>
              <a:defRPr sz="1800">
                <a:solidFill>
                  <a:srgbClr val="505050"/>
                </a:solidFill>
                <a:latin typeface="Quattrocento Sans"/>
                <a:ea typeface="Quattrocento Sans"/>
                <a:cs typeface="Quattrocento Sans"/>
                <a:sym typeface="Quattrocento Sans"/>
              </a:defRPr>
            </a:lvl8pPr>
            <a:lvl9pPr indent="0" lvl="8" marL="0" marR="0" rtl="0" algn="l">
              <a:spcBef>
                <a:spcPts val="0"/>
              </a:spcBef>
              <a:buNone/>
              <a:defRPr sz="1800">
                <a:solidFill>
                  <a:srgbClr val="505050"/>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3">
  <p:cSld name="2_Title Slide 3">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0" l="0" r="0" t="0"/>
          <a:stretch/>
        </p:blipFill>
        <p:spPr>
          <a:xfrm>
            <a:off x="0" y="0"/>
            <a:ext cx="12434711" cy="6994524"/>
          </a:xfrm>
          <a:prstGeom prst="rect">
            <a:avLst/>
          </a:prstGeom>
          <a:noFill/>
          <a:ln>
            <a:noFill/>
          </a:ln>
        </p:spPr>
      </p:pic>
      <p:pic>
        <p:nvPicPr>
          <p:cNvPr descr="VS_Purp526_rgb.png" id="49" name="Google Shape;49;p11"/>
          <p:cNvPicPr preferRelativeResize="0"/>
          <p:nvPr/>
        </p:nvPicPr>
        <p:blipFill rotWithShape="1">
          <a:blip r:embed="rId3">
            <a:alphaModFix/>
          </a:blip>
          <a:srcRect b="0" l="0" r="0" t="0"/>
          <a:stretch/>
        </p:blipFill>
        <p:spPr>
          <a:xfrm>
            <a:off x="250907" y="1924372"/>
            <a:ext cx="3217432" cy="901047"/>
          </a:xfrm>
          <a:prstGeom prst="rect">
            <a:avLst/>
          </a:prstGeom>
          <a:noFill/>
          <a:ln>
            <a:noFill/>
          </a:ln>
        </p:spPr>
      </p:pic>
      <p:pic>
        <p:nvPicPr>
          <p:cNvPr descr="MSFT_logo_rgb_C-Gray.png" id="50" name="Google Shape;50;p11"/>
          <p:cNvPicPr preferRelativeResize="0"/>
          <p:nvPr/>
        </p:nvPicPr>
        <p:blipFill rotWithShape="1">
          <a:blip r:embed="rId4">
            <a:alphaModFix/>
          </a:blip>
          <a:srcRect b="23386" l="30316" r="0" t="23386"/>
          <a:stretch/>
        </p:blipFill>
        <p:spPr>
          <a:xfrm>
            <a:off x="10126763" y="6434577"/>
            <a:ext cx="1254513" cy="352486"/>
          </a:xfrm>
          <a:prstGeom prst="rect">
            <a:avLst/>
          </a:prstGeom>
          <a:noFill/>
          <a:ln>
            <a:noFill/>
          </a:ln>
        </p:spPr>
      </p:pic>
      <p:sp>
        <p:nvSpPr>
          <p:cNvPr id="51" name="Google Shape;51;p11"/>
          <p:cNvSpPr txBox="1"/>
          <p:nvPr>
            <p:ph idx="1" type="body"/>
          </p:nvPr>
        </p:nvSpPr>
        <p:spPr>
          <a:xfrm>
            <a:off x="276542" y="5600698"/>
            <a:ext cx="7315200" cy="1393827"/>
          </a:xfrm>
          <a:prstGeom prst="rect">
            <a:avLst/>
          </a:prstGeom>
          <a:noFill/>
          <a:ln>
            <a:noFill/>
          </a:ln>
        </p:spPr>
        <p:txBody>
          <a:bodyPr anchorCtr="0" anchor="t" bIns="109675" lIns="146250" spcFirstLastPara="1" rIns="146250" wrap="square" tIns="109675"/>
          <a:lstStyle>
            <a:lvl1pPr indent="-228600" lvl="0" marL="457200" marR="0" rtl="0" algn="l">
              <a:lnSpc>
                <a:spcPct val="90000"/>
              </a:lnSpc>
              <a:spcBef>
                <a:spcPts val="0"/>
              </a:spcBef>
              <a:spcAft>
                <a:spcPts val="0"/>
              </a:spcAft>
              <a:buClr>
                <a:srgbClr val="7F7F7F"/>
              </a:buClr>
              <a:buSzPts val="2700"/>
              <a:buFont typeface="Arial"/>
              <a:buNone/>
              <a:defRPr b="0" i="0" sz="3000" u="none" cap="none" strike="noStrike">
                <a:solidFill>
                  <a:srgbClr val="7F7F7F"/>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2" name="Google Shape;52;p11"/>
          <p:cNvSpPr txBox="1"/>
          <p:nvPr>
            <p:ph type="title"/>
          </p:nvPr>
        </p:nvSpPr>
        <p:spPr>
          <a:xfrm>
            <a:off x="274703" y="3763403"/>
            <a:ext cx="7315200" cy="1837298"/>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accent2"/>
              </a:buClr>
              <a:buSzPts val="5000"/>
              <a:buFont typeface="Quattrocento Sans"/>
              <a:buNone/>
              <a:defRPr b="0" i="0" sz="5000" u="none" cap="none" strike="noStrik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Background &amp; Tiles">
  <p:cSld name="Gray Background &amp; Tiles">
    <p:bg>
      <p:bgPr>
        <a:solidFill>
          <a:srgbClr val="505050"/>
        </a:solidFill>
      </p:bgPr>
    </p:bg>
    <p:spTree>
      <p:nvGrpSpPr>
        <p:cNvPr id="340" name="Shape 340"/>
        <p:cNvGrpSpPr/>
        <p:nvPr/>
      </p:nvGrpSpPr>
      <p:grpSpPr>
        <a:xfrm>
          <a:off x="0" y="0"/>
          <a:ext cx="0" cy="0"/>
          <a:chOff x="0" y="0"/>
          <a:chExt cx="0" cy="0"/>
        </a:xfrm>
      </p:grpSpPr>
      <p:sp>
        <p:nvSpPr>
          <p:cNvPr id="341" name="Google Shape;341;p94"/>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42" name="Google Shape;342;p94"/>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grpSp>
        <p:nvGrpSpPr>
          <p:cNvPr id="343" name="Google Shape;343;p94"/>
          <p:cNvGrpSpPr/>
          <p:nvPr/>
        </p:nvGrpSpPr>
        <p:grpSpPr>
          <a:xfrm>
            <a:off x="278608" y="296863"/>
            <a:ext cx="11887200" cy="6247693"/>
            <a:chOff x="274638" y="297107"/>
            <a:chExt cx="11887200" cy="6247693"/>
          </a:xfrm>
        </p:grpSpPr>
        <p:pic>
          <p:nvPicPr>
            <p:cNvPr descr="NewGridTile_8x8.png" id="344" name="Google Shape;344;p94"/>
            <p:cNvPicPr preferRelativeResize="0"/>
            <p:nvPr/>
          </p:nvPicPr>
          <p:blipFill rotWithShape="1">
            <a:blip r:embed="rId2">
              <a:alphaModFix/>
            </a:blip>
            <a:srcRect b="0" l="0" r="0" t="0"/>
            <a:stretch/>
          </p:blipFill>
          <p:spPr>
            <a:xfrm>
              <a:off x="274638" y="298483"/>
              <a:ext cx="3657356" cy="3657356"/>
            </a:xfrm>
            <a:prstGeom prst="rect">
              <a:avLst/>
            </a:prstGeom>
            <a:noFill/>
            <a:ln>
              <a:noFill/>
            </a:ln>
          </p:spPr>
        </p:pic>
        <p:pic>
          <p:nvPicPr>
            <p:cNvPr descr="NewGridTile_8x8.png" id="345" name="Google Shape;345;p94"/>
            <p:cNvPicPr preferRelativeResize="0"/>
            <p:nvPr/>
          </p:nvPicPr>
          <p:blipFill rotWithShape="1">
            <a:blip r:embed="rId2">
              <a:alphaModFix/>
            </a:blip>
            <a:srcRect b="0" l="0" r="0" t="0"/>
            <a:stretch/>
          </p:blipFill>
          <p:spPr>
            <a:xfrm>
              <a:off x="7589838" y="298727"/>
              <a:ext cx="3657356" cy="3657356"/>
            </a:xfrm>
            <a:prstGeom prst="rect">
              <a:avLst/>
            </a:prstGeom>
            <a:noFill/>
            <a:ln>
              <a:noFill/>
            </a:ln>
          </p:spPr>
        </p:pic>
        <p:pic>
          <p:nvPicPr>
            <p:cNvPr descr="NewGridTile_8x8.png" id="346" name="Google Shape;346;p94"/>
            <p:cNvPicPr preferRelativeResize="0"/>
            <p:nvPr/>
          </p:nvPicPr>
          <p:blipFill rotWithShape="1">
            <a:blip r:embed="rId2">
              <a:alphaModFix/>
            </a:blip>
            <a:srcRect b="0" l="0" r="0" t="0"/>
            <a:stretch/>
          </p:blipFill>
          <p:spPr>
            <a:xfrm>
              <a:off x="3932482" y="298483"/>
              <a:ext cx="3657356" cy="3657356"/>
            </a:xfrm>
            <a:prstGeom prst="rect">
              <a:avLst/>
            </a:prstGeom>
            <a:noFill/>
            <a:ln>
              <a:noFill/>
            </a:ln>
          </p:spPr>
        </p:pic>
        <p:pic>
          <p:nvPicPr>
            <p:cNvPr descr="NewGridTile_8x8.png" id="347" name="Google Shape;347;p94"/>
            <p:cNvPicPr preferRelativeResize="0"/>
            <p:nvPr/>
          </p:nvPicPr>
          <p:blipFill rotWithShape="1">
            <a:blip r:embed="rId3">
              <a:alphaModFix/>
            </a:blip>
            <a:srcRect b="0" l="0" r="0" t="0"/>
            <a:stretch/>
          </p:blipFill>
          <p:spPr>
            <a:xfrm>
              <a:off x="274882" y="3954584"/>
              <a:ext cx="3657356" cy="2583015"/>
            </a:xfrm>
            <a:prstGeom prst="rect">
              <a:avLst/>
            </a:prstGeom>
            <a:noFill/>
            <a:ln>
              <a:noFill/>
            </a:ln>
          </p:spPr>
        </p:pic>
        <p:pic>
          <p:nvPicPr>
            <p:cNvPr descr="NewGridTile_8x8.png" id="348" name="Google Shape;348;p94"/>
            <p:cNvPicPr preferRelativeResize="0"/>
            <p:nvPr/>
          </p:nvPicPr>
          <p:blipFill rotWithShape="1">
            <a:blip r:embed="rId4">
              <a:alphaModFix/>
            </a:blip>
            <a:srcRect b="0" l="0" r="0" t="0"/>
            <a:stretch/>
          </p:blipFill>
          <p:spPr>
            <a:xfrm>
              <a:off x="7589838" y="3954707"/>
              <a:ext cx="3657356" cy="2590093"/>
            </a:xfrm>
            <a:prstGeom prst="rect">
              <a:avLst/>
            </a:prstGeom>
            <a:noFill/>
            <a:ln>
              <a:noFill/>
            </a:ln>
          </p:spPr>
        </p:pic>
        <p:pic>
          <p:nvPicPr>
            <p:cNvPr descr="NewGridTile_8x8.png" id="349" name="Google Shape;349;p94"/>
            <p:cNvPicPr preferRelativeResize="0"/>
            <p:nvPr/>
          </p:nvPicPr>
          <p:blipFill rotWithShape="1">
            <a:blip r:embed="rId4">
              <a:alphaModFix/>
            </a:blip>
            <a:srcRect b="0" l="0" r="0" t="0"/>
            <a:stretch/>
          </p:blipFill>
          <p:spPr>
            <a:xfrm>
              <a:off x="3932482" y="3954463"/>
              <a:ext cx="3657356" cy="2590337"/>
            </a:xfrm>
            <a:prstGeom prst="rect">
              <a:avLst/>
            </a:prstGeom>
            <a:noFill/>
            <a:ln>
              <a:noFill/>
            </a:ln>
          </p:spPr>
        </p:pic>
        <p:pic>
          <p:nvPicPr>
            <p:cNvPr descr="NewGridTile_8x8.png" id="350" name="Google Shape;350;p94"/>
            <p:cNvPicPr preferRelativeResize="0"/>
            <p:nvPr/>
          </p:nvPicPr>
          <p:blipFill rotWithShape="1">
            <a:blip r:embed="rId5">
              <a:alphaModFix/>
            </a:blip>
            <a:srcRect b="0" l="0" r="0" t="0"/>
            <a:stretch/>
          </p:blipFill>
          <p:spPr>
            <a:xfrm>
              <a:off x="11247438" y="297107"/>
              <a:ext cx="914400" cy="3657356"/>
            </a:xfrm>
            <a:prstGeom prst="rect">
              <a:avLst/>
            </a:prstGeom>
            <a:noFill/>
            <a:ln>
              <a:noFill/>
            </a:ln>
          </p:spPr>
        </p:pic>
        <p:pic>
          <p:nvPicPr>
            <p:cNvPr descr="NewGridTile_8x8.png" id="351" name="Google Shape;351;p94"/>
            <p:cNvPicPr preferRelativeResize="0"/>
            <p:nvPr/>
          </p:nvPicPr>
          <p:blipFill rotWithShape="1">
            <a:blip r:embed="rId6">
              <a:alphaModFix/>
            </a:blip>
            <a:srcRect b="0" l="0" r="0" t="0"/>
            <a:stretch/>
          </p:blipFill>
          <p:spPr>
            <a:xfrm>
              <a:off x="11247438" y="3952515"/>
              <a:ext cx="914400" cy="2590093"/>
            </a:xfrm>
            <a:prstGeom prst="rect">
              <a:avLst/>
            </a:prstGeom>
            <a:noFill/>
            <a:ln>
              <a:noFill/>
            </a:ln>
          </p:spPr>
        </p:pic>
      </p:grpSp>
      <p:sp>
        <p:nvSpPr>
          <p:cNvPr id="352" name="Google Shape;352;p94"/>
          <p:cNvSpPr txBox="1"/>
          <p:nvPr>
            <p:ph idx="1" type="body"/>
          </p:nvPr>
        </p:nvSpPr>
        <p:spPr>
          <a:xfrm>
            <a:off x="274638" y="2122379"/>
            <a:ext cx="11887200" cy="1828800"/>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1760"/>
              </a:spcBef>
              <a:spcAft>
                <a:spcPts val="0"/>
              </a:spcAft>
              <a:buClr>
                <a:schemeClr val="lt1"/>
              </a:buClr>
              <a:buSzPts val="7920"/>
              <a:buFont typeface="Arial"/>
              <a:buNone/>
              <a:defRPr b="0" i="0" sz="8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4pt Text- Gray Background">
  <p:cSld name="54pt Text- Gray Background">
    <p:bg>
      <p:bgPr>
        <a:solidFill>
          <a:srgbClr val="505050"/>
        </a:solidFill>
      </p:bgPr>
    </p:bg>
    <p:spTree>
      <p:nvGrpSpPr>
        <p:cNvPr id="353" name="Shape 353"/>
        <p:cNvGrpSpPr/>
        <p:nvPr/>
      </p:nvGrpSpPr>
      <p:grpSpPr>
        <a:xfrm>
          <a:off x="0" y="0"/>
          <a:ext cx="0" cy="0"/>
          <a:chOff x="0" y="0"/>
          <a:chExt cx="0" cy="0"/>
        </a:xfrm>
      </p:grpSpPr>
      <p:sp>
        <p:nvSpPr>
          <p:cNvPr id="354" name="Google Shape;354;p95"/>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5" name="Google Shape;355;p95"/>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356" name="Google Shape;356;p95"/>
          <p:cNvSpPr txBox="1"/>
          <p:nvPr>
            <p:ph idx="1" type="body"/>
          </p:nvPr>
        </p:nvSpPr>
        <p:spPr>
          <a:xfrm>
            <a:off x="274638" y="296863"/>
            <a:ext cx="11887200" cy="1828800"/>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1080"/>
              </a:spcBef>
              <a:spcAft>
                <a:spcPts val="0"/>
              </a:spcAft>
              <a:buClr>
                <a:schemeClr val="lt1"/>
              </a:buClr>
              <a:buSzPts val="4860"/>
              <a:buFont typeface="Arial"/>
              <a:buNone/>
              <a:defRPr b="0" i="0" sz="5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720"/>
              </a:spcBef>
              <a:spcAft>
                <a:spcPts val="0"/>
              </a:spcAft>
              <a:buClr>
                <a:schemeClr val="dk1"/>
              </a:buClr>
              <a:buSzPts val="3240"/>
              <a:buFont typeface="Arial"/>
              <a:buNone/>
              <a:defRPr b="0" i="0" sz="36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Black Background">
  <p:cSld name="Blank - Black Background">
    <p:bg>
      <p:bgPr>
        <a:solidFill>
          <a:schemeClr val="dk1"/>
        </a:solidFill>
      </p:bgPr>
    </p:bg>
    <p:spTree>
      <p:nvGrpSpPr>
        <p:cNvPr id="357" name="Shape 357"/>
        <p:cNvGrpSpPr/>
        <p:nvPr/>
      </p:nvGrpSpPr>
      <p:grpSpPr>
        <a:xfrm>
          <a:off x="0" y="0"/>
          <a:ext cx="0" cy="0"/>
          <a:chOff x="0" y="0"/>
          <a:chExt cx="0" cy="0"/>
        </a:xfrm>
      </p:grpSpPr>
      <p:sp>
        <p:nvSpPr>
          <p:cNvPr id="358" name="Google Shape;358;p96"/>
          <p:cNvSpPr txBox="1"/>
          <p:nvPr>
            <p:ph idx="11" type="ftr"/>
          </p:nvPr>
        </p:nvSpPr>
        <p:spPr>
          <a:xfrm>
            <a:off x="457200" y="6565392"/>
            <a:ext cx="3937000" cy="1371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9" name="Google Shape;359;p96"/>
          <p:cNvSpPr txBox="1"/>
          <p:nvPr>
            <p:ph idx="12" type="sldNum"/>
          </p:nvPr>
        </p:nvSpPr>
        <p:spPr>
          <a:xfrm>
            <a:off x="11595101" y="6565392"/>
            <a:ext cx="566737" cy="1371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Quattrocento Sans"/>
                <a:ea typeface="Quattrocento Sans"/>
                <a:cs typeface="Quattrocento Sans"/>
                <a:sym typeface="Quattrocento Sans"/>
              </a:defRPr>
            </a:lvl1pPr>
            <a:lvl2pPr indent="0" lvl="1" marL="0" marR="0" rtl="0" algn="l">
              <a:spcBef>
                <a:spcPts val="0"/>
              </a:spcBef>
              <a:buNone/>
              <a:defRPr sz="1800">
                <a:solidFill>
                  <a:srgbClr val="FFFFFF"/>
                </a:solidFill>
                <a:latin typeface="Quattrocento Sans"/>
                <a:ea typeface="Quattrocento Sans"/>
                <a:cs typeface="Quattrocento Sans"/>
                <a:sym typeface="Quattrocento Sans"/>
              </a:defRPr>
            </a:lvl2pPr>
            <a:lvl3pPr indent="0" lvl="2" marL="0" marR="0" rtl="0" algn="l">
              <a:spcBef>
                <a:spcPts val="0"/>
              </a:spcBef>
              <a:buNone/>
              <a:defRPr sz="1800">
                <a:solidFill>
                  <a:srgbClr val="FFFFFF"/>
                </a:solidFill>
                <a:latin typeface="Quattrocento Sans"/>
                <a:ea typeface="Quattrocento Sans"/>
                <a:cs typeface="Quattrocento Sans"/>
                <a:sym typeface="Quattrocento Sans"/>
              </a:defRPr>
            </a:lvl3pPr>
            <a:lvl4pPr indent="0" lvl="3" marL="0" marR="0" rtl="0" algn="l">
              <a:spcBef>
                <a:spcPts val="0"/>
              </a:spcBef>
              <a:buNone/>
              <a:defRPr sz="1800">
                <a:solidFill>
                  <a:srgbClr val="FFFFFF"/>
                </a:solidFill>
                <a:latin typeface="Quattrocento Sans"/>
                <a:ea typeface="Quattrocento Sans"/>
                <a:cs typeface="Quattrocento Sans"/>
                <a:sym typeface="Quattrocento Sans"/>
              </a:defRPr>
            </a:lvl4pPr>
            <a:lvl5pPr indent="0" lvl="4" marL="0" marR="0" rtl="0" algn="l">
              <a:spcBef>
                <a:spcPts val="0"/>
              </a:spcBef>
              <a:buNone/>
              <a:defRPr sz="1800">
                <a:solidFill>
                  <a:srgbClr val="FFFFFF"/>
                </a:solidFill>
                <a:latin typeface="Quattrocento Sans"/>
                <a:ea typeface="Quattrocento Sans"/>
                <a:cs typeface="Quattrocento Sans"/>
                <a:sym typeface="Quattrocento Sans"/>
              </a:defRPr>
            </a:lvl5pPr>
            <a:lvl6pPr indent="0" lvl="5" marL="0" marR="0" rtl="0" algn="l">
              <a:spcBef>
                <a:spcPts val="0"/>
              </a:spcBef>
              <a:buNone/>
              <a:defRPr sz="1800">
                <a:solidFill>
                  <a:srgbClr val="FFFFFF"/>
                </a:solidFill>
                <a:latin typeface="Quattrocento Sans"/>
                <a:ea typeface="Quattrocento Sans"/>
                <a:cs typeface="Quattrocento Sans"/>
                <a:sym typeface="Quattrocento Sans"/>
              </a:defRPr>
            </a:lvl6pPr>
            <a:lvl7pPr indent="0" lvl="6" marL="0" marR="0" rtl="0" algn="l">
              <a:spcBef>
                <a:spcPts val="0"/>
              </a:spcBef>
              <a:buNone/>
              <a:defRPr sz="1800">
                <a:solidFill>
                  <a:srgbClr val="FFFFFF"/>
                </a:solidFill>
                <a:latin typeface="Quattrocento Sans"/>
                <a:ea typeface="Quattrocento Sans"/>
                <a:cs typeface="Quattrocento Sans"/>
                <a:sym typeface="Quattrocento Sans"/>
              </a:defRPr>
            </a:lvl7pPr>
            <a:lvl8pPr indent="0" lvl="7" marL="0" marR="0" rtl="0" algn="l">
              <a:spcBef>
                <a:spcPts val="0"/>
              </a:spcBef>
              <a:buNone/>
              <a:defRPr sz="1800">
                <a:solidFill>
                  <a:srgbClr val="FFFFFF"/>
                </a:solidFill>
                <a:latin typeface="Quattrocento Sans"/>
                <a:ea typeface="Quattrocento Sans"/>
                <a:cs typeface="Quattrocento Sans"/>
                <a:sym typeface="Quattrocento Sans"/>
              </a:defRPr>
            </a:lvl8pPr>
            <a:lvl9pPr indent="0" lvl="8" marL="0" marR="0" rtl="0" algn="l">
              <a:spcBef>
                <a:spcPts val="0"/>
              </a:spcBef>
              <a:buNone/>
              <a:defRPr sz="1800">
                <a:solidFill>
                  <a:srgbClr val="FFFFFF"/>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lide Solid">
  <p:cSld name="Thank You Slide Solid">
    <p:bg>
      <p:bgPr>
        <a:solidFill>
          <a:schemeClr val="lt1"/>
        </a:solidFill>
      </p:bgPr>
    </p:bg>
    <p:spTree>
      <p:nvGrpSpPr>
        <p:cNvPr id="360" name="Shape 360"/>
        <p:cNvGrpSpPr/>
        <p:nvPr/>
      </p:nvGrpSpPr>
      <p:grpSpPr>
        <a:xfrm>
          <a:off x="0" y="0"/>
          <a:ext cx="0" cy="0"/>
          <a:chOff x="0" y="0"/>
          <a:chExt cx="0" cy="0"/>
        </a:xfrm>
      </p:grpSpPr>
      <p:sp>
        <p:nvSpPr>
          <p:cNvPr id="361" name="Google Shape;361;p97"/>
          <p:cNvSpPr txBox="1"/>
          <p:nvPr>
            <p:ph type="ctrTitle"/>
          </p:nvPr>
        </p:nvSpPr>
        <p:spPr>
          <a:xfrm>
            <a:off x="274638" y="2674311"/>
            <a:ext cx="11228387" cy="1737340"/>
          </a:xfrm>
          <a:prstGeom prst="rect">
            <a:avLst/>
          </a:prstGeom>
          <a:noFill/>
          <a:ln>
            <a:noFill/>
          </a:ln>
        </p:spPr>
        <p:txBody>
          <a:bodyPr anchorCtr="0" anchor="ctr" bIns="91400" lIns="146250" spcFirstLastPara="1" rIns="146250" wrap="square" tIns="91400"/>
          <a:lstStyle>
            <a:lvl1pPr lvl="0" marR="0" rtl="0" algn="l">
              <a:lnSpc>
                <a:spcPct val="90000"/>
              </a:lnSpc>
              <a:spcBef>
                <a:spcPts val="0"/>
              </a:spcBef>
              <a:spcAft>
                <a:spcPts val="0"/>
              </a:spcAft>
              <a:buClr>
                <a:schemeClr val="dk2"/>
              </a:buClr>
              <a:buSzPts val="6000"/>
              <a:buFont typeface="Quattrocento Sans"/>
              <a:buNone/>
              <a:defRPr b="0" i="0" sz="600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62" name="Google Shape;362;p97"/>
          <p:cNvPicPr preferRelativeResize="0"/>
          <p:nvPr/>
        </p:nvPicPr>
        <p:blipFill rotWithShape="1">
          <a:blip r:embed="rId2">
            <a:alphaModFix/>
          </a:blip>
          <a:srcRect b="0" l="0" r="0" t="0"/>
          <a:stretch/>
        </p:blipFill>
        <p:spPr>
          <a:xfrm>
            <a:off x="480440" y="492475"/>
            <a:ext cx="1250445" cy="2667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p:cSld name="Closing Slide">
    <p:bg>
      <p:bgPr>
        <a:solidFill>
          <a:schemeClr val="accent2"/>
        </a:solidFill>
      </p:bgPr>
    </p:bg>
    <p:spTree>
      <p:nvGrpSpPr>
        <p:cNvPr id="363" name="Shape 363"/>
        <p:cNvGrpSpPr/>
        <p:nvPr/>
      </p:nvGrpSpPr>
      <p:grpSpPr>
        <a:xfrm>
          <a:off x="0" y="0"/>
          <a:ext cx="0" cy="0"/>
          <a:chOff x="0" y="0"/>
          <a:chExt cx="0" cy="0"/>
        </a:xfrm>
      </p:grpSpPr>
      <p:pic>
        <p:nvPicPr>
          <p:cNvPr id="364" name="Google Shape;364;p98"/>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Solid" showMasterSp="0">
  <p:cSld name="3_Title Slide Solid">
    <p:spTree>
      <p:nvGrpSpPr>
        <p:cNvPr id="365" name="Shape 365"/>
        <p:cNvGrpSpPr/>
        <p:nvPr/>
      </p:nvGrpSpPr>
      <p:grpSpPr>
        <a:xfrm>
          <a:off x="0" y="0"/>
          <a:ext cx="0" cy="0"/>
          <a:chOff x="0" y="0"/>
          <a:chExt cx="0" cy="0"/>
        </a:xfrm>
      </p:grpSpPr>
      <p:pic>
        <p:nvPicPr>
          <p:cNvPr id="366" name="Google Shape;366;p99"/>
          <p:cNvPicPr preferRelativeResize="0"/>
          <p:nvPr/>
        </p:nvPicPr>
        <p:blipFill rotWithShape="1">
          <a:blip r:embed="rId2">
            <a:alphaModFix/>
          </a:blip>
          <a:srcRect b="0" l="0" r="0" t="0"/>
          <a:stretch/>
        </p:blipFill>
        <p:spPr>
          <a:xfrm>
            <a:off x="0" y="1"/>
            <a:ext cx="12457008" cy="7003117"/>
          </a:xfrm>
          <a:prstGeom prst="rect">
            <a:avLst/>
          </a:prstGeom>
          <a:noFill/>
          <a:ln>
            <a:noFill/>
          </a:ln>
        </p:spPr>
      </p:pic>
      <p:sp>
        <p:nvSpPr>
          <p:cNvPr id="367" name="Google Shape;367;p99"/>
          <p:cNvSpPr/>
          <p:nvPr/>
        </p:nvSpPr>
        <p:spPr>
          <a:xfrm>
            <a:off x="285750" y="315913"/>
            <a:ext cx="6413500" cy="6413500"/>
          </a:xfrm>
          <a:prstGeom prst="rect">
            <a:avLst/>
          </a:prstGeom>
          <a:solidFill>
            <a:srgbClr val="002050">
              <a:alpha val="90980"/>
            </a:srgb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368" name="Google Shape;368;p99"/>
          <p:cNvPicPr preferRelativeResize="0"/>
          <p:nvPr/>
        </p:nvPicPr>
        <p:blipFill rotWithShape="1">
          <a:blip r:embed="rId3">
            <a:alphaModFix/>
          </a:blip>
          <a:srcRect b="0" l="0" r="0" t="0"/>
          <a:stretch/>
        </p:blipFill>
        <p:spPr>
          <a:xfrm>
            <a:off x="524829" y="534927"/>
            <a:ext cx="1255374" cy="275082"/>
          </a:xfrm>
          <a:prstGeom prst="rect">
            <a:avLst/>
          </a:prstGeom>
          <a:noFill/>
          <a:ln>
            <a:noFill/>
          </a:ln>
        </p:spPr>
      </p:pic>
      <p:sp>
        <p:nvSpPr>
          <p:cNvPr id="369" name="Google Shape;369;p99"/>
          <p:cNvSpPr txBox="1"/>
          <p:nvPr/>
        </p:nvSpPr>
        <p:spPr>
          <a:xfrm>
            <a:off x="-1490007" y="-1659216"/>
            <a:ext cx="914400" cy="914400"/>
          </a:xfrm>
          <a:prstGeom prst="rect">
            <a:avLst/>
          </a:prstGeom>
          <a:noFill/>
          <a:ln>
            <a:noFill/>
          </a:ln>
        </p:spPr>
        <p:txBody>
          <a:bodyPr anchorCtr="0" anchor="t" bIns="146275" lIns="182850" spcFirstLastPara="1" rIns="182850" wrap="square" tIns="146275">
            <a:noAutofit/>
          </a:bodyPr>
          <a:lstStyle/>
          <a:p>
            <a:pPr indent="0" lvl="0" marL="0" marR="0" rtl="0" algn="l">
              <a:lnSpc>
                <a:spcPct val="90000"/>
              </a:lnSpc>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sp>
        <p:nvSpPr>
          <p:cNvPr id="370" name="Google Shape;370;p99"/>
          <p:cNvSpPr txBox="1"/>
          <p:nvPr>
            <p:ph type="ctrTitle"/>
          </p:nvPr>
        </p:nvSpPr>
        <p:spPr>
          <a:xfrm>
            <a:off x="383492" y="1441151"/>
            <a:ext cx="5143830" cy="2538441"/>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199"/>
              <a:buFont typeface="Quattrocento Sans"/>
              <a:buNone/>
              <a:defRPr b="0" i="0" sz="5199"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1" name="Google Shape;371;p99"/>
          <p:cNvSpPr txBox="1"/>
          <p:nvPr>
            <p:ph idx="1" type="subTitle"/>
          </p:nvPr>
        </p:nvSpPr>
        <p:spPr>
          <a:xfrm>
            <a:off x="383555" y="4313835"/>
            <a:ext cx="7834977" cy="619152"/>
          </a:xfrm>
          <a:prstGeom prst="rect">
            <a:avLst/>
          </a:prstGeom>
          <a:noFill/>
          <a:ln>
            <a:noFill/>
          </a:ln>
        </p:spPr>
        <p:txBody>
          <a:bodyPr anchorCtr="0" anchor="ctr" bIns="91400" lIns="146250" spcFirstLastPara="1" rIns="146250" wrap="square" tIns="91400"/>
          <a:lstStyle>
            <a:lvl1pPr lvl="0" marR="0" rtl="0" algn="l">
              <a:lnSpc>
                <a:spcPct val="162601"/>
              </a:lnSpc>
              <a:spcBef>
                <a:spcPts val="320"/>
              </a:spcBef>
              <a:spcAft>
                <a:spcPts val="0"/>
              </a:spcAft>
              <a:buClr>
                <a:schemeClr val="lt1"/>
              </a:buClr>
              <a:buSzPts val="1439"/>
              <a:buFont typeface="Arial"/>
              <a:buNone/>
              <a:defRPr b="0" i="0" sz="1599" u="none" cap="none" strike="noStrike">
                <a:solidFill>
                  <a:schemeClr val="lt1"/>
                </a:solidFill>
                <a:latin typeface="Quattrocento Sans"/>
                <a:ea typeface="Quattrocento Sans"/>
                <a:cs typeface="Quattrocento Sans"/>
                <a:sym typeface="Quattrocento Sans"/>
              </a:defRPr>
            </a:lvl1pPr>
            <a:lvl2pPr lvl="1" marR="0" rtl="0" algn="ctr">
              <a:lnSpc>
                <a:spcPct val="90000"/>
              </a:lnSpc>
              <a:spcBef>
                <a:spcPts val="480"/>
              </a:spcBef>
              <a:spcAft>
                <a:spcPts val="0"/>
              </a:spcAft>
              <a:buClr>
                <a:srgbClr val="888888"/>
              </a:buClr>
              <a:buSzPts val="2160"/>
              <a:buFont typeface="Arial"/>
              <a:buNone/>
              <a:defRPr b="0" i="0" sz="2400" u="none" cap="none" strike="noStrike">
                <a:solidFill>
                  <a:srgbClr val="888888"/>
                </a:solidFill>
                <a:latin typeface="Quattrocento Sans"/>
                <a:ea typeface="Quattrocento Sans"/>
                <a:cs typeface="Quattrocento Sans"/>
                <a:sym typeface="Quattrocento Sans"/>
              </a:defRPr>
            </a:lvl2pPr>
            <a:lvl3pPr lvl="2" marR="0" rtl="0" algn="ctr">
              <a:lnSpc>
                <a:spcPct val="90000"/>
              </a:lnSpc>
              <a:spcBef>
                <a:spcPts val="400"/>
              </a:spcBef>
              <a:spcAft>
                <a:spcPts val="0"/>
              </a:spcAft>
              <a:buClr>
                <a:srgbClr val="888888"/>
              </a:buClr>
              <a:buSzPts val="1800"/>
              <a:buFont typeface="Arial"/>
              <a:buNone/>
              <a:defRPr b="0" i="0" sz="2000" u="none" cap="none" strike="noStrike">
                <a:solidFill>
                  <a:srgbClr val="888888"/>
                </a:solidFill>
                <a:latin typeface="Quattrocento Sans"/>
                <a:ea typeface="Quattrocento Sans"/>
                <a:cs typeface="Quattrocento Sans"/>
                <a:sym typeface="Quattrocento Sans"/>
              </a:defRPr>
            </a:lvl3pPr>
            <a:lvl4pPr lvl="3" marR="0" rtl="0" algn="ctr">
              <a:lnSpc>
                <a:spcPct val="90000"/>
              </a:lnSpc>
              <a:spcBef>
                <a:spcPts val="360"/>
              </a:spcBef>
              <a:spcAft>
                <a:spcPts val="0"/>
              </a:spcAft>
              <a:buClr>
                <a:srgbClr val="888888"/>
              </a:buClr>
              <a:buSzPts val="1620"/>
              <a:buFont typeface="Arial"/>
              <a:buNone/>
              <a:defRPr b="0" i="0" sz="1800" u="none" cap="none" strike="noStrike">
                <a:solidFill>
                  <a:srgbClr val="888888"/>
                </a:solidFill>
                <a:latin typeface="Quattrocento Sans"/>
                <a:ea typeface="Quattrocento Sans"/>
                <a:cs typeface="Quattrocento Sans"/>
                <a:sym typeface="Quattrocento Sans"/>
              </a:defRPr>
            </a:lvl4pPr>
            <a:lvl5pPr lvl="4" marR="0" rtl="0" algn="ctr">
              <a:lnSpc>
                <a:spcPct val="90000"/>
              </a:lnSpc>
              <a:spcBef>
                <a:spcPts val="360"/>
              </a:spcBef>
              <a:spcAft>
                <a:spcPts val="0"/>
              </a:spcAft>
              <a:buClr>
                <a:srgbClr val="888888"/>
              </a:buClr>
              <a:buSzPts val="1620"/>
              <a:buFont typeface="Arial"/>
              <a:buNone/>
              <a:defRPr b="0" i="0" sz="1800" u="none" cap="none" strike="noStrike">
                <a:solidFill>
                  <a:srgbClr val="888888"/>
                </a:solidFill>
                <a:latin typeface="Quattrocento Sans"/>
                <a:ea typeface="Quattrocento Sans"/>
                <a:cs typeface="Quattrocento Sans"/>
                <a:sym typeface="Quattrocento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Layout">
  <p:cSld name="1_Blank Layout">
    <p:spTree>
      <p:nvGrpSpPr>
        <p:cNvPr id="372" name="Shape 37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lkin">
  <p:cSld name="Walkin">
    <p:bg>
      <p:bgPr>
        <a:blipFill>
          <a:blip r:embed="rId2">
            <a:alphaModFix/>
          </a:blip>
          <a:stretch>
            <a:fillRect/>
          </a:stretch>
        </a:blipFill>
      </p:bgPr>
    </p:bg>
    <p:spTree>
      <p:nvGrpSpPr>
        <p:cNvPr id="373" name="Shape 373"/>
        <p:cNvGrpSpPr/>
        <p:nvPr/>
      </p:nvGrpSpPr>
      <p:grpSpPr>
        <a:xfrm>
          <a:off x="0" y="0"/>
          <a:ext cx="0" cy="0"/>
          <a:chOff x="0" y="0"/>
          <a:chExt cx="0" cy="0"/>
        </a:xfrm>
      </p:grpSpPr>
      <p:pic>
        <p:nvPicPr>
          <p:cNvPr id="374" name="Google Shape;374;p101"/>
          <p:cNvPicPr preferRelativeResize="0"/>
          <p:nvPr/>
        </p:nvPicPr>
        <p:blipFill rotWithShape="1">
          <a:blip r:embed="rId3">
            <a:alphaModFix/>
          </a:blip>
          <a:srcRect b="0" l="0" r="0" t="0"/>
          <a:stretch/>
        </p:blipFill>
        <p:spPr>
          <a:xfrm>
            <a:off x="10333037" y="482564"/>
            <a:ext cx="1646237" cy="351905"/>
          </a:xfrm>
          <a:prstGeom prst="rect">
            <a:avLst/>
          </a:prstGeom>
          <a:noFill/>
          <a:ln>
            <a:noFill/>
          </a:ln>
        </p:spPr>
      </p:pic>
    </p:spTree>
  </p:cSld>
  <p:clrMapOvr>
    <a:masterClrMapping/>
  </p:clrMapOvr>
  <p:transition>
    <p:fade/>
  </p:transition>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North America ">
  <p:cSld name="Title Slide North America ">
    <p:spTree>
      <p:nvGrpSpPr>
        <p:cNvPr id="375" name="Shape 375"/>
        <p:cNvGrpSpPr/>
        <p:nvPr/>
      </p:nvGrpSpPr>
      <p:grpSpPr>
        <a:xfrm>
          <a:off x="0" y="0"/>
          <a:ext cx="0" cy="0"/>
          <a:chOff x="0" y="0"/>
          <a:chExt cx="0" cy="0"/>
        </a:xfrm>
      </p:grpSpPr>
      <p:sp>
        <p:nvSpPr>
          <p:cNvPr id="376" name="Google Shape;376;p102"/>
          <p:cNvSpPr/>
          <p:nvPr/>
        </p:nvSpPr>
        <p:spPr>
          <a:xfrm>
            <a:off x="274638" y="3943350"/>
            <a:ext cx="9144000" cy="1828800"/>
          </a:xfrm>
          <a:prstGeom prst="rect">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7" name="Google Shape;377;p102"/>
          <p:cNvSpPr/>
          <p:nvPr/>
        </p:nvSpPr>
        <p:spPr>
          <a:xfrm>
            <a:off x="6345382" y="3943350"/>
            <a:ext cx="3073256" cy="1828800"/>
          </a:xfrm>
          <a:prstGeom prst="rect">
            <a:avLst/>
          </a:prstGeom>
          <a:solidFill>
            <a:schemeClr val="accent5"/>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8" name="Google Shape;378;p102"/>
          <p:cNvSpPr/>
          <p:nvPr/>
        </p:nvSpPr>
        <p:spPr>
          <a:xfrm>
            <a:off x="274638" y="2125663"/>
            <a:ext cx="9144000" cy="1828801"/>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9" name="Google Shape;379;p102"/>
          <p:cNvSpPr txBox="1"/>
          <p:nvPr>
            <p:ph type="title"/>
          </p:nvPr>
        </p:nvSpPr>
        <p:spPr>
          <a:xfrm>
            <a:off x="274702" y="2125678"/>
            <a:ext cx="9143936" cy="1828786"/>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rgbClr val="FFFFFF"/>
              </a:buClr>
              <a:buSzPts val="6000"/>
              <a:buFont typeface="Quattrocento Sans"/>
              <a:buNone/>
              <a:defRPr b="0" i="0" sz="60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0" name="Google Shape;380;p102"/>
          <p:cNvSpPr txBox="1"/>
          <p:nvPr>
            <p:ph idx="1" type="body"/>
          </p:nvPr>
        </p:nvSpPr>
        <p:spPr>
          <a:xfrm>
            <a:off x="274701" y="3955786"/>
            <a:ext cx="6070681" cy="1828007"/>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lt2"/>
              </a:buClr>
              <a:buSzPts val="3240"/>
              <a:buFont typeface="Arial"/>
              <a:buNone/>
              <a:defRPr b="0" i="0" sz="3600" u="none" cap="none" strike="noStrike">
                <a:solidFill>
                  <a:schemeClr val="l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381" name="Google Shape;381;p102"/>
          <p:cNvPicPr preferRelativeResize="0"/>
          <p:nvPr/>
        </p:nvPicPr>
        <p:blipFill rotWithShape="1">
          <a:blip r:embed="rId2">
            <a:alphaModFix/>
          </a:blip>
          <a:srcRect b="0" l="0" r="0" t="0"/>
          <a:stretch/>
        </p:blipFill>
        <p:spPr>
          <a:xfrm>
            <a:off x="458333" y="518288"/>
            <a:ext cx="2620606" cy="915495"/>
          </a:xfrm>
          <a:prstGeom prst="rect">
            <a:avLst/>
          </a:prstGeom>
          <a:noFill/>
          <a:ln>
            <a:noFill/>
          </a:ln>
        </p:spPr>
      </p:pic>
      <p:pic>
        <p:nvPicPr>
          <p:cNvPr id="382" name="Google Shape;382;p102"/>
          <p:cNvPicPr preferRelativeResize="0"/>
          <p:nvPr/>
        </p:nvPicPr>
        <p:blipFill rotWithShape="1">
          <a:blip r:embed="rId3">
            <a:alphaModFix/>
          </a:blip>
          <a:srcRect b="0" l="0" r="0" t="0"/>
          <a:stretch/>
        </p:blipFill>
        <p:spPr>
          <a:xfrm>
            <a:off x="458333" y="6208325"/>
            <a:ext cx="1552931" cy="332660"/>
          </a:xfrm>
          <a:prstGeom prst="rect">
            <a:avLst/>
          </a:prstGeom>
          <a:noFill/>
          <a:ln>
            <a:noFill/>
          </a:ln>
        </p:spPr>
      </p:pic>
      <p:sp>
        <p:nvSpPr>
          <p:cNvPr id="383" name="Google Shape;383;p102"/>
          <p:cNvSpPr txBox="1"/>
          <p:nvPr>
            <p:ph idx="2" type="body"/>
          </p:nvPr>
        </p:nvSpPr>
        <p:spPr>
          <a:xfrm>
            <a:off x="6492620" y="434695"/>
            <a:ext cx="5486400" cy="927838"/>
          </a:xfrm>
          <a:prstGeom prst="rect">
            <a:avLst/>
          </a:prstGeom>
          <a:noFill/>
          <a:ln>
            <a:noFill/>
          </a:ln>
        </p:spPr>
        <p:txBody>
          <a:bodyPr anchorCtr="0" anchor="t" bIns="91400" lIns="146250" spcFirstLastPara="1" rIns="0" wrap="square" tIns="0"/>
          <a:lstStyle>
            <a:lvl1pPr indent="-228600" lvl="0" marL="457200" marR="0" rtl="0" algn="r">
              <a:lnSpc>
                <a:spcPct val="90000"/>
              </a:lnSpc>
              <a:spcBef>
                <a:spcPts val="1200"/>
              </a:spcBef>
              <a:spcAft>
                <a:spcPts val="0"/>
              </a:spcAft>
              <a:buClr>
                <a:schemeClr val="dk1"/>
              </a:buClr>
              <a:buSzPts val="5400"/>
              <a:buFont typeface="Arial"/>
              <a:buNone/>
              <a:defRPr b="0" i="0" sz="6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384" name="Google Shape;384;p102"/>
          <p:cNvGrpSpPr/>
          <p:nvPr/>
        </p:nvGrpSpPr>
        <p:grpSpPr>
          <a:xfrm>
            <a:off x="6765997" y="4102100"/>
            <a:ext cx="2232026" cy="1533525"/>
            <a:chOff x="15328900" y="1957388"/>
            <a:chExt cx="2232026" cy="1533525"/>
          </a:xfrm>
        </p:grpSpPr>
        <p:sp>
          <p:nvSpPr>
            <p:cNvPr id="385" name="Google Shape;385;p102"/>
            <p:cNvSpPr/>
            <p:nvPr/>
          </p:nvSpPr>
          <p:spPr>
            <a:xfrm>
              <a:off x="16663988" y="3295650"/>
              <a:ext cx="85725" cy="39688"/>
            </a:xfrm>
            <a:custGeom>
              <a:rect b="b" l="l" r="r" t="t"/>
              <a:pathLst>
                <a:path extrusionOk="0" h="14" w="31">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6" name="Google Shape;386;p102"/>
            <p:cNvSpPr/>
            <p:nvPr/>
          </p:nvSpPr>
          <p:spPr>
            <a:xfrm>
              <a:off x="16481425" y="3373438"/>
              <a:ext cx="144463" cy="117475"/>
            </a:xfrm>
            <a:custGeom>
              <a:rect b="b" l="l" r="r" t="t"/>
              <a:pathLst>
                <a:path extrusionOk="0" h="42" w="5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7" name="Google Shape;387;p102"/>
            <p:cNvSpPr/>
            <p:nvPr/>
          </p:nvSpPr>
          <p:spPr>
            <a:xfrm>
              <a:off x="16519525" y="3246438"/>
              <a:ext cx="150813" cy="55563"/>
            </a:xfrm>
            <a:custGeom>
              <a:rect b="b" l="l" r="r" t="t"/>
              <a:pathLst>
                <a:path extrusionOk="0" h="20" w="54">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8" name="Google Shape;388;p102"/>
            <p:cNvSpPr/>
            <p:nvPr/>
          </p:nvSpPr>
          <p:spPr>
            <a:xfrm>
              <a:off x="16605250" y="3317875"/>
              <a:ext cx="33338" cy="17463"/>
            </a:xfrm>
            <a:custGeom>
              <a:rect b="b" l="l" r="r" t="t"/>
              <a:pathLst>
                <a:path extrusionOk="0" h="6" w="12">
                  <a:moveTo>
                    <a:pt x="1" y="2"/>
                  </a:moveTo>
                  <a:cubicBezTo>
                    <a:pt x="2" y="4"/>
                    <a:pt x="11" y="6"/>
                    <a:pt x="11" y="4"/>
                  </a:cubicBezTo>
                  <a:cubicBezTo>
                    <a:pt x="12" y="2"/>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89" name="Google Shape;389;p102"/>
            <p:cNvSpPr/>
            <p:nvPr/>
          </p:nvSpPr>
          <p:spPr>
            <a:xfrm>
              <a:off x="16764000" y="3317875"/>
              <a:ext cx="33338" cy="17463"/>
            </a:xfrm>
            <a:custGeom>
              <a:rect b="b" l="l" r="r" t="t"/>
              <a:pathLst>
                <a:path extrusionOk="0" h="6" w="12">
                  <a:moveTo>
                    <a:pt x="2" y="3"/>
                  </a:moveTo>
                  <a:cubicBezTo>
                    <a:pt x="4" y="6"/>
                    <a:pt x="10" y="4"/>
                    <a:pt x="11" y="3"/>
                  </a:cubicBezTo>
                  <a:cubicBezTo>
                    <a:pt x="12" y="1"/>
                    <a:pt x="0" y="0"/>
                    <a:pt x="2"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0" name="Google Shape;390;p102"/>
            <p:cNvSpPr/>
            <p:nvPr/>
          </p:nvSpPr>
          <p:spPr>
            <a:xfrm>
              <a:off x="16692563" y="1957388"/>
              <a:ext cx="868363" cy="652463"/>
            </a:xfrm>
            <a:custGeom>
              <a:rect b="b" l="l" r="r" t="t"/>
              <a:pathLst>
                <a:path extrusionOk="0" h="235" w="313">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1" name="Google Shape;391;p102"/>
            <p:cNvSpPr/>
            <p:nvPr/>
          </p:nvSpPr>
          <p:spPr>
            <a:xfrm>
              <a:off x="16941800" y="2363788"/>
              <a:ext cx="47625" cy="33338"/>
            </a:xfrm>
            <a:custGeom>
              <a:rect b="b" l="l" r="r" t="t"/>
              <a:pathLst>
                <a:path extrusionOk="0" h="12" w="17">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2" name="Google Shape;392;p102"/>
            <p:cNvSpPr/>
            <p:nvPr/>
          </p:nvSpPr>
          <p:spPr>
            <a:xfrm>
              <a:off x="15928975" y="2246313"/>
              <a:ext cx="157163" cy="100013"/>
            </a:xfrm>
            <a:custGeom>
              <a:rect b="b" l="l" r="r" t="t"/>
              <a:pathLst>
                <a:path extrusionOk="0" h="36" w="57">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3" name="Google Shape;393;p102"/>
            <p:cNvSpPr/>
            <p:nvPr/>
          </p:nvSpPr>
          <p:spPr>
            <a:xfrm>
              <a:off x="16025813" y="2268538"/>
              <a:ext cx="263525" cy="141288"/>
            </a:xfrm>
            <a:custGeom>
              <a:rect b="b" l="l" r="r" t="t"/>
              <a:pathLst>
                <a:path extrusionOk="0" h="51" w="95">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4" name="Google Shape;394;p102"/>
            <p:cNvSpPr/>
            <p:nvPr/>
          </p:nvSpPr>
          <p:spPr>
            <a:xfrm>
              <a:off x="16022638" y="2201863"/>
              <a:ext cx="28575" cy="22225"/>
            </a:xfrm>
            <a:custGeom>
              <a:rect b="b" l="l" r="r" t="t"/>
              <a:pathLst>
                <a:path extrusionOk="0" h="8" w="10">
                  <a:moveTo>
                    <a:pt x="2" y="7"/>
                  </a:moveTo>
                  <a:cubicBezTo>
                    <a:pt x="6" y="8"/>
                    <a:pt x="10" y="4"/>
                    <a:pt x="10" y="2"/>
                  </a:cubicBezTo>
                  <a:cubicBezTo>
                    <a:pt x="10" y="0"/>
                    <a:pt x="0" y="7"/>
                    <a:pt x="2"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5" name="Google Shape;395;p102"/>
            <p:cNvSpPr/>
            <p:nvPr/>
          </p:nvSpPr>
          <p:spPr>
            <a:xfrm>
              <a:off x="15973425" y="2157413"/>
              <a:ext cx="111125" cy="58738"/>
            </a:xfrm>
            <a:custGeom>
              <a:rect b="b" l="l" r="r" t="t"/>
              <a:pathLst>
                <a:path extrusionOk="0" h="21" w="40">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6" name="Google Shape;396;p102"/>
            <p:cNvSpPr/>
            <p:nvPr/>
          </p:nvSpPr>
          <p:spPr>
            <a:xfrm>
              <a:off x="16051213" y="2182813"/>
              <a:ext cx="174625" cy="74613"/>
            </a:xfrm>
            <a:custGeom>
              <a:rect b="b" l="l" r="r" t="t"/>
              <a:pathLst>
                <a:path extrusionOk="0" h="27" w="63">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7" name="Google Shape;397;p102"/>
            <p:cNvSpPr/>
            <p:nvPr/>
          </p:nvSpPr>
          <p:spPr>
            <a:xfrm>
              <a:off x="16086138" y="2149475"/>
              <a:ext cx="25400" cy="14288"/>
            </a:xfrm>
            <a:custGeom>
              <a:rect b="b" l="l" r="r" t="t"/>
              <a:pathLst>
                <a:path extrusionOk="0" h="5" w="9">
                  <a:moveTo>
                    <a:pt x="8" y="2"/>
                  </a:moveTo>
                  <a:cubicBezTo>
                    <a:pt x="9" y="0"/>
                    <a:pt x="0" y="0"/>
                    <a:pt x="1" y="1"/>
                  </a:cubicBezTo>
                  <a:cubicBezTo>
                    <a:pt x="2" y="3"/>
                    <a:pt x="6" y="5"/>
                    <a:pt x="8"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8" name="Google Shape;398;p102"/>
            <p:cNvSpPr/>
            <p:nvPr/>
          </p:nvSpPr>
          <p:spPr>
            <a:xfrm>
              <a:off x="16114713" y="2144713"/>
              <a:ext cx="52388" cy="26988"/>
            </a:xfrm>
            <a:custGeom>
              <a:rect b="b" l="l" r="r" t="t"/>
              <a:pathLst>
                <a:path extrusionOk="0" h="10" w="19">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399" name="Google Shape;399;p102"/>
            <p:cNvSpPr/>
            <p:nvPr/>
          </p:nvSpPr>
          <p:spPr>
            <a:xfrm>
              <a:off x="16103600" y="2124075"/>
              <a:ext cx="66675" cy="22225"/>
            </a:xfrm>
            <a:custGeom>
              <a:rect b="b" l="l" r="r" t="t"/>
              <a:pathLst>
                <a:path extrusionOk="0" h="8" w="24">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0" name="Google Shape;400;p102"/>
            <p:cNvSpPr/>
            <p:nvPr/>
          </p:nvSpPr>
          <p:spPr>
            <a:xfrm>
              <a:off x="16217900" y="2101850"/>
              <a:ext cx="101600" cy="55563"/>
            </a:xfrm>
            <a:custGeom>
              <a:rect b="b" l="l" r="r" t="t"/>
              <a:pathLst>
                <a:path extrusionOk="0" h="20" w="37">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1" name="Google Shape;401;p102"/>
            <p:cNvSpPr/>
            <p:nvPr/>
          </p:nvSpPr>
          <p:spPr>
            <a:xfrm>
              <a:off x="16217900" y="2146300"/>
              <a:ext cx="26988" cy="33338"/>
            </a:xfrm>
            <a:custGeom>
              <a:rect b="b" l="l" r="r" t="t"/>
              <a:pathLst>
                <a:path extrusionOk="0" h="12" w="10">
                  <a:moveTo>
                    <a:pt x="8" y="10"/>
                  </a:moveTo>
                  <a:cubicBezTo>
                    <a:pt x="10" y="8"/>
                    <a:pt x="1" y="0"/>
                    <a:pt x="0" y="4"/>
                  </a:cubicBezTo>
                  <a:cubicBezTo>
                    <a:pt x="0" y="7"/>
                    <a:pt x="6" y="12"/>
                    <a:pt x="8" y="1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2" name="Google Shape;402;p102"/>
            <p:cNvSpPr/>
            <p:nvPr/>
          </p:nvSpPr>
          <p:spPr>
            <a:xfrm>
              <a:off x="16295688" y="2078038"/>
              <a:ext cx="30163" cy="22225"/>
            </a:xfrm>
            <a:custGeom>
              <a:rect b="b" l="l" r="r" t="t"/>
              <a:pathLst>
                <a:path extrusionOk="0" h="8" w="11">
                  <a:moveTo>
                    <a:pt x="9" y="5"/>
                  </a:moveTo>
                  <a:cubicBezTo>
                    <a:pt x="11" y="2"/>
                    <a:pt x="0" y="0"/>
                    <a:pt x="3" y="3"/>
                  </a:cubicBezTo>
                  <a:cubicBezTo>
                    <a:pt x="4" y="4"/>
                    <a:pt x="8" y="8"/>
                    <a:pt x="9"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3" name="Google Shape;403;p102"/>
            <p:cNvSpPr/>
            <p:nvPr/>
          </p:nvSpPr>
          <p:spPr>
            <a:xfrm>
              <a:off x="16233775" y="2219325"/>
              <a:ext cx="19050" cy="19050"/>
            </a:xfrm>
            <a:custGeom>
              <a:rect b="b" l="l" r="r" t="t"/>
              <a:pathLst>
                <a:path extrusionOk="0" h="7" w="7">
                  <a:moveTo>
                    <a:pt x="6" y="6"/>
                  </a:moveTo>
                  <a:cubicBezTo>
                    <a:pt x="7" y="4"/>
                    <a:pt x="2" y="0"/>
                    <a:pt x="1" y="3"/>
                  </a:cubicBezTo>
                  <a:cubicBezTo>
                    <a:pt x="0" y="6"/>
                    <a:pt x="4" y="7"/>
                    <a:pt x="6"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4" name="Google Shape;404;p102"/>
            <p:cNvSpPr/>
            <p:nvPr/>
          </p:nvSpPr>
          <p:spPr>
            <a:xfrm>
              <a:off x="16233775" y="2179638"/>
              <a:ext cx="111125" cy="65088"/>
            </a:xfrm>
            <a:custGeom>
              <a:rect b="b" l="l" r="r" t="t"/>
              <a:pathLst>
                <a:path extrusionOk="0" h="23" w="40">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5" name="Google Shape;405;p102"/>
            <p:cNvSpPr/>
            <p:nvPr/>
          </p:nvSpPr>
          <p:spPr>
            <a:xfrm>
              <a:off x="16325850" y="2116138"/>
              <a:ext cx="55563" cy="36513"/>
            </a:xfrm>
            <a:custGeom>
              <a:rect b="b" l="l" r="r" t="t"/>
              <a:pathLst>
                <a:path extrusionOk="0" h="13" w="20">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6" name="Google Shape;406;p102"/>
            <p:cNvSpPr/>
            <p:nvPr/>
          </p:nvSpPr>
          <p:spPr>
            <a:xfrm>
              <a:off x="16351250" y="2152650"/>
              <a:ext cx="49213" cy="22225"/>
            </a:xfrm>
            <a:custGeom>
              <a:rect b="b" l="l" r="r" t="t"/>
              <a:pathLst>
                <a:path extrusionOk="0" h="8" w="18">
                  <a:moveTo>
                    <a:pt x="17" y="2"/>
                  </a:moveTo>
                  <a:cubicBezTo>
                    <a:pt x="17" y="0"/>
                    <a:pt x="0" y="2"/>
                    <a:pt x="2" y="4"/>
                  </a:cubicBezTo>
                  <a:cubicBezTo>
                    <a:pt x="7" y="8"/>
                    <a:pt x="18" y="3"/>
                    <a:pt x="17"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7" name="Google Shape;407;p102"/>
            <p:cNvSpPr/>
            <p:nvPr/>
          </p:nvSpPr>
          <p:spPr>
            <a:xfrm>
              <a:off x="16341725" y="2216150"/>
              <a:ext cx="61913" cy="33338"/>
            </a:xfrm>
            <a:custGeom>
              <a:rect b="b" l="l" r="r" t="t"/>
              <a:pathLst>
                <a:path extrusionOk="0" h="12" w="2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8" name="Google Shape;408;p102"/>
            <p:cNvSpPr/>
            <p:nvPr/>
          </p:nvSpPr>
          <p:spPr>
            <a:xfrm>
              <a:off x="16259175" y="2257425"/>
              <a:ext cx="96838" cy="88900"/>
            </a:xfrm>
            <a:custGeom>
              <a:rect b="b" l="l" r="r" t="t"/>
              <a:pathLst>
                <a:path extrusionOk="0" h="32" w="35">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09" name="Google Shape;409;p102"/>
            <p:cNvSpPr/>
            <p:nvPr/>
          </p:nvSpPr>
          <p:spPr>
            <a:xfrm>
              <a:off x="16341725" y="2178050"/>
              <a:ext cx="250825" cy="74613"/>
            </a:xfrm>
            <a:custGeom>
              <a:rect b="b" l="l" r="r" t="t"/>
              <a:pathLst>
                <a:path extrusionOk="0" h="27" w="90">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0" name="Google Shape;410;p102"/>
            <p:cNvSpPr/>
            <p:nvPr/>
          </p:nvSpPr>
          <p:spPr>
            <a:xfrm>
              <a:off x="16419513" y="2155825"/>
              <a:ext cx="36513" cy="22225"/>
            </a:xfrm>
            <a:custGeom>
              <a:rect b="b" l="l" r="r" t="t"/>
              <a:pathLst>
                <a:path extrusionOk="0" h="8" w="13">
                  <a:moveTo>
                    <a:pt x="9" y="2"/>
                  </a:moveTo>
                  <a:cubicBezTo>
                    <a:pt x="5" y="0"/>
                    <a:pt x="0" y="5"/>
                    <a:pt x="4" y="6"/>
                  </a:cubicBezTo>
                  <a:cubicBezTo>
                    <a:pt x="8" y="8"/>
                    <a:pt x="13"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1" name="Google Shape;411;p102"/>
            <p:cNvSpPr/>
            <p:nvPr/>
          </p:nvSpPr>
          <p:spPr>
            <a:xfrm>
              <a:off x="16344900" y="2030413"/>
              <a:ext cx="166688" cy="119063"/>
            </a:xfrm>
            <a:custGeom>
              <a:rect b="b" l="l" r="r" t="t"/>
              <a:pathLst>
                <a:path extrusionOk="0" h="43" w="60">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2" name="Google Shape;412;p102"/>
            <p:cNvSpPr/>
            <p:nvPr/>
          </p:nvSpPr>
          <p:spPr>
            <a:xfrm>
              <a:off x="16405225" y="1971675"/>
              <a:ext cx="441325" cy="233363"/>
            </a:xfrm>
            <a:custGeom>
              <a:rect b="b" l="l" r="r" t="t"/>
              <a:pathLst>
                <a:path extrusionOk="0" h="84" w="159">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3" name="Google Shape;413;p102"/>
            <p:cNvSpPr/>
            <p:nvPr/>
          </p:nvSpPr>
          <p:spPr>
            <a:xfrm>
              <a:off x="16581438" y="2554288"/>
              <a:ext cx="22225" cy="20638"/>
            </a:xfrm>
            <a:custGeom>
              <a:rect b="b" l="l" r="r" t="t"/>
              <a:pathLst>
                <a:path extrusionOk="0" h="7" w="8">
                  <a:moveTo>
                    <a:pt x="3" y="6"/>
                  </a:moveTo>
                  <a:cubicBezTo>
                    <a:pt x="5" y="6"/>
                    <a:pt x="8" y="0"/>
                    <a:pt x="4" y="1"/>
                  </a:cubicBezTo>
                  <a:cubicBezTo>
                    <a:pt x="0" y="1"/>
                    <a:pt x="1" y="7"/>
                    <a:pt x="3" y="6"/>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4" name="Google Shape;414;p102"/>
            <p:cNvSpPr/>
            <p:nvPr/>
          </p:nvSpPr>
          <p:spPr>
            <a:xfrm>
              <a:off x="16522700" y="2538413"/>
              <a:ext cx="36513" cy="26988"/>
            </a:xfrm>
            <a:custGeom>
              <a:rect b="b" l="l" r="r" t="t"/>
              <a:pathLst>
                <a:path extrusionOk="0" h="10" w="13">
                  <a:moveTo>
                    <a:pt x="4" y="7"/>
                  </a:moveTo>
                  <a:cubicBezTo>
                    <a:pt x="8" y="10"/>
                    <a:pt x="13" y="3"/>
                    <a:pt x="13" y="2"/>
                  </a:cubicBezTo>
                  <a:cubicBezTo>
                    <a:pt x="12" y="0"/>
                    <a:pt x="0" y="5"/>
                    <a:pt x="4" y="7"/>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5" name="Google Shape;415;p102"/>
            <p:cNvSpPr/>
            <p:nvPr/>
          </p:nvSpPr>
          <p:spPr>
            <a:xfrm>
              <a:off x="16481425" y="2471738"/>
              <a:ext cx="100013" cy="66675"/>
            </a:xfrm>
            <a:custGeom>
              <a:rect b="b" l="l" r="r" t="t"/>
              <a:pathLst>
                <a:path extrusionOk="0" h="24" w="36">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6" name="Google Shape;416;p102"/>
            <p:cNvSpPr/>
            <p:nvPr/>
          </p:nvSpPr>
          <p:spPr>
            <a:xfrm>
              <a:off x="16438563" y="2268538"/>
              <a:ext cx="400050" cy="303213"/>
            </a:xfrm>
            <a:custGeom>
              <a:rect b="b" l="l" r="r" t="t"/>
              <a:pathLst>
                <a:path extrusionOk="0" h="109" w="144">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7" name="Google Shape;417;p102"/>
            <p:cNvSpPr/>
            <p:nvPr/>
          </p:nvSpPr>
          <p:spPr>
            <a:xfrm>
              <a:off x="16616363" y="2413000"/>
              <a:ext cx="44450" cy="33338"/>
            </a:xfrm>
            <a:custGeom>
              <a:rect b="b" l="l" r="r" t="t"/>
              <a:pathLst>
                <a:path extrusionOk="0" h="12" w="16">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8" name="Google Shape;418;p102"/>
            <p:cNvSpPr/>
            <p:nvPr/>
          </p:nvSpPr>
          <p:spPr>
            <a:xfrm>
              <a:off x="16570325" y="2266950"/>
              <a:ext cx="68263" cy="38100"/>
            </a:xfrm>
            <a:custGeom>
              <a:rect b="b" l="l" r="r" t="t"/>
              <a:pathLst>
                <a:path extrusionOk="0" h="14" w="25">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19" name="Google Shape;419;p102"/>
            <p:cNvSpPr/>
            <p:nvPr/>
          </p:nvSpPr>
          <p:spPr>
            <a:xfrm>
              <a:off x="15821025" y="2727325"/>
              <a:ext cx="34925" cy="38100"/>
            </a:xfrm>
            <a:custGeom>
              <a:rect b="b" l="l" r="r" t="t"/>
              <a:pathLst>
                <a:path extrusionOk="0" h="14" w="13">
                  <a:moveTo>
                    <a:pt x="4" y="2"/>
                  </a:moveTo>
                  <a:cubicBezTo>
                    <a:pt x="0" y="4"/>
                    <a:pt x="10" y="14"/>
                    <a:pt x="12" y="13"/>
                  </a:cubicBezTo>
                  <a:cubicBezTo>
                    <a:pt x="13" y="12"/>
                    <a:pt x="9" y="8"/>
                    <a:pt x="9" y="5"/>
                  </a:cubicBezTo>
                  <a:cubicBezTo>
                    <a:pt x="9" y="3"/>
                    <a:pt x="8" y="0"/>
                    <a:pt x="4"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0" name="Google Shape;420;p102"/>
            <p:cNvSpPr/>
            <p:nvPr/>
          </p:nvSpPr>
          <p:spPr>
            <a:xfrm>
              <a:off x="15328900" y="2260600"/>
              <a:ext cx="1538288" cy="1112838"/>
            </a:xfrm>
            <a:custGeom>
              <a:rect b="b" l="l" r="r" t="t"/>
              <a:pathLst>
                <a:path extrusionOk="0" h="401" w="554">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1" name="Google Shape;421;p102"/>
            <p:cNvSpPr/>
            <p:nvPr/>
          </p:nvSpPr>
          <p:spPr>
            <a:xfrm>
              <a:off x="15338425" y="2598738"/>
              <a:ext cx="26988" cy="17463"/>
            </a:xfrm>
            <a:custGeom>
              <a:rect b="b" l="l" r="r" t="t"/>
              <a:pathLst>
                <a:path extrusionOk="0" h="6" w="10">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2" name="Google Shape;422;p102"/>
            <p:cNvSpPr/>
            <p:nvPr/>
          </p:nvSpPr>
          <p:spPr>
            <a:xfrm>
              <a:off x="15465425" y="3276600"/>
              <a:ext cx="15875" cy="11113"/>
            </a:xfrm>
            <a:custGeom>
              <a:rect b="b" l="l" r="r" t="t"/>
              <a:pathLst>
                <a:path extrusionOk="0" h="4" w="6">
                  <a:moveTo>
                    <a:pt x="1" y="2"/>
                  </a:moveTo>
                  <a:cubicBezTo>
                    <a:pt x="3" y="3"/>
                    <a:pt x="4" y="4"/>
                    <a:pt x="5" y="2"/>
                  </a:cubicBezTo>
                  <a:cubicBezTo>
                    <a:pt x="6" y="1"/>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3" name="Google Shape;423;p102"/>
            <p:cNvSpPr/>
            <p:nvPr/>
          </p:nvSpPr>
          <p:spPr>
            <a:xfrm>
              <a:off x="15490825" y="3287713"/>
              <a:ext cx="11113" cy="7938"/>
            </a:xfrm>
            <a:custGeom>
              <a:rect b="b" l="l" r="r" t="t"/>
              <a:pathLst>
                <a:path extrusionOk="0" h="3" w="4">
                  <a:moveTo>
                    <a:pt x="2" y="0"/>
                  </a:moveTo>
                  <a:cubicBezTo>
                    <a:pt x="0" y="0"/>
                    <a:pt x="2" y="3"/>
                    <a:pt x="3" y="2"/>
                  </a:cubicBezTo>
                  <a:cubicBezTo>
                    <a:pt x="4" y="1"/>
                    <a:pt x="4" y="0"/>
                    <a:pt x="2"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4" name="Google Shape;424;p102"/>
            <p:cNvSpPr/>
            <p:nvPr/>
          </p:nvSpPr>
          <p:spPr>
            <a:xfrm>
              <a:off x="15368588" y="2713038"/>
              <a:ext cx="33338" cy="11113"/>
            </a:xfrm>
            <a:custGeom>
              <a:rect b="b" l="l" r="r" t="t"/>
              <a:pathLst>
                <a:path extrusionOk="0" h="4" w="12">
                  <a:moveTo>
                    <a:pt x="9" y="1"/>
                  </a:moveTo>
                  <a:cubicBezTo>
                    <a:pt x="7" y="0"/>
                    <a:pt x="0" y="4"/>
                    <a:pt x="3" y="4"/>
                  </a:cubicBezTo>
                  <a:cubicBezTo>
                    <a:pt x="4" y="4"/>
                    <a:pt x="5" y="3"/>
                    <a:pt x="7" y="3"/>
                  </a:cubicBezTo>
                  <a:cubicBezTo>
                    <a:pt x="8" y="3"/>
                    <a:pt x="12" y="2"/>
                    <a:pt x="9" y="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5" name="Google Shape;425;p102"/>
            <p:cNvSpPr/>
            <p:nvPr/>
          </p:nvSpPr>
          <p:spPr>
            <a:xfrm>
              <a:off x="15443200" y="3265488"/>
              <a:ext cx="14288" cy="11113"/>
            </a:xfrm>
            <a:custGeom>
              <a:rect b="b" l="l" r="r" t="t"/>
              <a:pathLst>
                <a:path extrusionOk="0" h="4" w="5">
                  <a:moveTo>
                    <a:pt x="1" y="2"/>
                  </a:moveTo>
                  <a:cubicBezTo>
                    <a:pt x="3" y="4"/>
                    <a:pt x="4" y="3"/>
                    <a:pt x="4" y="2"/>
                  </a:cubicBezTo>
                  <a:cubicBezTo>
                    <a:pt x="5" y="0"/>
                    <a:pt x="0" y="0"/>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6" name="Google Shape;426;p102"/>
            <p:cNvSpPr/>
            <p:nvPr/>
          </p:nvSpPr>
          <p:spPr>
            <a:xfrm>
              <a:off x="15517813" y="2638425"/>
              <a:ext cx="41275" cy="38100"/>
            </a:xfrm>
            <a:custGeom>
              <a:rect b="b" l="l" r="r" t="t"/>
              <a:pathLst>
                <a:path extrusionOk="0" h="14" w="15">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7" name="Google Shape;427;p102"/>
            <p:cNvSpPr/>
            <p:nvPr/>
          </p:nvSpPr>
          <p:spPr>
            <a:xfrm>
              <a:off x="15335250" y="2728913"/>
              <a:ext cx="15875" cy="17463"/>
            </a:xfrm>
            <a:custGeom>
              <a:rect b="b" l="l" r="r" t="t"/>
              <a:pathLst>
                <a:path extrusionOk="0" h="6" w="6">
                  <a:moveTo>
                    <a:pt x="2" y="5"/>
                  </a:moveTo>
                  <a:cubicBezTo>
                    <a:pt x="5" y="4"/>
                    <a:pt x="6" y="2"/>
                    <a:pt x="5" y="1"/>
                  </a:cubicBezTo>
                  <a:cubicBezTo>
                    <a:pt x="4" y="0"/>
                    <a:pt x="0" y="6"/>
                    <a:pt x="2"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8" name="Google Shape;428;p102"/>
            <p:cNvSpPr/>
            <p:nvPr/>
          </p:nvSpPr>
          <p:spPr>
            <a:xfrm>
              <a:off x="15498763" y="3298825"/>
              <a:ext cx="22225" cy="22225"/>
            </a:xfrm>
            <a:custGeom>
              <a:rect b="b" l="l" r="r" t="t"/>
              <a:pathLst>
                <a:path extrusionOk="0" h="8" w="8">
                  <a:moveTo>
                    <a:pt x="3" y="0"/>
                  </a:moveTo>
                  <a:cubicBezTo>
                    <a:pt x="0" y="1"/>
                    <a:pt x="2" y="8"/>
                    <a:pt x="3" y="6"/>
                  </a:cubicBezTo>
                  <a:cubicBezTo>
                    <a:pt x="4" y="6"/>
                    <a:pt x="6" y="5"/>
                    <a:pt x="7" y="4"/>
                  </a:cubicBezTo>
                  <a:cubicBezTo>
                    <a:pt x="8" y="3"/>
                    <a:pt x="6" y="0"/>
                    <a:pt x="3"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29" name="Google Shape;429;p102"/>
            <p:cNvSpPr/>
            <p:nvPr/>
          </p:nvSpPr>
          <p:spPr>
            <a:xfrm>
              <a:off x="17387888" y="2457450"/>
              <a:ext cx="152400" cy="77788"/>
            </a:xfrm>
            <a:custGeom>
              <a:rect b="b" l="l" r="r" t="t"/>
              <a:pathLst>
                <a:path extrusionOk="0" h="28" w="55">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0" name="Google Shape;430;p102"/>
            <p:cNvSpPr/>
            <p:nvPr/>
          </p:nvSpPr>
          <p:spPr>
            <a:xfrm>
              <a:off x="16611600" y="3217863"/>
              <a:ext cx="11113" cy="25400"/>
            </a:xfrm>
            <a:custGeom>
              <a:rect b="b" l="l" r="r" t="t"/>
              <a:pathLst>
                <a:path extrusionOk="0" h="9" w="4">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1" name="Google Shape;431;p102"/>
            <p:cNvSpPr/>
            <p:nvPr/>
          </p:nvSpPr>
          <p:spPr>
            <a:xfrm>
              <a:off x="16408400" y="3005138"/>
              <a:ext cx="85725" cy="134938"/>
            </a:xfrm>
            <a:custGeom>
              <a:rect b="b" l="l" r="r" t="t"/>
              <a:pathLst>
                <a:path extrusionOk="0" h="49" w="31">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grpSp>
        <p:nvGrpSpPr>
          <p:cNvPr id="432" name="Google Shape;432;p102"/>
          <p:cNvGrpSpPr/>
          <p:nvPr/>
        </p:nvGrpSpPr>
        <p:grpSpPr>
          <a:xfrm>
            <a:off x="18853150" y="1957388"/>
            <a:ext cx="1490663" cy="1516063"/>
            <a:chOff x="18853150" y="1957388"/>
            <a:chExt cx="1490663" cy="1516063"/>
          </a:xfrm>
        </p:grpSpPr>
        <p:sp>
          <p:nvSpPr>
            <p:cNvPr id="433" name="Google Shape;433;p102"/>
            <p:cNvSpPr/>
            <p:nvPr/>
          </p:nvSpPr>
          <p:spPr>
            <a:xfrm>
              <a:off x="18875375" y="2527300"/>
              <a:ext cx="1468438" cy="909638"/>
            </a:xfrm>
            <a:custGeom>
              <a:rect b="b" l="l" r="r" t="t"/>
              <a:pathLst>
                <a:path extrusionOk="0" h="328" w="529">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4" name="Google Shape;434;p102"/>
            <p:cNvSpPr/>
            <p:nvPr/>
          </p:nvSpPr>
          <p:spPr>
            <a:xfrm>
              <a:off x="19416713" y="3192463"/>
              <a:ext cx="36513" cy="58738"/>
            </a:xfrm>
            <a:custGeom>
              <a:rect b="b" l="l" r="r" t="t"/>
              <a:pathLst>
                <a:path extrusionOk="0" h="21" w="13">
                  <a:moveTo>
                    <a:pt x="9" y="20"/>
                  </a:moveTo>
                  <a:cubicBezTo>
                    <a:pt x="13" y="20"/>
                    <a:pt x="13" y="0"/>
                    <a:pt x="11" y="0"/>
                  </a:cubicBezTo>
                  <a:cubicBezTo>
                    <a:pt x="9" y="0"/>
                    <a:pt x="9" y="3"/>
                    <a:pt x="4" y="6"/>
                  </a:cubicBezTo>
                  <a:cubicBezTo>
                    <a:pt x="0" y="9"/>
                    <a:pt x="4" y="21"/>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5" name="Google Shape;435;p102"/>
            <p:cNvSpPr/>
            <p:nvPr/>
          </p:nvSpPr>
          <p:spPr>
            <a:xfrm>
              <a:off x="19234150" y="3295650"/>
              <a:ext cx="33338" cy="33338"/>
            </a:xfrm>
            <a:custGeom>
              <a:rect b="b" l="l" r="r" t="t"/>
              <a:pathLst>
                <a:path extrusionOk="0" h="12" w="12">
                  <a:moveTo>
                    <a:pt x="2" y="9"/>
                  </a:moveTo>
                  <a:cubicBezTo>
                    <a:pt x="7" y="12"/>
                    <a:pt x="12" y="11"/>
                    <a:pt x="12" y="6"/>
                  </a:cubicBezTo>
                  <a:cubicBezTo>
                    <a:pt x="11" y="0"/>
                    <a:pt x="0" y="7"/>
                    <a:pt x="2"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6" name="Google Shape;436;p102"/>
            <p:cNvSpPr/>
            <p:nvPr/>
          </p:nvSpPr>
          <p:spPr>
            <a:xfrm>
              <a:off x="19535775" y="3359150"/>
              <a:ext cx="88900" cy="55563"/>
            </a:xfrm>
            <a:custGeom>
              <a:rect b="b" l="l" r="r" t="t"/>
              <a:pathLst>
                <a:path extrusionOk="0" h="20" w="32">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7" name="Google Shape;437;p102"/>
            <p:cNvSpPr/>
            <p:nvPr/>
          </p:nvSpPr>
          <p:spPr>
            <a:xfrm>
              <a:off x="19405600" y="3257550"/>
              <a:ext cx="55563" cy="90488"/>
            </a:xfrm>
            <a:custGeom>
              <a:rect b="b" l="l" r="r" t="t"/>
              <a:pathLst>
                <a:path extrusionOk="0" h="33" w="20">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8" name="Google Shape;438;p102"/>
            <p:cNvSpPr/>
            <p:nvPr/>
          </p:nvSpPr>
          <p:spPr>
            <a:xfrm>
              <a:off x="19843750" y="3446463"/>
              <a:ext cx="88900" cy="26988"/>
            </a:xfrm>
            <a:custGeom>
              <a:rect b="b" l="l" r="r" t="t"/>
              <a:pathLst>
                <a:path extrusionOk="0" h="10" w="32">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39" name="Google Shape;439;p102"/>
            <p:cNvSpPr/>
            <p:nvPr/>
          </p:nvSpPr>
          <p:spPr>
            <a:xfrm>
              <a:off x="18853150" y="2709863"/>
              <a:ext cx="152400" cy="161925"/>
            </a:xfrm>
            <a:custGeom>
              <a:rect b="b" l="l" r="r" t="t"/>
              <a:pathLst>
                <a:path extrusionOk="0" h="58" w="55">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0" name="Google Shape;440;p102"/>
            <p:cNvSpPr/>
            <p:nvPr/>
          </p:nvSpPr>
          <p:spPr>
            <a:xfrm>
              <a:off x="19119850" y="2479675"/>
              <a:ext cx="22225" cy="39688"/>
            </a:xfrm>
            <a:custGeom>
              <a:rect b="b" l="l" r="r" t="t"/>
              <a:pathLst>
                <a:path extrusionOk="0" h="14" w="8">
                  <a:moveTo>
                    <a:pt x="2" y="13"/>
                  </a:moveTo>
                  <a:cubicBezTo>
                    <a:pt x="5" y="10"/>
                    <a:pt x="8" y="0"/>
                    <a:pt x="4" y="1"/>
                  </a:cubicBezTo>
                  <a:cubicBezTo>
                    <a:pt x="0" y="2"/>
                    <a:pt x="1" y="14"/>
                    <a:pt x="2"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1" name="Google Shape;441;p102"/>
            <p:cNvSpPr/>
            <p:nvPr/>
          </p:nvSpPr>
          <p:spPr>
            <a:xfrm>
              <a:off x="18961100" y="2557463"/>
              <a:ext cx="261938" cy="377825"/>
            </a:xfrm>
            <a:custGeom>
              <a:rect b="b" l="l" r="r" t="t"/>
              <a:pathLst>
                <a:path extrusionOk="0" h="136" w="94">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2" name="Google Shape;442;p102"/>
            <p:cNvSpPr/>
            <p:nvPr/>
          </p:nvSpPr>
          <p:spPr>
            <a:xfrm>
              <a:off x="18948400" y="2579688"/>
              <a:ext cx="34925" cy="30163"/>
            </a:xfrm>
            <a:custGeom>
              <a:rect b="b" l="l" r="r" t="t"/>
              <a:pathLst>
                <a:path extrusionOk="0" h="11" w="13">
                  <a:moveTo>
                    <a:pt x="3" y="11"/>
                  </a:moveTo>
                  <a:cubicBezTo>
                    <a:pt x="8" y="11"/>
                    <a:pt x="13" y="4"/>
                    <a:pt x="10" y="2"/>
                  </a:cubicBezTo>
                  <a:cubicBezTo>
                    <a:pt x="8" y="0"/>
                    <a:pt x="0" y="11"/>
                    <a:pt x="3"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3" name="Google Shape;443;p102"/>
            <p:cNvSpPr/>
            <p:nvPr/>
          </p:nvSpPr>
          <p:spPr>
            <a:xfrm>
              <a:off x="19494500" y="2679700"/>
              <a:ext cx="52388" cy="66675"/>
            </a:xfrm>
            <a:custGeom>
              <a:rect b="b" l="l" r="r" t="t"/>
              <a:pathLst>
                <a:path extrusionOk="0" h="24" w="19">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4" name="Google Shape;444;p102"/>
            <p:cNvSpPr/>
            <p:nvPr/>
          </p:nvSpPr>
          <p:spPr>
            <a:xfrm>
              <a:off x="19694525" y="2608263"/>
              <a:ext cx="41275" cy="44450"/>
            </a:xfrm>
            <a:custGeom>
              <a:rect b="b" l="l" r="r" t="t"/>
              <a:pathLst>
                <a:path extrusionOk="0" h="16" w="15">
                  <a:moveTo>
                    <a:pt x="2" y="14"/>
                  </a:moveTo>
                  <a:cubicBezTo>
                    <a:pt x="3" y="16"/>
                    <a:pt x="15" y="0"/>
                    <a:pt x="9" y="0"/>
                  </a:cubicBezTo>
                  <a:cubicBezTo>
                    <a:pt x="3" y="0"/>
                    <a:pt x="0" y="12"/>
                    <a:pt x="2" y="1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5" name="Google Shape;445;p102"/>
            <p:cNvSpPr/>
            <p:nvPr/>
          </p:nvSpPr>
          <p:spPr>
            <a:xfrm>
              <a:off x="19810413" y="2554288"/>
              <a:ext cx="30163" cy="11113"/>
            </a:xfrm>
            <a:custGeom>
              <a:rect b="b" l="l" r="r" t="t"/>
              <a:pathLst>
                <a:path extrusionOk="0" h="4" w="11">
                  <a:moveTo>
                    <a:pt x="9" y="2"/>
                  </a:moveTo>
                  <a:cubicBezTo>
                    <a:pt x="11" y="0"/>
                    <a:pt x="0" y="1"/>
                    <a:pt x="3" y="3"/>
                  </a:cubicBezTo>
                  <a:cubicBezTo>
                    <a:pt x="4" y="4"/>
                    <a:pt x="8"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6" name="Google Shape;446;p102"/>
            <p:cNvSpPr/>
            <p:nvPr/>
          </p:nvSpPr>
          <p:spPr>
            <a:xfrm>
              <a:off x="19805650" y="2568575"/>
              <a:ext cx="41275" cy="30163"/>
            </a:xfrm>
            <a:custGeom>
              <a:rect b="b" l="l" r="r" t="t"/>
              <a:pathLst>
                <a:path extrusionOk="0" h="11" w="15">
                  <a:moveTo>
                    <a:pt x="2" y="11"/>
                  </a:moveTo>
                  <a:cubicBezTo>
                    <a:pt x="5" y="11"/>
                    <a:pt x="12" y="5"/>
                    <a:pt x="13" y="4"/>
                  </a:cubicBezTo>
                  <a:cubicBezTo>
                    <a:pt x="15" y="2"/>
                    <a:pt x="12" y="0"/>
                    <a:pt x="7" y="2"/>
                  </a:cubicBezTo>
                  <a:cubicBezTo>
                    <a:pt x="1" y="3"/>
                    <a:pt x="0" y="11"/>
                    <a:pt x="2"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7" name="Google Shape;447;p102"/>
            <p:cNvSpPr/>
            <p:nvPr/>
          </p:nvSpPr>
          <p:spPr>
            <a:xfrm>
              <a:off x="20051713" y="2035175"/>
              <a:ext cx="3175" cy="3175"/>
            </a:xfrm>
            <a:custGeom>
              <a:rect b="b" l="l" r="r" t="t"/>
              <a:pathLst>
                <a:path extrusionOk="0" h="1" w="1">
                  <a:moveTo>
                    <a:pt x="1" y="0"/>
                  </a:moveTo>
                  <a:cubicBezTo>
                    <a:pt x="0" y="1"/>
                    <a:pt x="0" y="1"/>
                    <a:pt x="0" y="1"/>
                  </a:cubicBezTo>
                  <a:cubicBezTo>
                    <a:pt x="1" y="1"/>
                    <a:pt x="1" y="0"/>
                    <a:pt x="1"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8" name="Google Shape;448;p102"/>
            <p:cNvSpPr/>
            <p:nvPr/>
          </p:nvSpPr>
          <p:spPr>
            <a:xfrm>
              <a:off x="19310350" y="1957388"/>
              <a:ext cx="781050" cy="760413"/>
            </a:xfrm>
            <a:custGeom>
              <a:rect b="b" l="l" r="r" t="t"/>
              <a:pathLst>
                <a:path extrusionOk="0" h="274" w="281">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49" name="Google Shape;449;p102"/>
            <p:cNvSpPr/>
            <p:nvPr/>
          </p:nvSpPr>
          <p:spPr>
            <a:xfrm>
              <a:off x="19005550" y="3157538"/>
              <a:ext cx="88900" cy="134938"/>
            </a:xfrm>
            <a:custGeom>
              <a:rect b="b" l="l" r="r" t="t"/>
              <a:pathLst>
                <a:path extrusionOk="0" h="49" w="32">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3400">
        <p:fade thruBlk="1"/>
      </p:transition>
    </mc:Choice>
    <mc:Fallback>
      <p:transition spd="slow">
        <p:fade/>
      </p:transition>
    </mc:Fallback>
  </mc:AlternateContent>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Europe ">
  <p:cSld name="Title Slide Europe ">
    <p:spTree>
      <p:nvGrpSpPr>
        <p:cNvPr id="450" name="Shape 450"/>
        <p:cNvGrpSpPr/>
        <p:nvPr/>
      </p:nvGrpSpPr>
      <p:grpSpPr>
        <a:xfrm>
          <a:off x="0" y="0"/>
          <a:ext cx="0" cy="0"/>
          <a:chOff x="0" y="0"/>
          <a:chExt cx="0" cy="0"/>
        </a:xfrm>
      </p:grpSpPr>
      <p:sp>
        <p:nvSpPr>
          <p:cNvPr id="451" name="Google Shape;451;p103"/>
          <p:cNvSpPr/>
          <p:nvPr/>
        </p:nvSpPr>
        <p:spPr>
          <a:xfrm>
            <a:off x="274638" y="3943350"/>
            <a:ext cx="9144000" cy="1828800"/>
          </a:xfrm>
          <a:prstGeom prst="rect">
            <a:avLst/>
          </a:prstGeom>
          <a:solidFill>
            <a:schemeClr val="dk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2" name="Google Shape;452;p103"/>
          <p:cNvSpPr/>
          <p:nvPr/>
        </p:nvSpPr>
        <p:spPr>
          <a:xfrm>
            <a:off x="6345382" y="3943350"/>
            <a:ext cx="3073256"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3" name="Google Shape;453;p103"/>
          <p:cNvSpPr/>
          <p:nvPr/>
        </p:nvSpPr>
        <p:spPr>
          <a:xfrm>
            <a:off x="274638" y="2125663"/>
            <a:ext cx="9144000" cy="1828801"/>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454" name="Google Shape;454;p103"/>
          <p:cNvSpPr txBox="1"/>
          <p:nvPr>
            <p:ph type="title"/>
          </p:nvPr>
        </p:nvSpPr>
        <p:spPr>
          <a:xfrm>
            <a:off x="274702" y="2125678"/>
            <a:ext cx="9143936" cy="1828786"/>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rgbClr val="FFFFFF"/>
              </a:buClr>
              <a:buSzPts val="6000"/>
              <a:buFont typeface="Quattrocento Sans"/>
              <a:buNone/>
              <a:defRPr b="0" i="0" sz="6000"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5" name="Google Shape;455;p103"/>
          <p:cNvSpPr txBox="1"/>
          <p:nvPr>
            <p:ph idx="1" type="body"/>
          </p:nvPr>
        </p:nvSpPr>
        <p:spPr>
          <a:xfrm>
            <a:off x="274701" y="3955786"/>
            <a:ext cx="6070681" cy="1828007"/>
          </a:xfrm>
          <a:prstGeom prst="rect">
            <a:avLst/>
          </a:prstGeom>
          <a:noFill/>
          <a:ln>
            <a:noFill/>
          </a:ln>
        </p:spPr>
        <p:txBody>
          <a:bodyPr anchorCtr="0" anchor="t" bIns="146300" lIns="182875" spcFirstLastPara="1" rIns="182875" wrap="square" tIns="146300"/>
          <a:lstStyle>
            <a:lvl1pPr indent="-228600" lvl="0" marL="457200" marR="0" rtl="0" algn="l">
              <a:lnSpc>
                <a:spcPct val="90000"/>
              </a:lnSpc>
              <a:spcBef>
                <a:spcPts val="0"/>
              </a:spcBef>
              <a:spcAft>
                <a:spcPts val="0"/>
              </a:spcAft>
              <a:buClr>
                <a:schemeClr val="lt2"/>
              </a:buClr>
              <a:buSzPts val="3240"/>
              <a:buFont typeface="Arial"/>
              <a:buNone/>
              <a:defRPr b="0" i="0" sz="3600" u="none" cap="none" strike="noStrike">
                <a:solidFill>
                  <a:schemeClr val="lt2"/>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456" name="Google Shape;456;p103"/>
          <p:cNvPicPr preferRelativeResize="0"/>
          <p:nvPr/>
        </p:nvPicPr>
        <p:blipFill rotWithShape="1">
          <a:blip r:embed="rId2">
            <a:alphaModFix/>
          </a:blip>
          <a:srcRect b="0" l="0" r="0" t="0"/>
          <a:stretch/>
        </p:blipFill>
        <p:spPr>
          <a:xfrm>
            <a:off x="458333" y="518288"/>
            <a:ext cx="2620606" cy="915495"/>
          </a:xfrm>
          <a:prstGeom prst="rect">
            <a:avLst/>
          </a:prstGeom>
          <a:noFill/>
          <a:ln>
            <a:noFill/>
          </a:ln>
        </p:spPr>
      </p:pic>
      <p:pic>
        <p:nvPicPr>
          <p:cNvPr id="457" name="Google Shape;457;p103"/>
          <p:cNvPicPr preferRelativeResize="0"/>
          <p:nvPr/>
        </p:nvPicPr>
        <p:blipFill rotWithShape="1">
          <a:blip r:embed="rId3">
            <a:alphaModFix/>
          </a:blip>
          <a:srcRect b="0" l="0" r="0" t="0"/>
          <a:stretch/>
        </p:blipFill>
        <p:spPr>
          <a:xfrm>
            <a:off x="458333" y="6208325"/>
            <a:ext cx="1552931" cy="332660"/>
          </a:xfrm>
          <a:prstGeom prst="rect">
            <a:avLst/>
          </a:prstGeom>
          <a:noFill/>
          <a:ln>
            <a:noFill/>
          </a:ln>
        </p:spPr>
      </p:pic>
      <p:sp>
        <p:nvSpPr>
          <p:cNvPr id="458" name="Google Shape;458;p103"/>
          <p:cNvSpPr txBox="1"/>
          <p:nvPr>
            <p:ph idx="2" type="body"/>
          </p:nvPr>
        </p:nvSpPr>
        <p:spPr>
          <a:xfrm>
            <a:off x="6492620" y="434695"/>
            <a:ext cx="5486400" cy="927838"/>
          </a:xfrm>
          <a:prstGeom prst="rect">
            <a:avLst/>
          </a:prstGeom>
          <a:noFill/>
          <a:ln>
            <a:noFill/>
          </a:ln>
        </p:spPr>
        <p:txBody>
          <a:bodyPr anchorCtr="0" anchor="t" bIns="91400" lIns="146250" spcFirstLastPara="1" rIns="0" wrap="square" tIns="0"/>
          <a:lstStyle>
            <a:lvl1pPr indent="-228600" lvl="0" marL="457200" marR="0" rtl="0" algn="r">
              <a:lnSpc>
                <a:spcPct val="90000"/>
              </a:lnSpc>
              <a:spcBef>
                <a:spcPts val="1200"/>
              </a:spcBef>
              <a:spcAft>
                <a:spcPts val="0"/>
              </a:spcAft>
              <a:buClr>
                <a:schemeClr val="dk1"/>
              </a:buClr>
              <a:buSzPts val="5400"/>
              <a:buFont typeface="Arial"/>
              <a:buNone/>
              <a:defRPr b="0" i="0" sz="6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459" name="Google Shape;459;p103"/>
          <p:cNvGrpSpPr/>
          <p:nvPr/>
        </p:nvGrpSpPr>
        <p:grpSpPr>
          <a:xfrm>
            <a:off x="7136678" y="4110831"/>
            <a:ext cx="1490663" cy="1516063"/>
            <a:chOff x="18853150" y="1957388"/>
            <a:chExt cx="1490663" cy="1516063"/>
          </a:xfrm>
        </p:grpSpPr>
        <p:sp>
          <p:nvSpPr>
            <p:cNvPr id="460" name="Google Shape;460;p103"/>
            <p:cNvSpPr/>
            <p:nvPr/>
          </p:nvSpPr>
          <p:spPr>
            <a:xfrm>
              <a:off x="18875375" y="2527300"/>
              <a:ext cx="1468438" cy="909638"/>
            </a:xfrm>
            <a:custGeom>
              <a:rect b="b" l="l" r="r" t="t"/>
              <a:pathLst>
                <a:path extrusionOk="0" h="328" w="529">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1" name="Google Shape;461;p103"/>
            <p:cNvSpPr/>
            <p:nvPr/>
          </p:nvSpPr>
          <p:spPr>
            <a:xfrm>
              <a:off x="19416713" y="3192463"/>
              <a:ext cx="36513" cy="58738"/>
            </a:xfrm>
            <a:custGeom>
              <a:rect b="b" l="l" r="r" t="t"/>
              <a:pathLst>
                <a:path extrusionOk="0" h="21" w="13">
                  <a:moveTo>
                    <a:pt x="9" y="20"/>
                  </a:moveTo>
                  <a:cubicBezTo>
                    <a:pt x="13" y="20"/>
                    <a:pt x="13" y="0"/>
                    <a:pt x="11" y="0"/>
                  </a:cubicBezTo>
                  <a:cubicBezTo>
                    <a:pt x="9" y="0"/>
                    <a:pt x="9" y="3"/>
                    <a:pt x="4" y="6"/>
                  </a:cubicBezTo>
                  <a:cubicBezTo>
                    <a:pt x="0" y="9"/>
                    <a:pt x="4" y="21"/>
                    <a:pt x="9" y="2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2" name="Google Shape;462;p103"/>
            <p:cNvSpPr/>
            <p:nvPr/>
          </p:nvSpPr>
          <p:spPr>
            <a:xfrm>
              <a:off x="19234150" y="3295650"/>
              <a:ext cx="33338" cy="33338"/>
            </a:xfrm>
            <a:custGeom>
              <a:rect b="b" l="l" r="r" t="t"/>
              <a:pathLst>
                <a:path extrusionOk="0" h="12" w="12">
                  <a:moveTo>
                    <a:pt x="2" y="9"/>
                  </a:moveTo>
                  <a:cubicBezTo>
                    <a:pt x="7" y="12"/>
                    <a:pt x="12" y="11"/>
                    <a:pt x="12" y="6"/>
                  </a:cubicBezTo>
                  <a:cubicBezTo>
                    <a:pt x="11" y="0"/>
                    <a:pt x="0" y="7"/>
                    <a:pt x="2" y="9"/>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3" name="Google Shape;463;p103"/>
            <p:cNvSpPr/>
            <p:nvPr/>
          </p:nvSpPr>
          <p:spPr>
            <a:xfrm>
              <a:off x="19535775" y="3359150"/>
              <a:ext cx="88900" cy="55563"/>
            </a:xfrm>
            <a:custGeom>
              <a:rect b="b" l="l" r="r" t="t"/>
              <a:pathLst>
                <a:path extrusionOk="0" h="20" w="32">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4" name="Google Shape;464;p103"/>
            <p:cNvSpPr/>
            <p:nvPr/>
          </p:nvSpPr>
          <p:spPr>
            <a:xfrm>
              <a:off x="19405600" y="3257550"/>
              <a:ext cx="55563" cy="90488"/>
            </a:xfrm>
            <a:custGeom>
              <a:rect b="b" l="l" r="r" t="t"/>
              <a:pathLst>
                <a:path extrusionOk="0" h="33" w="20">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5" name="Google Shape;465;p103"/>
            <p:cNvSpPr/>
            <p:nvPr/>
          </p:nvSpPr>
          <p:spPr>
            <a:xfrm>
              <a:off x="19843750" y="3446463"/>
              <a:ext cx="88900" cy="26988"/>
            </a:xfrm>
            <a:custGeom>
              <a:rect b="b" l="l" r="r" t="t"/>
              <a:pathLst>
                <a:path extrusionOk="0" h="10" w="32">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6" name="Google Shape;466;p103"/>
            <p:cNvSpPr/>
            <p:nvPr/>
          </p:nvSpPr>
          <p:spPr>
            <a:xfrm>
              <a:off x="18853150" y="2709863"/>
              <a:ext cx="152400" cy="161925"/>
            </a:xfrm>
            <a:custGeom>
              <a:rect b="b" l="l" r="r" t="t"/>
              <a:pathLst>
                <a:path extrusionOk="0" h="58" w="55">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7" name="Google Shape;467;p103"/>
            <p:cNvSpPr/>
            <p:nvPr/>
          </p:nvSpPr>
          <p:spPr>
            <a:xfrm>
              <a:off x="19119850" y="2479675"/>
              <a:ext cx="22225" cy="39688"/>
            </a:xfrm>
            <a:custGeom>
              <a:rect b="b" l="l" r="r" t="t"/>
              <a:pathLst>
                <a:path extrusionOk="0" h="14" w="8">
                  <a:moveTo>
                    <a:pt x="2" y="13"/>
                  </a:moveTo>
                  <a:cubicBezTo>
                    <a:pt x="5" y="10"/>
                    <a:pt x="8" y="0"/>
                    <a:pt x="4" y="1"/>
                  </a:cubicBezTo>
                  <a:cubicBezTo>
                    <a:pt x="0" y="2"/>
                    <a:pt x="1" y="14"/>
                    <a:pt x="2" y="1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8" name="Google Shape;468;p103"/>
            <p:cNvSpPr/>
            <p:nvPr/>
          </p:nvSpPr>
          <p:spPr>
            <a:xfrm>
              <a:off x="18961100" y="2557463"/>
              <a:ext cx="261938" cy="377825"/>
            </a:xfrm>
            <a:custGeom>
              <a:rect b="b" l="l" r="r" t="t"/>
              <a:pathLst>
                <a:path extrusionOk="0" h="136" w="94">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69" name="Google Shape;469;p103"/>
            <p:cNvSpPr/>
            <p:nvPr/>
          </p:nvSpPr>
          <p:spPr>
            <a:xfrm>
              <a:off x="18948400" y="2579688"/>
              <a:ext cx="34925" cy="30163"/>
            </a:xfrm>
            <a:custGeom>
              <a:rect b="b" l="l" r="r" t="t"/>
              <a:pathLst>
                <a:path extrusionOk="0" h="11" w="13">
                  <a:moveTo>
                    <a:pt x="3" y="11"/>
                  </a:moveTo>
                  <a:cubicBezTo>
                    <a:pt x="8" y="11"/>
                    <a:pt x="13" y="4"/>
                    <a:pt x="10" y="2"/>
                  </a:cubicBezTo>
                  <a:cubicBezTo>
                    <a:pt x="8" y="0"/>
                    <a:pt x="0" y="11"/>
                    <a:pt x="3"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0" name="Google Shape;470;p103"/>
            <p:cNvSpPr/>
            <p:nvPr/>
          </p:nvSpPr>
          <p:spPr>
            <a:xfrm>
              <a:off x="19494500" y="2679700"/>
              <a:ext cx="52388" cy="66675"/>
            </a:xfrm>
            <a:custGeom>
              <a:rect b="b" l="l" r="r" t="t"/>
              <a:pathLst>
                <a:path extrusionOk="0" h="24" w="19">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1" name="Google Shape;471;p103"/>
            <p:cNvSpPr/>
            <p:nvPr/>
          </p:nvSpPr>
          <p:spPr>
            <a:xfrm>
              <a:off x="19694525" y="2608263"/>
              <a:ext cx="41275" cy="44450"/>
            </a:xfrm>
            <a:custGeom>
              <a:rect b="b" l="l" r="r" t="t"/>
              <a:pathLst>
                <a:path extrusionOk="0" h="16" w="15">
                  <a:moveTo>
                    <a:pt x="2" y="14"/>
                  </a:moveTo>
                  <a:cubicBezTo>
                    <a:pt x="3" y="16"/>
                    <a:pt x="15" y="0"/>
                    <a:pt x="9" y="0"/>
                  </a:cubicBezTo>
                  <a:cubicBezTo>
                    <a:pt x="3" y="0"/>
                    <a:pt x="0" y="12"/>
                    <a:pt x="2" y="14"/>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2" name="Google Shape;472;p103"/>
            <p:cNvSpPr/>
            <p:nvPr/>
          </p:nvSpPr>
          <p:spPr>
            <a:xfrm>
              <a:off x="19810413" y="2554288"/>
              <a:ext cx="30163" cy="11113"/>
            </a:xfrm>
            <a:custGeom>
              <a:rect b="b" l="l" r="r" t="t"/>
              <a:pathLst>
                <a:path extrusionOk="0" h="4" w="11">
                  <a:moveTo>
                    <a:pt x="9" y="2"/>
                  </a:moveTo>
                  <a:cubicBezTo>
                    <a:pt x="11" y="0"/>
                    <a:pt x="0" y="1"/>
                    <a:pt x="3" y="3"/>
                  </a:cubicBezTo>
                  <a:cubicBezTo>
                    <a:pt x="4" y="4"/>
                    <a:pt x="8" y="4"/>
                    <a:pt x="9" y="2"/>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3" name="Google Shape;473;p103"/>
            <p:cNvSpPr/>
            <p:nvPr/>
          </p:nvSpPr>
          <p:spPr>
            <a:xfrm>
              <a:off x="19805650" y="2568575"/>
              <a:ext cx="41275" cy="30163"/>
            </a:xfrm>
            <a:custGeom>
              <a:rect b="b" l="l" r="r" t="t"/>
              <a:pathLst>
                <a:path extrusionOk="0" h="11" w="15">
                  <a:moveTo>
                    <a:pt x="2" y="11"/>
                  </a:moveTo>
                  <a:cubicBezTo>
                    <a:pt x="5" y="11"/>
                    <a:pt x="12" y="5"/>
                    <a:pt x="13" y="4"/>
                  </a:cubicBezTo>
                  <a:cubicBezTo>
                    <a:pt x="15" y="2"/>
                    <a:pt x="12" y="0"/>
                    <a:pt x="7" y="2"/>
                  </a:cubicBezTo>
                  <a:cubicBezTo>
                    <a:pt x="1" y="3"/>
                    <a:pt x="0" y="11"/>
                    <a:pt x="2" y="11"/>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4" name="Google Shape;474;p103"/>
            <p:cNvSpPr/>
            <p:nvPr/>
          </p:nvSpPr>
          <p:spPr>
            <a:xfrm>
              <a:off x="20051713" y="2035175"/>
              <a:ext cx="3175" cy="3175"/>
            </a:xfrm>
            <a:custGeom>
              <a:rect b="b" l="l" r="r" t="t"/>
              <a:pathLst>
                <a:path extrusionOk="0" h="1" w="1">
                  <a:moveTo>
                    <a:pt x="1" y="0"/>
                  </a:moveTo>
                  <a:cubicBezTo>
                    <a:pt x="0" y="1"/>
                    <a:pt x="0" y="1"/>
                    <a:pt x="0" y="1"/>
                  </a:cubicBezTo>
                  <a:cubicBezTo>
                    <a:pt x="1" y="1"/>
                    <a:pt x="1" y="0"/>
                    <a:pt x="1" y="0"/>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5" name="Google Shape;475;p103"/>
            <p:cNvSpPr/>
            <p:nvPr/>
          </p:nvSpPr>
          <p:spPr>
            <a:xfrm>
              <a:off x="19310350" y="1957388"/>
              <a:ext cx="781050" cy="760413"/>
            </a:xfrm>
            <a:custGeom>
              <a:rect b="b" l="l" r="r" t="t"/>
              <a:pathLst>
                <a:path extrusionOk="0" h="274" w="281">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476" name="Google Shape;476;p103"/>
            <p:cNvSpPr/>
            <p:nvPr/>
          </p:nvSpPr>
          <p:spPr>
            <a:xfrm>
              <a:off x="19005550" y="3157538"/>
              <a:ext cx="88900" cy="134938"/>
            </a:xfrm>
            <a:custGeom>
              <a:rect b="b" l="l" r="r" t="t"/>
              <a:pathLst>
                <a:path extrusionOk="0" h="49" w="32">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3400">
        <p:fade thruBlk="1"/>
      </p:transition>
    </mc:Choice>
    <mc:Fallback>
      <p:transition spd="slow">
        <p:fade/>
      </p:transition>
    </mc:Fallback>
  </mc:AlternateContent>
  <p:extLst>
    <p:ext uri="{DCECCB84-F9BA-43D5-87BE-67443E8EF086}">
      <p15:sldGuideLst>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22" Type="http://schemas.openxmlformats.org/officeDocument/2006/relationships/slideLayout" Target="../slideLayouts/slideLayout24.xml"/><Relationship Id="rId21" Type="http://schemas.openxmlformats.org/officeDocument/2006/relationships/slideLayout" Target="../slideLayouts/slideLayout23.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26" Type="http://schemas.openxmlformats.org/officeDocument/2006/relationships/slideLayout" Target="../slideLayouts/slideLayout28.xml"/><Relationship Id="rId25" Type="http://schemas.openxmlformats.org/officeDocument/2006/relationships/slideLayout" Target="../slideLayouts/slideLayout27.xml"/><Relationship Id="rId28" Type="http://schemas.openxmlformats.org/officeDocument/2006/relationships/slideLayout" Target="../slideLayouts/slideLayout30.xml"/><Relationship Id="rId27" Type="http://schemas.openxmlformats.org/officeDocument/2006/relationships/slideLayout" Target="../slideLayouts/slideLayout29.xml"/><Relationship Id="rId5" Type="http://schemas.openxmlformats.org/officeDocument/2006/relationships/slideLayout" Target="../slideLayouts/slideLayout7.xml"/><Relationship Id="rId6" Type="http://schemas.openxmlformats.org/officeDocument/2006/relationships/slideLayout" Target="../slideLayouts/slideLayout8.xml"/><Relationship Id="rId29" Type="http://schemas.openxmlformats.org/officeDocument/2006/relationships/slideLayout" Target="../slideLayouts/slideLayout31.xml"/><Relationship Id="rId7" Type="http://schemas.openxmlformats.org/officeDocument/2006/relationships/slideLayout" Target="../slideLayouts/slideLayout9.xml"/><Relationship Id="rId8" Type="http://schemas.openxmlformats.org/officeDocument/2006/relationships/slideLayout" Target="../slideLayouts/slideLayout10.xml"/><Relationship Id="rId31" Type="http://schemas.openxmlformats.org/officeDocument/2006/relationships/slideLayout" Target="../slideLayouts/slideLayout33.xml"/><Relationship Id="rId30" Type="http://schemas.openxmlformats.org/officeDocument/2006/relationships/slideLayout" Target="../slideLayouts/slideLayout32.xml"/><Relationship Id="rId11" Type="http://schemas.openxmlformats.org/officeDocument/2006/relationships/slideLayout" Target="../slideLayouts/slideLayout13.xml"/><Relationship Id="rId33" Type="http://schemas.openxmlformats.org/officeDocument/2006/relationships/slideLayout" Target="../slideLayouts/slideLayout35.xml"/><Relationship Id="rId10" Type="http://schemas.openxmlformats.org/officeDocument/2006/relationships/slideLayout" Target="../slideLayouts/slideLayout12.xml"/><Relationship Id="rId32" Type="http://schemas.openxmlformats.org/officeDocument/2006/relationships/slideLayout" Target="../slideLayouts/slideLayout34.xml"/><Relationship Id="rId13" Type="http://schemas.openxmlformats.org/officeDocument/2006/relationships/slideLayout" Target="../slideLayouts/slideLayout15.xml"/><Relationship Id="rId35" Type="http://schemas.openxmlformats.org/officeDocument/2006/relationships/slideLayout" Target="../slideLayouts/slideLayout37.xml"/><Relationship Id="rId12" Type="http://schemas.openxmlformats.org/officeDocument/2006/relationships/slideLayout" Target="../slideLayouts/slideLayout14.xml"/><Relationship Id="rId34" Type="http://schemas.openxmlformats.org/officeDocument/2006/relationships/slideLayout" Target="../slideLayouts/slideLayout36.xml"/><Relationship Id="rId15" Type="http://schemas.openxmlformats.org/officeDocument/2006/relationships/slideLayout" Target="../slideLayouts/slideLayout17.xml"/><Relationship Id="rId37" Type="http://schemas.openxmlformats.org/officeDocument/2006/relationships/slideLayout" Target="../slideLayouts/slideLayout39.xml"/><Relationship Id="rId14" Type="http://schemas.openxmlformats.org/officeDocument/2006/relationships/slideLayout" Target="../slideLayouts/slideLayout16.xml"/><Relationship Id="rId36" Type="http://schemas.openxmlformats.org/officeDocument/2006/relationships/slideLayout" Target="../slideLayouts/slideLayout38.xml"/><Relationship Id="rId17" Type="http://schemas.openxmlformats.org/officeDocument/2006/relationships/slideLayout" Target="../slideLayouts/slideLayout19.xml"/><Relationship Id="rId39" Type="http://schemas.openxmlformats.org/officeDocument/2006/relationships/theme" Target="../theme/theme1.xml"/><Relationship Id="rId16" Type="http://schemas.openxmlformats.org/officeDocument/2006/relationships/slideLayout" Target="../slideLayouts/slideLayout18.xml"/><Relationship Id="rId38" Type="http://schemas.openxmlformats.org/officeDocument/2006/relationships/slideLayout" Target="../slideLayouts/slideLayout40.xml"/><Relationship Id="rId19" Type="http://schemas.openxmlformats.org/officeDocument/2006/relationships/slideLayout" Target="../slideLayouts/slideLayout21.xml"/><Relationship Id="rId1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40" Type="http://schemas.openxmlformats.org/officeDocument/2006/relationships/slideLayout" Target="../slideLayouts/slideLayout81.xml"/><Relationship Id="rId42" Type="http://schemas.openxmlformats.org/officeDocument/2006/relationships/slideLayout" Target="../slideLayouts/slideLayout83.xml"/><Relationship Id="rId41" Type="http://schemas.openxmlformats.org/officeDocument/2006/relationships/slideLayout" Target="../slideLayouts/slideLayout82.xml"/><Relationship Id="rId44" Type="http://schemas.openxmlformats.org/officeDocument/2006/relationships/slideLayout" Target="../slideLayouts/slideLayout85.xml"/><Relationship Id="rId43" Type="http://schemas.openxmlformats.org/officeDocument/2006/relationships/slideLayout" Target="../slideLayouts/slideLayout84.xml"/><Relationship Id="rId46" Type="http://schemas.openxmlformats.org/officeDocument/2006/relationships/slideLayout" Target="../slideLayouts/slideLayout87.xml"/><Relationship Id="rId45" Type="http://schemas.openxmlformats.org/officeDocument/2006/relationships/slideLayout" Target="../slideLayouts/slideLayout86.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48" Type="http://schemas.openxmlformats.org/officeDocument/2006/relationships/slideLayout" Target="../slideLayouts/slideLayout89.xml"/><Relationship Id="rId47" Type="http://schemas.openxmlformats.org/officeDocument/2006/relationships/slideLayout" Target="../slideLayouts/slideLayout88.xml"/><Relationship Id="rId49" Type="http://schemas.openxmlformats.org/officeDocument/2006/relationships/slideLayout" Target="../slideLayouts/slideLayout9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73" Type="http://schemas.openxmlformats.org/officeDocument/2006/relationships/slideLayout" Target="../slideLayouts/slideLayout114.xml"/><Relationship Id="rId72" Type="http://schemas.openxmlformats.org/officeDocument/2006/relationships/slideLayout" Target="../slideLayouts/slideLayout113.xml"/><Relationship Id="rId31" Type="http://schemas.openxmlformats.org/officeDocument/2006/relationships/slideLayout" Target="../slideLayouts/slideLayout72.xml"/><Relationship Id="rId75" Type="http://schemas.openxmlformats.org/officeDocument/2006/relationships/slideLayout" Target="../slideLayouts/slideLayout116.xml"/><Relationship Id="rId30" Type="http://schemas.openxmlformats.org/officeDocument/2006/relationships/slideLayout" Target="../slideLayouts/slideLayout71.xml"/><Relationship Id="rId74" Type="http://schemas.openxmlformats.org/officeDocument/2006/relationships/slideLayout" Target="../slideLayouts/slideLayout115.xml"/><Relationship Id="rId33" Type="http://schemas.openxmlformats.org/officeDocument/2006/relationships/slideLayout" Target="../slideLayouts/slideLayout74.xml"/><Relationship Id="rId32" Type="http://schemas.openxmlformats.org/officeDocument/2006/relationships/slideLayout" Target="../slideLayouts/slideLayout73.xml"/><Relationship Id="rId76" Type="http://schemas.openxmlformats.org/officeDocument/2006/relationships/theme" Target="../theme/theme3.xml"/><Relationship Id="rId35" Type="http://schemas.openxmlformats.org/officeDocument/2006/relationships/slideLayout" Target="../slideLayouts/slideLayout76.xml"/><Relationship Id="rId34" Type="http://schemas.openxmlformats.org/officeDocument/2006/relationships/slideLayout" Target="../slideLayouts/slideLayout75.xml"/><Relationship Id="rId71" Type="http://schemas.openxmlformats.org/officeDocument/2006/relationships/slideLayout" Target="../slideLayouts/slideLayout112.xml"/><Relationship Id="rId70" Type="http://schemas.openxmlformats.org/officeDocument/2006/relationships/slideLayout" Target="../slideLayouts/slideLayout111.xml"/><Relationship Id="rId37" Type="http://schemas.openxmlformats.org/officeDocument/2006/relationships/slideLayout" Target="../slideLayouts/slideLayout78.xml"/><Relationship Id="rId36" Type="http://schemas.openxmlformats.org/officeDocument/2006/relationships/slideLayout" Target="../slideLayouts/slideLayout77.xml"/><Relationship Id="rId39" Type="http://schemas.openxmlformats.org/officeDocument/2006/relationships/slideLayout" Target="../slideLayouts/slideLayout80.xml"/><Relationship Id="rId38" Type="http://schemas.openxmlformats.org/officeDocument/2006/relationships/slideLayout" Target="../slideLayouts/slideLayout79.xml"/><Relationship Id="rId62" Type="http://schemas.openxmlformats.org/officeDocument/2006/relationships/slideLayout" Target="../slideLayouts/slideLayout103.xml"/><Relationship Id="rId61" Type="http://schemas.openxmlformats.org/officeDocument/2006/relationships/slideLayout" Target="../slideLayouts/slideLayout102.xml"/><Relationship Id="rId20" Type="http://schemas.openxmlformats.org/officeDocument/2006/relationships/slideLayout" Target="../slideLayouts/slideLayout61.xml"/><Relationship Id="rId64" Type="http://schemas.openxmlformats.org/officeDocument/2006/relationships/slideLayout" Target="../slideLayouts/slideLayout105.xml"/><Relationship Id="rId63" Type="http://schemas.openxmlformats.org/officeDocument/2006/relationships/slideLayout" Target="../slideLayouts/slideLayout104.xml"/><Relationship Id="rId22" Type="http://schemas.openxmlformats.org/officeDocument/2006/relationships/slideLayout" Target="../slideLayouts/slideLayout63.xml"/><Relationship Id="rId66" Type="http://schemas.openxmlformats.org/officeDocument/2006/relationships/slideLayout" Target="../slideLayouts/slideLayout107.xml"/><Relationship Id="rId21" Type="http://schemas.openxmlformats.org/officeDocument/2006/relationships/slideLayout" Target="../slideLayouts/slideLayout62.xml"/><Relationship Id="rId65" Type="http://schemas.openxmlformats.org/officeDocument/2006/relationships/slideLayout" Target="../slideLayouts/slideLayout106.xml"/><Relationship Id="rId24" Type="http://schemas.openxmlformats.org/officeDocument/2006/relationships/slideLayout" Target="../slideLayouts/slideLayout65.xml"/><Relationship Id="rId68" Type="http://schemas.openxmlformats.org/officeDocument/2006/relationships/slideLayout" Target="../slideLayouts/slideLayout109.xml"/><Relationship Id="rId23" Type="http://schemas.openxmlformats.org/officeDocument/2006/relationships/slideLayout" Target="../slideLayouts/slideLayout64.xml"/><Relationship Id="rId67" Type="http://schemas.openxmlformats.org/officeDocument/2006/relationships/slideLayout" Target="../slideLayouts/slideLayout108.xml"/><Relationship Id="rId60" Type="http://schemas.openxmlformats.org/officeDocument/2006/relationships/slideLayout" Target="../slideLayouts/slideLayout101.xml"/><Relationship Id="rId26" Type="http://schemas.openxmlformats.org/officeDocument/2006/relationships/slideLayout" Target="../slideLayouts/slideLayout67.xml"/><Relationship Id="rId25" Type="http://schemas.openxmlformats.org/officeDocument/2006/relationships/slideLayout" Target="../slideLayouts/slideLayout66.xml"/><Relationship Id="rId69" Type="http://schemas.openxmlformats.org/officeDocument/2006/relationships/slideLayout" Target="../slideLayouts/slideLayout110.xml"/><Relationship Id="rId28" Type="http://schemas.openxmlformats.org/officeDocument/2006/relationships/slideLayout" Target="../slideLayouts/slideLayout69.xml"/><Relationship Id="rId27" Type="http://schemas.openxmlformats.org/officeDocument/2006/relationships/slideLayout" Target="../slideLayouts/slideLayout68.xml"/><Relationship Id="rId29" Type="http://schemas.openxmlformats.org/officeDocument/2006/relationships/slideLayout" Target="../slideLayouts/slideLayout70.xml"/><Relationship Id="rId51" Type="http://schemas.openxmlformats.org/officeDocument/2006/relationships/slideLayout" Target="../slideLayouts/slideLayout92.xml"/><Relationship Id="rId50" Type="http://schemas.openxmlformats.org/officeDocument/2006/relationships/slideLayout" Target="../slideLayouts/slideLayout91.xml"/><Relationship Id="rId53" Type="http://schemas.openxmlformats.org/officeDocument/2006/relationships/slideLayout" Target="../slideLayouts/slideLayout94.xml"/><Relationship Id="rId52" Type="http://schemas.openxmlformats.org/officeDocument/2006/relationships/slideLayout" Target="../slideLayouts/slideLayout93.xml"/><Relationship Id="rId11" Type="http://schemas.openxmlformats.org/officeDocument/2006/relationships/slideLayout" Target="../slideLayouts/slideLayout52.xml"/><Relationship Id="rId55" Type="http://schemas.openxmlformats.org/officeDocument/2006/relationships/slideLayout" Target="../slideLayouts/slideLayout96.xml"/><Relationship Id="rId10" Type="http://schemas.openxmlformats.org/officeDocument/2006/relationships/slideLayout" Target="../slideLayouts/slideLayout51.xml"/><Relationship Id="rId54" Type="http://schemas.openxmlformats.org/officeDocument/2006/relationships/slideLayout" Target="../slideLayouts/slideLayout95.xml"/><Relationship Id="rId13" Type="http://schemas.openxmlformats.org/officeDocument/2006/relationships/slideLayout" Target="../slideLayouts/slideLayout54.xml"/><Relationship Id="rId57" Type="http://schemas.openxmlformats.org/officeDocument/2006/relationships/slideLayout" Target="../slideLayouts/slideLayout98.xml"/><Relationship Id="rId12" Type="http://schemas.openxmlformats.org/officeDocument/2006/relationships/slideLayout" Target="../slideLayouts/slideLayout53.xml"/><Relationship Id="rId56" Type="http://schemas.openxmlformats.org/officeDocument/2006/relationships/slideLayout" Target="../slideLayouts/slideLayout97.xml"/><Relationship Id="rId15" Type="http://schemas.openxmlformats.org/officeDocument/2006/relationships/slideLayout" Target="../slideLayouts/slideLayout56.xml"/><Relationship Id="rId59" Type="http://schemas.openxmlformats.org/officeDocument/2006/relationships/slideLayout" Target="../slideLayouts/slideLayout100.xml"/><Relationship Id="rId14" Type="http://schemas.openxmlformats.org/officeDocument/2006/relationships/slideLayout" Target="../slideLayouts/slideLayout55.xml"/><Relationship Id="rId58" Type="http://schemas.openxmlformats.org/officeDocument/2006/relationships/slideLayout" Target="../slideLayouts/slideLayout99.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9" Type="http://schemas.openxmlformats.org/officeDocument/2006/relationships/slideLayout" Target="../slideLayouts/slideLayout60.xml"/><Relationship Id="rId1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2" name="Google Shape;12;p1"/>
          <p:cNvSpPr/>
          <p:nvPr/>
        </p:nvSpPr>
        <p:spPr>
          <a:xfrm rot="2700000">
            <a:off x="9776911" y="657661"/>
            <a:ext cx="3375944" cy="627864"/>
          </a:xfrm>
          <a:custGeom>
            <a:rect b="b" l="l" r="r" t="t"/>
            <a:pathLst>
              <a:path extrusionOk="0" h="627864" w="3375944">
                <a:moveTo>
                  <a:pt x="0" y="627864"/>
                </a:moveTo>
                <a:lnTo>
                  <a:pt x="627864" y="0"/>
                </a:lnTo>
                <a:lnTo>
                  <a:pt x="2748080" y="0"/>
                </a:lnTo>
                <a:lnTo>
                  <a:pt x="3375944" y="627864"/>
                </a:lnTo>
                <a:close/>
              </a:path>
            </a:pathLst>
          </a:custGeom>
          <a:solidFill>
            <a:schemeClr val="accent6"/>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Quattrocento Sans"/>
                <a:ea typeface="Quattrocento Sans"/>
                <a:cs typeface="Quattrocento Sans"/>
                <a:sym typeface="Quattrocento Sans"/>
              </a:rPr>
              <a:t>DRAFT</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2" name="Google Shape;22;p4"/>
          <p:cNvSpPr/>
          <p:nvPr/>
        </p:nvSpPr>
        <p:spPr>
          <a:xfrm rot="2700000">
            <a:off x="9776911" y="657661"/>
            <a:ext cx="3375944" cy="627864"/>
          </a:xfrm>
          <a:custGeom>
            <a:rect b="b" l="l" r="r" t="t"/>
            <a:pathLst>
              <a:path extrusionOk="0" h="627864" w="3375944">
                <a:moveTo>
                  <a:pt x="0" y="627864"/>
                </a:moveTo>
                <a:lnTo>
                  <a:pt x="627864" y="0"/>
                </a:lnTo>
                <a:lnTo>
                  <a:pt x="2748080" y="0"/>
                </a:lnTo>
                <a:lnTo>
                  <a:pt x="3375944" y="627864"/>
                </a:lnTo>
                <a:close/>
              </a:path>
            </a:pathLst>
          </a:custGeom>
          <a:solidFill>
            <a:schemeClr val="accent6"/>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Quattrocento Sans"/>
                <a:ea typeface="Quattrocento Sans"/>
                <a:cs typeface="Quattrocento Sans"/>
                <a:sym typeface="Quattrocento Sans"/>
              </a:rPr>
              <a:t>DRAFT</a:t>
            </a:r>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9" name="Shape 149"/>
        <p:cNvGrpSpPr/>
        <p:nvPr/>
      </p:nvGrpSpPr>
      <p:grpSpPr>
        <a:xfrm>
          <a:off x="0" y="0"/>
          <a:ext cx="0" cy="0"/>
          <a:chOff x="0" y="0"/>
          <a:chExt cx="0" cy="0"/>
        </a:xfrm>
      </p:grpSpPr>
      <p:sp>
        <p:nvSpPr>
          <p:cNvPr id="150" name="Google Shape;150;p43"/>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43"/>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88" r:id="rId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4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lstStyle>
            <a:lvl1pPr lvl="0" marR="0" rtl="0" algn="l">
              <a:lnSpc>
                <a:spcPct val="90000"/>
              </a:lnSpc>
              <a:spcBef>
                <a:spcPts val="0"/>
              </a:spcBef>
              <a:spcAft>
                <a:spcPts val="0"/>
              </a:spcAft>
              <a:buClr>
                <a:schemeClr val="dk1"/>
              </a:buClr>
              <a:buSzPts val="5400"/>
              <a:buFont typeface="Quattrocento Sans"/>
              <a:buNone/>
              <a:defRPr b="0" i="0" sz="5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7" name="Google Shape;157;p45"/>
          <p:cNvSpPr txBox="1"/>
          <p:nvPr>
            <p:ph idx="1" type="body"/>
          </p:nvPr>
        </p:nvSpPr>
        <p:spPr>
          <a:xfrm>
            <a:off x="274640" y="1212854"/>
            <a:ext cx="11887198" cy="2121397"/>
          </a:xfrm>
          <a:prstGeom prst="rect">
            <a:avLst/>
          </a:prstGeom>
          <a:noFill/>
          <a:ln>
            <a:noFill/>
          </a:ln>
        </p:spPr>
        <p:txBody>
          <a:bodyPr anchorCtr="0" anchor="t" bIns="91400" lIns="146250" spcFirstLastPara="1" rIns="146250" wrap="square" tIns="91400"/>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 id="2147483719" r:id="rId31"/>
    <p:sldLayoutId id="2147483720" r:id="rId32"/>
    <p:sldLayoutId id="2147483721" r:id="rId33"/>
    <p:sldLayoutId id="2147483722" r:id="rId34"/>
    <p:sldLayoutId id="2147483723" r:id="rId35"/>
    <p:sldLayoutId id="2147483724" r:id="rId36"/>
    <p:sldLayoutId id="2147483725" r:id="rId37"/>
    <p:sldLayoutId id="2147483726" r:id="rId38"/>
    <p:sldLayoutId id="2147483727" r:id="rId39"/>
    <p:sldLayoutId id="2147483728" r:id="rId40"/>
    <p:sldLayoutId id="2147483729" r:id="rId41"/>
    <p:sldLayoutId id="2147483730" r:id="rId42"/>
    <p:sldLayoutId id="2147483731" r:id="rId43"/>
    <p:sldLayoutId id="2147483732" r:id="rId44"/>
    <p:sldLayoutId id="2147483733" r:id="rId45"/>
    <p:sldLayoutId id="2147483734" r:id="rId46"/>
    <p:sldLayoutId id="2147483735" r:id="rId47"/>
    <p:sldLayoutId id="2147483736" r:id="rId48"/>
    <p:sldLayoutId id="2147483737" r:id="rId49"/>
    <p:sldLayoutId id="2147483738" r:id="rId50"/>
    <p:sldLayoutId id="2147483739" r:id="rId51"/>
    <p:sldLayoutId id="2147483740" r:id="rId52"/>
    <p:sldLayoutId id="2147483741" r:id="rId53"/>
    <p:sldLayoutId id="2147483742" r:id="rId54"/>
    <p:sldLayoutId id="2147483743" r:id="rId55"/>
    <p:sldLayoutId id="2147483744" r:id="rId56"/>
    <p:sldLayoutId id="2147483745" r:id="rId57"/>
    <p:sldLayoutId id="2147483746" r:id="rId58"/>
    <p:sldLayoutId id="2147483747" r:id="rId59"/>
    <p:sldLayoutId id="2147483748" r:id="rId60"/>
    <p:sldLayoutId id="2147483749" r:id="rId61"/>
    <p:sldLayoutId id="2147483750" r:id="rId62"/>
    <p:sldLayoutId id="2147483751" r:id="rId63"/>
    <p:sldLayoutId id="2147483752" r:id="rId64"/>
    <p:sldLayoutId id="2147483753" r:id="rId65"/>
    <p:sldLayoutId id="2147483754" r:id="rId66"/>
    <p:sldLayoutId id="2147483755" r:id="rId67"/>
    <p:sldLayoutId id="2147483756" r:id="rId68"/>
    <p:sldLayoutId id="2147483757" r:id="rId69"/>
    <p:sldLayoutId id="2147483758" r:id="rId70"/>
    <p:sldLayoutId id="2147483759" r:id="rId71"/>
    <p:sldLayoutId id="2147483760" r:id="rId72"/>
    <p:sldLayoutId id="2147483761" r:id="rId73"/>
    <p:sldLayoutId id="2147483762" r:id="rId74"/>
    <p:sldLayoutId id="2147483763" r:id="rId7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8.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image" Target="../media/image33.png"/><Relationship Id="rId7"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7.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pic>
        <p:nvPicPr>
          <p:cNvPr id="529" name="Google Shape;529;p121"/>
          <p:cNvPicPr preferRelativeResize="0"/>
          <p:nvPr/>
        </p:nvPicPr>
        <p:blipFill rotWithShape="1">
          <a:blip r:embed="rId3">
            <a:alphaModFix/>
          </a:blip>
          <a:srcRect b="0" l="0" r="0" t="0"/>
          <a:stretch/>
        </p:blipFill>
        <p:spPr>
          <a:xfrm>
            <a:off x="10549717" y="6422126"/>
            <a:ext cx="1608781" cy="344673"/>
          </a:xfrm>
          <a:prstGeom prst="rect">
            <a:avLst/>
          </a:prstGeom>
          <a:noFill/>
          <a:ln>
            <a:noFill/>
          </a:ln>
        </p:spPr>
      </p:pic>
      <p:sp>
        <p:nvSpPr>
          <p:cNvPr id="530" name="Google Shape;530;p121"/>
          <p:cNvSpPr txBox="1"/>
          <p:nvPr>
            <p:ph type="title"/>
          </p:nvPr>
        </p:nvSpPr>
        <p:spPr>
          <a:xfrm>
            <a:off x="274637" y="274320"/>
            <a:ext cx="11583066" cy="18319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6000"/>
              <a:buFont typeface="Quattrocento Sans"/>
              <a:buNone/>
            </a:pPr>
            <a:r>
              <a:rPr b="0" i="0" lang="en-US" sz="6000" u="none" cap="none" strike="noStrike">
                <a:solidFill>
                  <a:schemeClr val="lt1"/>
                </a:solidFill>
                <a:latin typeface="Quattrocento Sans"/>
                <a:ea typeface="Quattrocento Sans"/>
                <a:cs typeface="Quattrocento Sans"/>
                <a:sym typeface="Quattrocento Sans"/>
              </a:rPr>
              <a:t>Azure Hub Notifications y Xamarin</a:t>
            </a:r>
            <a:br>
              <a:rPr b="0" i="0" lang="en-US" sz="6000" u="none" cap="none" strike="noStrike">
                <a:solidFill>
                  <a:schemeClr val="lt1"/>
                </a:solidFill>
                <a:latin typeface="Quattrocento Sans"/>
                <a:ea typeface="Quattrocento Sans"/>
                <a:cs typeface="Quattrocento Sans"/>
                <a:sym typeface="Quattrocento Sans"/>
              </a:rPr>
            </a:br>
            <a:endParaRPr b="0" i="0" sz="6000" u="none" cap="none" strike="noStrike">
              <a:solidFill>
                <a:schemeClr val="lt1"/>
              </a:solidFill>
              <a:latin typeface="Quattrocento Sans"/>
              <a:ea typeface="Quattrocento Sans"/>
              <a:cs typeface="Quattrocento Sans"/>
              <a:sym typeface="Quattrocento Sans"/>
            </a:endParaRPr>
          </a:p>
        </p:txBody>
      </p:sp>
      <p:sp>
        <p:nvSpPr>
          <p:cNvPr id="531" name="Google Shape;531;p121"/>
          <p:cNvSpPr txBox="1"/>
          <p:nvPr/>
        </p:nvSpPr>
        <p:spPr>
          <a:xfrm>
            <a:off x="274637" y="5274783"/>
            <a:ext cx="6032865" cy="14920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Juan Carlos </a:t>
            </a:r>
            <a:r>
              <a:rPr b="1" i="0" lang="en-US" sz="3264" u="none" cap="none" strike="noStrike">
                <a:solidFill>
                  <a:srgbClr val="FF0000"/>
                </a:solidFill>
                <a:latin typeface="Quattrocento Sans"/>
                <a:ea typeface="Quattrocento Sans"/>
                <a:cs typeface="Quattrocento Sans"/>
                <a:sym typeface="Quattrocento Sans"/>
              </a:rPr>
              <a:t>Zulu</a:t>
            </a:r>
            <a:r>
              <a:rPr b="1" i="0" lang="en-US" sz="3264" u="none" cap="none" strike="noStrike">
                <a:solidFill>
                  <a:srgbClr val="FFFFFF"/>
                </a:solidFill>
                <a:latin typeface="Quattrocento Sans"/>
                <a:ea typeface="Quattrocento Sans"/>
                <a:cs typeface="Quattrocento Sans"/>
                <a:sym typeface="Quattrocento Sans"/>
              </a:rPr>
              <a:t>aga</a:t>
            </a:r>
            <a:endParaRPr/>
          </a:p>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Twitter: @jzuluaga55</a:t>
            </a:r>
            <a:endParaRPr/>
          </a:p>
          <a:p>
            <a:pPr indent="0" lvl="0" marL="0" marR="0" rtl="0" algn="l">
              <a:lnSpc>
                <a:spcPct val="90000"/>
              </a:lnSpc>
              <a:spcBef>
                <a:spcPts val="0"/>
              </a:spcBef>
              <a:spcAft>
                <a:spcPts val="0"/>
              </a:spcAft>
              <a:buClr>
                <a:srgbClr val="FFFFFF"/>
              </a:buClr>
              <a:buSzPts val="2938"/>
              <a:buFont typeface="Arial"/>
              <a:buNone/>
            </a:pPr>
            <a:r>
              <a:rPr b="1" i="0" lang="en-US" sz="3264" u="none" cap="none" strike="noStrike">
                <a:solidFill>
                  <a:srgbClr val="FFFFFF"/>
                </a:solidFill>
                <a:latin typeface="Quattrocento Sans"/>
                <a:ea typeface="Quattrocento Sans"/>
                <a:cs typeface="Quattrocento Sans"/>
                <a:sym typeface="Quattrocento Sans"/>
              </a:rPr>
              <a:t>Email: jzuluaga55@hotmail.com</a:t>
            </a:r>
            <a:endParaRPr/>
          </a:p>
          <a:p>
            <a:pPr indent="0" lvl="0" marL="0" marR="0" rtl="0" algn="l">
              <a:lnSpc>
                <a:spcPct val="90000"/>
              </a:lnSpc>
              <a:spcBef>
                <a:spcPts val="0"/>
              </a:spcBef>
              <a:spcAft>
                <a:spcPts val="0"/>
              </a:spcAft>
              <a:buClr>
                <a:schemeClr val="lt1"/>
              </a:buClr>
              <a:buSzPts val="2938"/>
              <a:buFont typeface="Arial"/>
              <a:buNone/>
            </a:pPr>
            <a:r>
              <a:t/>
            </a:r>
            <a:endParaRPr b="1" i="0" sz="3264" u="none" cap="none" strike="noStrike">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130"/>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Case studies</a:t>
            </a:r>
            <a:endParaRPr/>
          </a:p>
        </p:txBody>
      </p:sp>
      <p:sp>
        <p:nvSpPr>
          <p:cNvPr id="671" name="Google Shape;671;p130"/>
          <p:cNvSpPr txBox="1"/>
          <p:nvPr>
            <p:ph idx="1" type="body"/>
          </p:nvPr>
        </p:nvSpPr>
        <p:spPr>
          <a:xfrm>
            <a:off x="274639" y="1212849"/>
            <a:ext cx="5486399" cy="627864"/>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accent2"/>
              </a:buClr>
              <a:buSzPts val="2880"/>
              <a:buFont typeface="Noto Sans Symbols"/>
              <a:buNone/>
            </a:pPr>
            <a:r>
              <a:rPr b="0" i="0" lang="en-US" sz="3200" u="none" cap="none" strike="noStrike">
                <a:solidFill>
                  <a:schemeClr val="accent2"/>
                </a:solidFill>
                <a:latin typeface="Quattrocento Sans"/>
                <a:ea typeface="Quattrocento Sans"/>
                <a:cs typeface="Quattrocento Sans"/>
                <a:sym typeface="Quattrocento Sans"/>
              </a:rPr>
              <a:t>Bing (news, finance, sports, …)</a:t>
            </a:r>
            <a:endParaRPr/>
          </a:p>
        </p:txBody>
      </p:sp>
      <p:sp>
        <p:nvSpPr>
          <p:cNvPr id="672" name="Google Shape;672;p130"/>
          <p:cNvSpPr txBox="1"/>
          <p:nvPr>
            <p:ph idx="2" type="body"/>
          </p:nvPr>
        </p:nvSpPr>
        <p:spPr>
          <a:xfrm>
            <a:off x="6675439" y="1212849"/>
            <a:ext cx="5486399" cy="627864"/>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rgbClr val="68217A"/>
              </a:buClr>
              <a:buSzPts val="2880"/>
              <a:buFont typeface="Noto Sans Symbols"/>
              <a:buNone/>
            </a:pPr>
            <a:r>
              <a:rPr b="0" i="0" lang="en-US" sz="3200" u="none" cap="none" strike="noStrike">
                <a:solidFill>
                  <a:srgbClr val="68217A"/>
                </a:solidFill>
                <a:latin typeface="Quattrocento Sans"/>
                <a:ea typeface="Quattrocento Sans"/>
                <a:cs typeface="Quattrocento Sans"/>
                <a:sym typeface="Quattrocento Sans"/>
              </a:rPr>
              <a:t>Sochi 2014</a:t>
            </a:r>
            <a:endParaRPr/>
          </a:p>
        </p:txBody>
      </p:sp>
      <p:sp>
        <p:nvSpPr>
          <p:cNvPr id="673" name="Google Shape;673;p130"/>
          <p:cNvSpPr/>
          <p:nvPr/>
        </p:nvSpPr>
        <p:spPr>
          <a:xfrm>
            <a:off x="457200" y="2125663"/>
            <a:ext cx="2560638"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Preinstalled on windows</a:t>
            </a:r>
            <a:endParaRPr/>
          </a:p>
        </p:txBody>
      </p:sp>
      <p:sp>
        <p:nvSpPr>
          <p:cNvPr id="674" name="Google Shape;674;p130"/>
          <p:cNvSpPr/>
          <p:nvPr/>
        </p:nvSpPr>
        <p:spPr>
          <a:xfrm>
            <a:off x="3170237" y="2125663"/>
            <a:ext cx="2590801"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Millions of devices</a:t>
            </a:r>
            <a:endParaRPr/>
          </a:p>
        </p:txBody>
      </p:sp>
      <p:sp>
        <p:nvSpPr>
          <p:cNvPr id="675" name="Google Shape;675;p130"/>
          <p:cNvSpPr/>
          <p:nvPr/>
        </p:nvSpPr>
        <p:spPr>
          <a:xfrm>
            <a:off x="464107" y="4440496"/>
            <a:ext cx="2560638" cy="2087262"/>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Millions of notifications/day</a:t>
            </a:r>
            <a:endParaRPr/>
          </a:p>
        </p:txBody>
      </p:sp>
      <p:sp>
        <p:nvSpPr>
          <p:cNvPr id="676" name="Google Shape;676;p130"/>
          <p:cNvSpPr/>
          <p:nvPr/>
        </p:nvSpPr>
        <p:spPr>
          <a:xfrm>
            <a:off x="3170236" y="4440496"/>
            <a:ext cx="2590801" cy="2074604"/>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Minutes to delivery</a:t>
            </a:r>
            <a:endParaRPr/>
          </a:p>
        </p:txBody>
      </p:sp>
      <p:sp>
        <p:nvSpPr>
          <p:cNvPr id="677" name="Google Shape;677;p130"/>
          <p:cNvSpPr/>
          <p:nvPr/>
        </p:nvSpPr>
        <p:spPr>
          <a:xfrm>
            <a:off x="6705601" y="2125663"/>
            <a:ext cx="2560638"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Interest groups</a:t>
            </a:r>
            <a:endParaRPr/>
          </a:p>
          <a:p>
            <a:pPr indent="0" lvl="0" marL="0" marR="0" rtl="0" algn="l">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(countries, disciplines, athletes)</a:t>
            </a:r>
            <a:endParaRPr/>
          </a:p>
        </p:txBody>
      </p:sp>
      <p:sp>
        <p:nvSpPr>
          <p:cNvPr id="678" name="Google Shape;678;p130"/>
          <p:cNvSpPr/>
          <p:nvPr/>
        </p:nvSpPr>
        <p:spPr>
          <a:xfrm>
            <a:off x="9418638" y="2125663"/>
            <a:ext cx="2590801" cy="2209799"/>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Localized notifications</a:t>
            </a:r>
            <a:endParaRPr/>
          </a:p>
        </p:txBody>
      </p:sp>
      <p:sp>
        <p:nvSpPr>
          <p:cNvPr id="679" name="Google Shape;679;p130"/>
          <p:cNvSpPr/>
          <p:nvPr/>
        </p:nvSpPr>
        <p:spPr>
          <a:xfrm>
            <a:off x="6712508" y="4440496"/>
            <a:ext cx="2560638" cy="2087262"/>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 devices</a:t>
            </a:r>
            <a:endParaRPr/>
          </a:p>
          <a:p>
            <a:pPr indent="0" lvl="0" marL="0" marR="0" rtl="0" algn="l">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(iOS, Android, WP)</a:t>
            </a:r>
            <a:endParaRPr/>
          </a:p>
        </p:txBody>
      </p:sp>
      <p:sp>
        <p:nvSpPr>
          <p:cNvPr id="680" name="Google Shape;680;p130"/>
          <p:cNvSpPr/>
          <p:nvPr/>
        </p:nvSpPr>
        <p:spPr>
          <a:xfrm>
            <a:off x="9418637" y="4440496"/>
            <a:ext cx="2590801" cy="2074604"/>
          </a:xfrm>
          <a:prstGeom prst="rect">
            <a:avLst/>
          </a:prstGeom>
          <a:solidFill>
            <a:schemeClr val="accent2"/>
          </a:solidFill>
          <a:ln>
            <a:noFill/>
          </a:ln>
        </p:spPr>
        <p:txBody>
          <a:bodyPr anchorCtr="0" anchor="b" bIns="146300" lIns="182875" spcFirstLastPara="1" rIns="182875" wrap="square" tIns="146300">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Million notifications</a:t>
            </a:r>
            <a:endParaRPr/>
          </a:p>
        </p:txBody>
      </p:sp>
      <p:pic>
        <p:nvPicPr>
          <p:cNvPr descr="\\MAGNUM\Projects\Microsoft\Cloud Power FY12\Design\ICONS_PNG\Devices.png" id="681" name="Google Shape;681;p130"/>
          <p:cNvPicPr preferRelativeResize="0"/>
          <p:nvPr/>
        </p:nvPicPr>
        <p:blipFill rotWithShape="1">
          <a:blip r:embed="rId3">
            <a:alphaModFix/>
          </a:blip>
          <a:srcRect b="4000" l="2000" r="46000" t="50000"/>
          <a:stretch/>
        </p:blipFill>
        <p:spPr>
          <a:xfrm>
            <a:off x="1074104" y="2498095"/>
            <a:ext cx="757825" cy="670209"/>
          </a:xfrm>
          <a:prstGeom prst="rect">
            <a:avLst/>
          </a:prstGeom>
          <a:noFill/>
          <a:ln>
            <a:noFill/>
          </a:ln>
        </p:spPr>
      </p:pic>
      <p:pic>
        <p:nvPicPr>
          <p:cNvPr descr="\\MAGNUM\Projects\Microsoft\Cloud Power FY12\Design\ICONS_PNG\Devices.png" id="682" name="Google Shape;682;p130"/>
          <p:cNvPicPr preferRelativeResize="0"/>
          <p:nvPr/>
        </p:nvPicPr>
        <p:blipFill rotWithShape="1">
          <a:blip r:embed="rId3">
            <a:alphaModFix/>
          </a:blip>
          <a:srcRect b="4000" l="56000" r="10000" t="50000"/>
          <a:stretch/>
        </p:blipFill>
        <p:spPr>
          <a:xfrm>
            <a:off x="1952791" y="2559149"/>
            <a:ext cx="443458" cy="599817"/>
          </a:xfrm>
          <a:prstGeom prst="rect">
            <a:avLst/>
          </a:prstGeom>
          <a:noFill/>
          <a:ln>
            <a:noFill/>
          </a:ln>
        </p:spPr>
      </p:pic>
      <p:sp>
        <p:nvSpPr>
          <p:cNvPr id="683" name="Google Shape;683;p130"/>
          <p:cNvSpPr txBox="1"/>
          <p:nvPr/>
        </p:nvSpPr>
        <p:spPr>
          <a:xfrm>
            <a:off x="3627233" y="2295826"/>
            <a:ext cx="1526700"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10s</a:t>
            </a:r>
            <a:endParaRPr sz="2400">
              <a:solidFill>
                <a:schemeClr val="lt1"/>
              </a:solidFill>
              <a:latin typeface="Quattrocento Sans"/>
              <a:ea typeface="Quattrocento Sans"/>
              <a:cs typeface="Quattrocento Sans"/>
              <a:sym typeface="Quattrocento Sans"/>
            </a:endParaRPr>
          </a:p>
        </p:txBody>
      </p:sp>
      <p:sp>
        <p:nvSpPr>
          <p:cNvPr id="684" name="Google Shape;684;p130"/>
          <p:cNvSpPr txBox="1"/>
          <p:nvPr/>
        </p:nvSpPr>
        <p:spPr>
          <a:xfrm>
            <a:off x="1112705" y="4576887"/>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3+</a:t>
            </a:r>
            <a:endParaRPr sz="2400">
              <a:solidFill>
                <a:schemeClr val="lt1"/>
              </a:solidFill>
              <a:latin typeface="Quattrocento Sans"/>
              <a:ea typeface="Quattrocento Sans"/>
              <a:cs typeface="Quattrocento Sans"/>
              <a:sym typeface="Quattrocento Sans"/>
            </a:endParaRPr>
          </a:p>
        </p:txBody>
      </p:sp>
      <p:sp>
        <p:nvSpPr>
          <p:cNvPr id="685" name="Google Shape;685;p130"/>
          <p:cNvSpPr txBox="1"/>
          <p:nvPr/>
        </p:nvSpPr>
        <p:spPr>
          <a:xfrm>
            <a:off x="3735435" y="4576887"/>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&lt;2</a:t>
            </a:r>
            <a:endParaRPr sz="2400">
              <a:solidFill>
                <a:schemeClr val="lt1"/>
              </a:solidFill>
              <a:latin typeface="Quattrocento Sans"/>
              <a:ea typeface="Quattrocento Sans"/>
              <a:cs typeface="Quattrocento Sans"/>
              <a:sym typeface="Quattrocento Sans"/>
            </a:endParaRPr>
          </a:p>
        </p:txBody>
      </p:sp>
      <p:sp>
        <p:nvSpPr>
          <p:cNvPr id="686" name="Google Shape;686;p130"/>
          <p:cNvSpPr txBox="1"/>
          <p:nvPr/>
        </p:nvSpPr>
        <p:spPr>
          <a:xfrm>
            <a:off x="7021888" y="2295826"/>
            <a:ext cx="1941878"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100s</a:t>
            </a:r>
            <a:endParaRPr sz="2400">
              <a:solidFill>
                <a:schemeClr val="lt1"/>
              </a:solidFill>
              <a:latin typeface="Quattrocento Sans"/>
              <a:ea typeface="Quattrocento Sans"/>
              <a:cs typeface="Quattrocento Sans"/>
              <a:sym typeface="Quattrocento Sans"/>
            </a:endParaRPr>
          </a:p>
        </p:txBody>
      </p:sp>
      <p:pic>
        <p:nvPicPr>
          <p:cNvPr descr="\\MAGNUM\Projects\Microsoft\Cloud Power FY12\Design\Icons\PNGs\Cloud_on_your_terms.png" id="687" name="Google Shape;687;p130"/>
          <p:cNvPicPr preferRelativeResize="0"/>
          <p:nvPr/>
        </p:nvPicPr>
        <p:blipFill rotWithShape="1">
          <a:blip r:embed="rId4">
            <a:alphaModFix/>
          </a:blip>
          <a:srcRect b="0" l="0" r="0" t="0"/>
          <a:stretch/>
        </p:blipFill>
        <p:spPr>
          <a:xfrm>
            <a:off x="9913937" y="2111099"/>
            <a:ext cx="1600200" cy="1599784"/>
          </a:xfrm>
          <a:prstGeom prst="rect">
            <a:avLst/>
          </a:prstGeom>
          <a:noFill/>
          <a:ln>
            <a:noFill/>
          </a:ln>
        </p:spPr>
      </p:pic>
      <p:sp>
        <p:nvSpPr>
          <p:cNvPr id="688" name="Google Shape;688;p130"/>
          <p:cNvSpPr txBox="1"/>
          <p:nvPr/>
        </p:nvSpPr>
        <p:spPr>
          <a:xfrm>
            <a:off x="7330772" y="4578475"/>
            <a:ext cx="1310295"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3+</a:t>
            </a:r>
            <a:endParaRPr sz="2400">
              <a:solidFill>
                <a:schemeClr val="lt1"/>
              </a:solidFill>
              <a:latin typeface="Quattrocento Sans"/>
              <a:ea typeface="Quattrocento Sans"/>
              <a:cs typeface="Quattrocento Sans"/>
              <a:sym typeface="Quattrocento Sans"/>
            </a:endParaRPr>
          </a:p>
        </p:txBody>
      </p:sp>
      <p:sp>
        <p:nvSpPr>
          <p:cNvPr id="689" name="Google Shape;689;p130"/>
          <p:cNvSpPr txBox="1"/>
          <p:nvPr/>
        </p:nvSpPr>
        <p:spPr>
          <a:xfrm>
            <a:off x="9643711" y="4584950"/>
            <a:ext cx="2140651" cy="112646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lang="en-US" sz="6000">
                <a:solidFill>
                  <a:schemeClr val="lt1"/>
                </a:solidFill>
                <a:latin typeface="Quattrocento Sans"/>
                <a:ea typeface="Quattrocento Sans"/>
                <a:cs typeface="Quattrocento Sans"/>
                <a:sym typeface="Quattrocento Sans"/>
              </a:rPr>
              <a:t>150+</a:t>
            </a:r>
            <a:endParaRPr sz="2400">
              <a:solidFill>
                <a:schemeClr val="lt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131"/>
          <p:cNvSpPr txBox="1"/>
          <p:nvPr>
            <p:ph type="title"/>
          </p:nvPr>
        </p:nvSpPr>
        <p:spPr>
          <a:xfrm>
            <a:off x="274638" y="274320"/>
            <a:ext cx="4746400" cy="448866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8800"/>
              <a:buFont typeface="Quattrocento Sans"/>
              <a:buNone/>
            </a:pPr>
            <a:r>
              <a:rPr b="0" i="0" lang="en-US" sz="8800" u="none" cap="none" strike="noStrike">
                <a:solidFill>
                  <a:schemeClr val="lt1"/>
                </a:solidFill>
                <a:latin typeface="Quattrocento Sans"/>
                <a:ea typeface="Quattrocento Sans"/>
                <a:cs typeface="Quattrocento Sans"/>
                <a:sym typeface="Quattrocento Sans"/>
              </a:rPr>
              <a:t>Demo: Get Started</a:t>
            </a:r>
            <a:endParaRPr b="0" i="0" sz="88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132"/>
          <p:cNvSpPr txBox="1"/>
          <p:nvPr>
            <p:ph type="title"/>
          </p:nvPr>
        </p:nvSpPr>
        <p:spPr>
          <a:xfrm>
            <a:off x="274638" y="274320"/>
            <a:ext cx="7315200" cy="277368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lt1"/>
              </a:buClr>
              <a:buSzPts val="8800"/>
              <a:buFont typeface="Quattrocento Sans"/>
              <a:buNone/>
            </a:pPr>
            <a:r>
              <a:rPr b="0" i="0" lang="en-US" sz="8800" u="none" cap="none" strike="noStrike">
                <a:solidFill>
                  <a:schemeClr val="lt1"/>
                </a:solidFill>
                <a:latin typeface="Quattrocento Sans"/>
                <a:ea typeface="Quattrocento Sans"/>
                <a:cs typeface="Quattrocento Sans"/>
                <a:sym typeface="Quattrocento Sans"/>
              </a:rPr>
              <a:t>!</a:t>
            </a:r>
            <a:r>
              <a:rPr lang="en-US"/>
              <a:t>Thank you</a:t>
            </a:r>
            <a:r>
              <a:rPr b="0" i="0" lang="en-US" sz="8800" u="none" cap="none" strike="noStrike">
                <a:solidFill>
                  <a:schemeClr val="lt1"/>
                </a:solidFill>
                <a:latin typeface="Quattrocento Sans"/>
                <a:ea typeface="Quattrocento Sans"/>
                <a:cs typeface="Quattrocento Sans"/>
                <a:sym typeface="Quattrocento Sans"/>
              </a:rPr>
              <a:t>!</a:t>
            </a:r>
            <a:endParaRPr/>
          </a:p>
        </p:txBody>
      </p:sp>
      <p:sp>
        <p:nvSpPr>
          <p:cNvPr id="700" name="Google Shape;700;p132"/>
          <p:cNvSpPr txBox="1"/>
          <p:nvPr/>
        </p:nvSpPr>
        <p:spPr>
          <a:xfrm>
            <a:off x="308941" y="4741636"/>
            <a:ext cx="11849556" cy="14920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Juan Carlos </a:t>
            </a:r>
            <a:r>
              <a:rPr b="1" lang="en-US" sz="3264">
                <a:solidFill>
                  <a:srgbClr val="FF0000"/>
                </a:solidFill>
                <a:latin typeface="Quattrocento Sans"/>
                <a:ea typeface="Quattrocento Sans"/>
                <a:cs typeface="Quattrocento Sans"/>
                <a:sym typeface="Quattrocento Sans"/>
              </a:rPr>
              <a:t>Zulu</a:t>
            </a:r>
            <a:r>
              <a:rPr b="1" lang="en-US" sz="3264">
                <a:solidFill>
                  <a:srgbClr val="FFFFFF"/>
                </a:solidFill>
                <a:latin typeface="Quattrocento Sans"/>
                <a:ea typeface="Quattrocento Sans"/>
                <a:cs typeface="Quattrocento Sans"/>
                <a:sym typeface="Quattrocento Sans"/>
              </a:rPr>
              <a:t>aga</a:t>
            </a:r>
            <a:endParaRPr/>
          </a:p>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Twitter: @jzuluaga55</a:t>
            </a:r>
            <a:endParaRPr/>
          </a:p>
          <a:p>
            <a:pPr indent="0" lvl="0" marL="0" marR="0" rtl="0" algn="l">
              <a:lnSpc>
                <a:spcPct val="90000"/>
              </a:lnSpc>
              <a:spcBef>
                <a:spcPts val="0"/>
              </a:spcBef>
              <a:spcAft>
                <a:spcPts val="0"/>
              </a:spcAft>
              <a:buClr>
                <a:srgbClr val="FFFFFF"/>
              </a:buClr>
              <a:buSzPts val="2938"/>
              <a:buFont typeface="Arial"/>
              <a:buNone/>
            </a:pPr>
            <a:r>
              <a:rPr b="1" lang="en-US" sz="3264">
                <a:solidFill>
                  <a:srgbClr val="FFFFFF"/>
                </a:solidFill>
                <a:latin typeface="Quattrocento Sans"/>
                <a:ea typeface="Quattrocento Sans"/>
                <a:cs typeface="Quattrocento Sans"/>
                <a:sym typeface="Quattrocento Sans"/>
              </a:rPr>
              <a:t>Email: jzuluaga55@hotmail.com</a:t>
            </a:r>
            <a:endParaRPr/>
          </a:p>
          <a:p>
            <a:pPr indent="0" lvl="0" marL="0" marR="0" rtl="0" algn="l">
              <a:lnSpc>
                <a:spcPct val="90000"/>
              </a:lnSpc>
              <a:spcBef>
                <a:spcPts val="0"/>
              </a:spcBef>
              <a:spcAft>
                <a:spcPts val="0"/>
              </a:spcAft>
              <a:buClr>
                <a:schemeClr val="lt1"/>
              </a:buClr>
              <a:buSzPts val="2938"/>
              <a:buFont typeface="Arial"/>
              <a:buNone/>
            </a:pPr>
            <a:r>
              <a:t/>
            </a:r>
            <a:endParaRPr b="1" sz="3264">
              <a:solidFill>
                <a:srgbClr val="FFFFFF"/>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122"/>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4400"/>
              <a:buFont typeface="Quattrocento Sans"/>
              <a:buNone/>
            </a:pPr>
            <a:r>
              <a:rPr b="0" i="0" lang="en-US" sz="4400" u="none" cap="none" strike="noStrike">
                <a:solidFill>
                  <a:schemeClr val="dk1"/>
                </a:solidFill>
                <a:latin typeface="Quattrocento Sans"/>
                <a:ea typeface="Quattrocento Sans"/>
                <a:cs typeface="Quattrocento Sans"/>
                <a:sym typeface="Quattrocento Sans"/>
              </a:rPr>
              <a:t>From any back-end to all mobile platforms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123"/>
          <p:cNvSpPr txBox="1"/>
          <p:nvPr>
            <p:ph type="title"/>
          </p:nvPr>
        </p:nvSpPr>
        <p:spPr>
          <a:xfrm>
            <a:off x="1189038" y="2125663"/>
            <a:ext cx="10058399" cy="1828800"/>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4400"/>
              <a:buFont typeface="Quattrocento Sans"/>
              <a:buNone/>
            </a:pPr>
            <a:r>
              <a:rPr b="0" i="0" lang="en-US" sz="4400" u="none" cap="none" strike="noStrike">
                <a:solidFill>
                  <a:schemeClr val="dk1"/>
                </a:solidFill>
                <a:latin typeface="Quattrocento Sans"/>
                <a:ea typeface="Quattrocento Sans"/>
                <a:cs typeface="Quattrocento Sans"/>
                <a:sym typeface="Quattrocento Sans"/>
              </a:rPr>
              <a:t>Push to single users or millions at a time</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124"/>
          <p:cNvSpPr/>
          <p:nvPr/>
        </p:nvSpPr>
        <p:spPr>
          <a:xfrm>
            <a:off x="468018" y="3954463"/>
            <a:ext cx="3845218"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5" name="Google Shape;555;p124"/>
          <p:cNvSpPr/>
          <p:nvPr/>
        </p:nvSpPr>
        <p:spPr>
          <a:xfrm>
            <a:off x="4402143" y="3959924"/>
            <a:ext cx="3568694"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6" name="Google Shape;556;p124"/>
          <p:cNvSpPr/>
          <p:nvPr/>
        </p:nvSpPr>
        <p:spPr>
          <a:xfrm>
            <a:off x="8059743" y="2131124"/>
            <a:ext cx="3914811" cy="1779947"/>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7" name="Google Shape;557;p124"/>
          <p:cNvSpPr/>
          <p:nvPr/>
        </p:nvSpPr>
        <p:spPr>
          <a:xfrm>
            <a:off x="4402143" y="2125663"/>
            <a:ext cx="3568694" cy="1785408"/>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58" name="Google Shape;558;p124"/>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Mobile push is everywhere</a:t>
            </a:r>
            <a:endParaRPr/>
          </a:p>
        </p:txBody>
      </p:sp>
      <p:sp>
        <p:nvSpPr>
          <p:cNvPr id="559" name="Google Shape;559;p124"/>
          <p:cNvSpPr txBox="1"/>
          <p:nvPr/>
        </p:nvSpPr>
        <p:spPr>
          <a:xfrm>
            <a:off x="457199" y="3959924"/>
            <a:ext cx="3858145" cy="1148007"/>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Reservation changes, Deals,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Travel/Hospitality/Airlines</a:t>
            </a:r>
            <a:endParaRPr/>
          </a:p>
        </p:txBody>
      </p:sp>
      <p:sp>
        <p:nvSpPr>
          <p:cNvPr id="560" name="Google Shape;560;p124"/>
          <p:cNvSpPr txBox="1"/>
          <p:nvPr/>
        </p:nvSpPr>
        <p:spPr>
          <a:xfrm>
            <a:off x="4407859" y="2132836"/>
            <a:ext cx="3562978" cy="1148007"/>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SMS replacement, Deals,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Banking/Insurance</a:t>
            </a:r>
            <a:endParaRPr/>
          </a:p>
        </p:txBody>
      </p:sp>
      <p:sp>
        <p:nvSpPr>
          <p:cNvPr id="561" name="Google Shape;561;p124"/>
          <p:cNvSpPr txBox="1"/>
          <p:nvPr/>
        </p:nvSpPr>
        <p:spPr>
          <a:xfrm>
            <a:off x="4407859" y="3952877"/>
            <a:ext cx="3562978" cy="1224951"/>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Orders, Product UX,</a:t>
            </a:r>
            <a:endParaRPr/>
          </a:p>
          <a:p>
            <a:pPr indent="0" lvl="0" marL="0" marR="0" rtl="0" algn="l">
              <a:lnSpc>
                <a:spcPct val="90000"/>
              </a:lnSpc>
              <a:spcBef>
                <a:spcPts val="60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Discrete manufacturing/Auto</a:t>
            </a:r>
            <a:endParaRPr/>
          </a:p>
        </p:txBody>
      </p:sp>
      <p:sp>
        <p:nvSpPr>
          <p:cNvPr id="562" name="Google Shape;562;p124"/>
          <p:cNvSpPr txBox="1"/>
          <p:nvPr/>
        </p:nvSpPr>
        <p:spPr>
          <a:xfrm>
            <a:off x="8046816" y="2125663"/>
            <a:ext cx="3927737" cy="1224951"/>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Prescriptions, Appointments,</a:t>
            </a:r>
            <a:endParaRPr/>
          </a:p>
          <a:p>
            <a:pPr indent="0" lvl="0" marL="0" marR="0" rtl="0" algn="l">
              <a:lnSpc>
                <a:spcPct val="90000"/>
              </a:lnSpc>
              <a:spcBef>
                <a:spcPts val="60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LOB (maintenance)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Healthcare</a:t>
            </a:r>
            <a:endParaRPr/>
          </a:p>
        </p:txBody>
      </p:sp>
      <p:sp>
        <p:nvSpPr>
          <p:cNvPr id="563" name="Google Shape;563;p124"/>
          <p:cNvSpPr/>
          <p:nvPr/>
        </p:nvSpPr>
        <p:spPr>
          <a:xfrm>
            <a:off x="457199" y="2125663"/>
            <a:ext cx="3856037" cy="1785408"/>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64" name="Google Shape;564;p124"/>
          <p:cNvSpPr txBox="1"/>
          <p:nvPr/>
        </p:nvSpPr>
        <p:spPr>
          <a:xfrm>
            <a:off x="457199" y="2147359"/>
            <a:ext cx="3842518" cy="87100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Breaking news</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News/Media</a:t>
            </a:r>
            <a:endParaRPr/>
          </a:p>
        </p:txBody>
      </p:sp>
      <p:sp>
        <p:nvSpPr>
          <p:cNvPr id="565" name="Google Shape;565;p124"/>
          <p:cNvSpPr/>
          <p:nvPr/>
        </p:nvSpPr>
        <p:spPr>
          <a:xfrm>
            <a:off x="8065460" y="3959924"/>
            <a:ext cx="3927737" cy="18288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pic>
        <p:nvPicPr>
          <p:cNvPr descr="\\MAGNUM\Projects\Microsoft\Cloud Power FY12\Design\ICONS_PNG\Within_Your_Reach.png" id="566" name="Google Shape;566;p124"/>
          <p:cNvPicPr preferRelativeResize="0"/>
          <p:nvPr/>
        </p:nvPicPr>
        <p:blipFill rotWithShape="1">
          <a:blip r:embed="rId3">
            <a:alphaModFix/>
          </a:blip>
          <a:srcRect b="10413" l="28711" r="28320" t="12082"/>
          <a:stretch/>
        </p:blipFill>
        <p:spPr>
          <a:xfrm>
            <a:off x="7208837" y="2885197"/>
            <a:ext cx="492864" cy="888998"/>
          </a:xfrm>
          <a:prstGeom prst="rect">
            <a:avLst/>
          </a:prstGeom>
          <a:noFill/>
          <a:ln>
            <a:noFill/>
          </a:ln>
        </p:spPr>
      </p:pic>
      <p:pic>
        <p:nvPicPr>
          <p:cNvPr id="567" name="Google Shape;567;p124"/>
          <p:cNvPicPr preferRelativeResize="0"/>
          <p:nvPr/>
        </p:nvPicPr>
        <p:blipFill rotWithShape="1">
          <a:blip r:embed="rId4">
            <a:alphaModFix/>
          </a:blip>
          <a:srcRect b="0" l="0" r="0" t="0"/>
          <a:stretch/>
        </p:blipFill>
        <p:spPr>
          <a:xfrm>
            <a:off x="11073390" y="2904116"/>
            <a:ext cx="700077" cy="851158"/>
          </a:xfrm>
          <a:prstGeom prst="rect">
            <a:avLst/>
          </a:prstGeom>
          <a:noFill/>
          <a:ln>
            <a:noFill/>
          </a:ln>
        </p:spPr>
      </p:pic>
      <p:pic>
        <p:nvPicPr>
          <p:cNvPr id="568" name="Google Shape;568;p124"/>
          <p:cNvPicPr preferRelativeResize="0"/>
          <p:nvPr/>
        </p:nvPicPr>
        <p:blipFill rotWithShape="1">
          <a:blip r:embed="rId5">
            <a:alphaModFix/>
          </a:blip>
          <a:srcRect b="0" l="0" r="0" t="0"/>
          <a:stretch/>
        </p:blipFill>
        <p:spPr>
          <a:xfrm>
            <a:off x="7074857" y="5054405"/>
            <a:ext cx="643064" cy="599549"/>
          </a:xfrm>
          <a:prstGeom prst="rect">
            <a:avLst/>
          </a:prstGeom>
          <a:noFill/>
          <a:ln>
            <a:noFill/>
          </a:ln>
        </p:spPr>
      </p:pic>
      <p:pic>
        <p:nvPicPr>
          <p:cNvPr id="569" name="Google Shape;569;p124"/>
          <p:cNvPicPr preferRelativeResize="0"/>
          <p:nvPr/>
        </p:nvPicPr>
        <p:blipFill rotWithShape="1">
          <a:blip r:embed="rId6">
            <a:alphaModFix/>
          </a:blip>
          <a:srcRect b="0" l="0" r="0" t="0"/>
          <a:stretch/>
        </p:blipFill>
        <p:spPr>
          <a:xfrm>
            <a:off x="3339072" y="2932728"/>
            <a:ext cx="793935" cy="793935"/>
          </a:xfrm>
          <a:prstGeom prst="rect">
            <a:avLst/>
          </a:prstGeom>
          <a:noFill/>
          <a:ln>
            <a:noFill/>
          </a:ln>
        </p:spPr>
      </p:pic>
      <p:pic>
        <p:nvPicPr>
          <p:cNvPr descr="\\MAGNUM\Projects\Microsoft\Cloud Power FY12\Design\ICONS_PNG\Take_Off.png" id="570" name="Google Shape;570;p124"/>
          <p:cNvPicPr preferRelativeResize="0"/>
          <p:nvPr/>
        </p:nvPicPr>
        <p:blipFill rotWithShape="1">
          <a:blip r:embed="rId7">
            <a:alphaModFix/>
          </a:blip>
          <a:srcRect b="0" l="0" r="0" t="0"/>
          <a:stretch/>
        </p:blipFill>
        <p:spPr>
          <a:xfrm flipH="1">
            <a:off x="3244765" y="4877431"/>
            <a:ext cx="888242" cy="888011"/>
          </a:xfrm>
          <a:prstGeom prst="rect">
            <a:avLst/>
          </a:prstGeom>
          <a:noFill/>
          <a:ln>
            <a:noFill/>
          </a:ln>
        </p:spPr>
      </p:pic>
      <p:sp>
        <p:nvSpPr>
          <p:cNvPr id="571" name="Google Shape;571;p124"/>
          <p:cNvSpPr txBox="1"/>
          <p:nvPr/>
        </p:nvSpPr>
        <p:spPr>
          <a:xfrm>
            <a:off x="8046816" y="3929080"/>
            <a:ext cx="3562978" cy="87100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Quattrocento Sans"/>
                <a:ea typeface="Quattrocento Sans"/>
                <a:cs typeface="Quattrocento Sans"/>
                <a:sym typeface="Quattrocento Sans"/>
              </a:rPr>
              <a:t>Offers, Orders, Back-office</a:t>
            </a:r>
            <a:endParaRPr/>
          </a:p>
          <a:p>
            <a:pPr indent="0" lvl="0" marL="0" marR="0" rtl="0" algn="l">
              <a:lnSpc>
                <a:spcPct val="90000"/>
              </a:lnSpc>
              <a:spcBef>
                <a:spcPts val="60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Retail</a:t>
            </a:r>
            <a:endParaRPr/>
          </a:p>
        </p:txBody>
      </p:sp>
      <p:sp>
        <p:nvSpPr>
          <p:cNvPr id="572" name="Google Shape;572;p124"/>
          <p:cNvSpPr/>
          <p:nvPr/>
        </p:nvSpPr>
        <p:spPr>
          <a:xfrm>
            <a:off x="11167259" y="5040385"/>
            <a:ext cx="512338" cy="562101"/>
          </a:xfrm>
          <a:custGeom>
            <a:rect b="b" l="l" r="r" t="t"/>
            <a:pathLst>
              <a:path extrusionOk="0" h="305" w="278">
                <a:moveTo>
                  <a:pt x="278" y="59"/>
                </a:moveTo>
                <a:cubicBezTo>
                  <a:pt x="278" y="58"/>
                  <a:pt x="278" y="57"/>
                  <a:pt x="278" y="57"/>
                </a:cubicBezTo>
                <a:cubicBezTo>
                  <a:pt x="278" y="56"/>
                  <a:pt x="278" y="56"/>
                  <a:pt x="278" y="56"/>
                </a:cubicBezTo>
                <a:cubicBezTo>
                  <a:pt x="277" y="55"/>
                  <a:pt x="277" y="55"/>
                  <a:pt x="277" y="54"/>
                </a:cubicBezTo>
                <a:cubicBezTo>
                  <a:pt x="277" y="54"/>
                  <a:pt x="277" y="53"/>
                  <a:pt x="277" y="53"/>
                </a:cubicBezTo>
                <a:cubicBezTo>
                  <a:pt x="276" y="52"/>
                  <a:pt x="276" y="52"/>
                  <a:pt x="276" y="52"/>
                </a:cubicBezTo>
                <a:cubicBezTo>
                  <a:pt x="276" y="51"/>
                  <a:pt x="275" y="51"/>
                  <a:pt x="275" y="50"/>
                </a:cubicBezTo>
                <a:cubicBezTo>
                  <a:pt x="275" y="50"/>
                  <a:pt x="275" y="50"/>
                  <a:pt x="274" y="49"/>
                </a:cubicBezTo>
                <a:cubicBezTo>
                  <a:pt x="274" y="49"/>
                  <a:pt x="274" y="48"/>
                  <a:pt x="273" y="48"/>
                </a:cubicBezTo>
                <a:cubicBezTo>
                  <a:pt x="273" y="48"/>
                  <a:pt x="273" y="48"/>
                  <a:pt x="272" y="47"/>
                </a:cubicBezTo>
                <a:cubicBezTo>
                  <a:pt x="272" y="47"/>
                  <a:pt x="271" y="47"/>
                  <a:pt x="271" y="46"/>
                </a:cubicBezTo>
                <a:cubicBezTo>
                  <a:pt x="271" y="46"/>
                  <a:pt x="270" y="46"/>
                  <a:pt x="270" y="46"/>
                </a:cubicBezTo>
                <a:cubicBezTo>
                  <a:pt x="269" y="45"/>
                  <a:pt x="269" y="45"/>
                  <a:pt x="268" y="45"/>
                </a:cubicBezTo>
                <a:cubicBezTo>
                  <a:pt x="268" y="45"/>
                  <a:pt x="268" y="45"/>
                  <a:pt x="267" y="45"/>
                </a:cubicBezTo>
                <a:cubicBezTo>
                  <a:pt x="267" y="44"/>
                  <a:pt x="266" y="44"/>
                  <a:pt x="266" y="44"/>
                </a:cubicBezTo>
                <a:cubicBezTo>
                  <a:pt x="265" y="44"/>
                  <a:pt x="265" y="44"/>
                  <a:pt x="265" y="44"/>
                </a:cubicBezTo>
                <a:cubicBezTo>
                  <a:pt x="265" y="44"/>
                  <a:pt x="264" y="44"/>
                  <a:pt x="264" y="44"/>
                </a:cubicBezTo>
                <a:cubicBezTo>
                  <a:pt x="264" y="44"/>
                  <a:pt x="263" y="44"/>
                  <a:pt x="263" y="44"/>
                </a:cubicBezTo>
                <a:cubicBezTo>
                  <a:pt x="39" y="44"/>
                  <a:pt x="39" y="44"/>
                  <a:pt x="39" y="44"/>
                </a:cubicBezTo>
                <a:cubicBezTo>
                  <a:pt x="32" y="13"/>
                  <a:pt x="32" y="13"/>
                  <a:pt x="32" y="13"/>
                </a:cubicBezTo>
                <a:cubicBezTo>
                  <a:pt x="29" y="5"/>
                  <a:pt x="21" y="0"/>
                  <a:pt x="13" y="2"/>
                </a:cubicBezTo>
                <a:cubicBezTo>
                  <a:pt x="5" y="5"/>
                  <a:pt x="0" y="13"/>
                  <a:pt x="2" y="21"/>
                </a:cubicBezTo>
                <a:cubicBezTo>
                  <a:pt x="62" y="255"/>
                  <a:pt x="62" y="255"/>
                  <a:pt x="62" y="255"/>
                </a:cubicBezTo>
                <a:cubicBezTo>
                  <a:pt x="63" y="255"/>
                  <a:pt x="63" y="256"/>
                  <a:pt x="63" y="256"/>
                </a:cubicBezTo>
                <a:cubicBezTo>
                  <a:pt x="63" y="256"/>
                  <a:pt x="63" y="257"/>
                  <a:pt x="63" y="257"/>
                </a:cubicBezTo>
                <a:cubicBezTo>
                  <a:pt x="64" y="258"/>
                  <a:pt x="64" y="259"/>
                  <a:pt x="65" y="259"/>
                </a:cubicBezTo>
                <a:cubicBezTo>
                  <a:pt x="65" y="259"/>
                  <a:pt x="65" y="259"/>
                  <a:pt x="65" y="259"/>
                </a:cubicBezTo>
                <a:cubicBezTo>
                  <a:pt x="65" y="260"/>
                  <a:pt x="66" y="261"/>
                  <a:pt x="66" y="261"/>
                </a:cubicBezTo>
                <a:cubicBezTo>
                  <a:pt x="66" y="262"/>
                  <a:pt x="67" y="262"/>
                  <a:pt x="67" y="262"/>
                </a:cubicBezTo>
                <a:cubicBezTo>
                  <a:pt x="67" y="262"/>
                  <a:pt x="68" y="263"/>
                  <a:pt x="68" y="263"/>
                </a:cubicBezTo>
                <a:cubicBezTo>
                  <a:pt x="69" y="263"/>
                  <a:pt x="69" y="264"/>
                  <a:pt x="69" y="264"/>
                </a:cubicBezTo>
                <a:cubicBezTo>
                  <a:pt x="70" y="264"/>
                  <a:pt x="70" y="264"/>
                  <a:pt x="71" y="265"/>
                </a:cubicBezTo>
                <a:cubicBezTo>
                  <a:pt x="71" y="265"/>
                  <a:pt x="71" y="265"/>
                  <a:pt x="72" y="265"/>
                </a:cubicBezTo>
                <a:cubicBezTo>
                  <a:pt x="72" y="265"/>
                  <a:pt x="72" y="265"/>
                  <a:pt x="72" y="265"/>
                </a:cubicBezTo>
                <a:cubicBezTo>
                  <a:pt x="77" y="258"/>
                  <a:pt x="86" y="254"/>
                  <a:pt x="95" y="254"/>
                </a:cubicBezTo>
                <a:cubicBezTo>
                  <a:pt x="105" y="254"/>
                  <a:pt x="113" y="259"/>
                  <a:pt x="119" y="266"/>
                </a:cubicBezTo>
                <a:cubicBezTo>
                  <a:pt x="187" y="266"/>
                  <a:pt x="187" y="266"/>
                  <a:pt x="187" y="266"/>
                </a:cubicBezTo>
                <a:cubicBezTo>
                  <a:pt x="193" y="259"/>
                  <a:pt x="201" y="254"/>
                  <a:pt x="211" y="254"/>
                </a:cubicBezTo>
                <a:cubicBezTo>
                  <a:pt x="221" y="254"/>
                  <a:pt x="229" y="259"/>
                  <a:pt x="235" y="266"/>
                </a:cubicBezTo>
                <a:cubicBezTo>
                  <a:pt x="242" y="265"/>
                  <a:pt x="248" y="259"/>
                  <a:pt x="248" y="251"/>
                </a:cubicBezTo>
                <a:cubicBezTo>
                  <a:pt x="248" y="243"/>
                  <a:pt x="241" y="236"/>
                  <a:pt x="233" y="236"/>
                </a:cubicBezTo>
                <a:cubicBezTo>
                  <a:pt x="89" y="236"/>
                  <a:pt x="89" y="236"/>
                  <a:pt x="89" y="236"/>
                </a:cubicBezTo>
                <a:cubicBezTo>
                  <a:pt x="74" y="179"/>
                  <a:pt x="74" y="179"/>
                  <a:pt x="74" y="179"/>
                </a:cubicBezTo>
                <a:cubicBezTo>
                  <a:pt x="248" y="179"/>
                  <a:pt x="248" y="179"/>
                  <a:pt x="248" y="179"/>
                </a:cubicBezTo>
                <a:cubicBezTo>
                  <a:pt x="248" y="179"/>
                  <a:pt x="248" y="179"/>
                  <a:pt x="248" y="179"/>
                </a:cubicBezTo>
                <a:cubicBezTo>
                  <a:pt x="249" y="179"/>
                  <a:pt x="250" y="179"/>
                  <a:pt x="251" y="179"/>
                </a:cubicBezTo>
                <a:cubicBezTo>
                  <a:pt x="251" y="179"/>
                  <a:pt x="251" y="179"/>
                  <a:pt x="252" y="178"/>
                </a:cubicBezTo>
                <a:cubicBezTo>
                  <a:pt x="252" y="178"/>
                  <a:pt x="253" y="178"/>
                  <a:pt x="254" y="178"/>
                </a:cubicBezTo>
                <a:cubicBezTo>
                  <a:pt x="254" y="178"/>
                  <a:pt x="254" y="178"/>
                  <a:pt x="255" y="177"/>
                </a:cubicBezTo>
                <a:cubicBezTo>
                  <a:pt x="255" y="177"/>
                  <a:pt x="256" y="177"/>
                  <a:pt x="256" y="177"/>
                </a:cubicBezTo>
                <a:cubicBezTo>
                  <a:pt x="256" y="176"/>
                  <a:pt x="257" y="176"/>
                  <a:pt x="257" y="176"/>
                </a:cubicBezTo>
                <a:cubicBezTo>
                  <a:pt x="257" y="176"/>
                  <a:pt x="258" y="175"/>
                  <a:pt x="258" y="175"/>
                </a:cubicBezTo>
                <a:cubicBezTo>
                  <a:pt x="259" y="175"/>
                  <a:pt x="259" y="174"/>
                  <a:pt x="259" y="174"/>
                </a:cubicBezTo>
                <a:cubicBezTo>
                  <a:pt x="259" y="174"/>
                  <a:pt x="260" y="173"/>
                  <a:pt x="260" y="173"/>
                </a:cubicBezTo>
                <a:cubicBezTo>
                  <a:pt x="260" y="173"/>
                  <a:pt x="261" y="172"/>
                  <a:pt x="261" y="172"/>
                </a:cubicBezTo>
                <a:cubicBezTo>
                  <a:pt x="261" y="171"/>
                  <a:pt x="261" y="171"/>
                  <a:pt x="261" y="170"/>
                </a:cubicBezTo>
                <a:cubicBezTo>
                  <a:pt x="262" y="170"/>
                  <a:pt x="262" y="170"/>
                  <a:pt x="262" y="169"/>
                </a:cubicBezTo>
                <a:cubicBezTo>
                  <a:pt x="262" y="169"/>
                  <a:pt x="262" y="168"/>
                  <a:pt x="262" y="168"/>
                </a:cubicBezTo>
                <a:cubicBezTo>
                  <a:pt x="263" y="167"/>
                  <a:pt x="263" y="167"/>
                  <a:pt x="263" y="167"/>
                </a:cubicBezTo>
                <a:cubicBezTo>
                  <a:pt x="263" y="166"/>
                  <a:pt x="263" y="166"/>
                  <a:pt x="263" y="166"/>
                </a:cubicBezTo>
                <a:cubicBezTo>
                  <a:pt x="278" y="61"/>
                  <a:pt x="278" y="61"/>
                  <a:pt x="278" y="61"/>
                </a:cubicBezTo>
                <a:cubicBezTo>
                  <a:pt x="278" y="61"/>
                  <a:pt x="278" y="60"/>
                  <a:pt x="278" y="60"/>
                </a:cubicBezTo>
                <a:cubicBezTo>
                  <a:pt x="278" y="60"/>
                  <a:pt x="278" y="59"/>
                  <a:pt x="278" y="59"/>
                </a:cubicBezTo>
                <a:cubicBezTo>
                  <a:pt x="278" y="59"/>
                  <a:pt x="278" y="59"/>
                  <a:pt x="278" y="59"/>
                </a:cubicBezTo>
                <a:close/>
                <a:moveTo>
                  <a:pt x="235" y="149"/>
                </a:moveTo>
                <a:cubicBezTo>
                  <a:pt x="66" y="149"/>
                  <a:pt x="66" y="149"/>
                  <a:pt x="66" y="149"/>
                </a:cubicBezTo>
                <a:cubicBezTo>
                  <a:pt x="61" y="126"/>
                  <a:pt x="61" y="126"/>
                  <a:pt x="61" y="126"/>
                </a:cubicBezTo>
                <a:cubicBezTo>
                  <a:pt x="238" y="126"/>
                  <a:pt x="238" y="126"/>
                  <a:pt x="238" y="126"/>
                </a:cubicBezTo>
                <a:lnTo>
                  <a:pt x="235" y="149"/>
                </a:lnTo>
                <a:close/>
                <a:moveTo>
                  <a:pt x="242" y="96"/>
                </a:moveTo>
                <a:cubicBezTo>
                  <a:pt x="53" y="96"/>
                  <a:pt x="53" y="96"/>
                  <a:pt x="53" y="96"/>
                </a:cubicBezTo>
                <a:cubicBezTo>
                  <a:pt x="47" y="74"/>
                  <a:pt x="47" y="74"/>
                  <a:pt x="47" y="74"/>
                </a:cubicBezTo>
                <a:cubicBezTo>
                  <a:pt x="246" y="74"/>
                  <a:pt x="246" y="74"/>
                  <a:pt x="246" y="74"/>
                </a:cubicBezTo>
                <a:lnTo>
                  <a:pt x="242" y="96"/>
                </a:lnTo>
                <a:close/>
                <a:moveTo>
                  <a:pt x="116" y="284"/>
                </a:moveTo>
                <a:cubicBezTo>
                  <a:pt x="116" y="296"/>
                  <a:pt x="107" y="305"/>
                  <a:pt x="95" y="305"/>
                </a:cubicBezTo>
                <a:cubicBezTo>
                  <a:pt x="83" y="305"/>
                  <a:pt x="74" y="296"/>
                  <a:pt x="74" y="284"/>
                </a:cubicBezTo>
                <a:cubicBezTo>
                  <a:pt x="74" y="272"/>
                  <a:pt x="83" y="263"/>
                  <a:pt x="95" y="263"/>
                </a:cubicBezTo>
                <a:cubicBezTo>
                  <a:pt x="107" y="263"/>
                  <a:pt x="116" y="272"/>
                  <a:pt x="116" y="284"/>
                </a:cubicBezTo>
                <a:close/>
                <a:moveTo>
                  <a:pt x="232" y="284"/>
                </a:moveTo>
                <a:cubicBezTo>
                  <a:pt x="232" y="296"/>
                  <a:pt x="223" y="305"/>
                  <a:pt x="211" y="305"/>
                </a:cubicBezTo>
                <a:cubicBezTo>
                  <a:pt x="200" y="305"/>
                  <a:pt x="190" y="296"/>
                  <a:pt x="190" y="284"/>
                </a:cubicBezTo>
                <a:cubicBezTo>
                  <a:pt x="190" y="272"/>
                  <a:pt x="200" y="263"/>
                  <a:pt x="211" y="263"/>
                </a:cubicBezTo>
                <a:cubicBezTo>
                  <a:pt x="223" y="263"/>
                  <a:pt x="232" y="272"/>
                  <a:pt x="232" y="284"/>
                </a:cubicBezTo>
                <a:close/>
              </a:path>
            </a:pathLst>
          </a:custGeom>
          <a:solidFill>
            <a:srgbClr val="FFFFFF"/>
          </a:solidFill>
          <a:ln>
            <a:noFill/>
          </a:ln>
        </p:spPr>
        <p:txBody>
          <a:bodyPr anchorCtr="0" anchor="t" bIns="41150" lIns="82300" spcFirstLastPara="1" rIns="82300" wrap="square" tIns="4115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125"/>
          <p:cNvSpPr txBox="1"/>
          <p:nvPr>
            <p:ph type="title"/>
          </p:nvPr>
        </p:nvSpPr>
        <p:spPr>
          <a:xfrm>
            <a:off x="274642" y="295277"/>
            <a:ext cx="11889564" cy="917575"/>
          </a:xfrm>
          <a:prstGeom prst="rect">
            <a:avLst/>
          </a:prstGeom>
          <a:noFill/>
          <a:ln>
            <a:noFill/>
          </a:ln>
        </p:spPr>
        <p:txBody>
          <a:bodyPr anchorCtr="0" anchor="t" bIns="91400" lIns="146250" spcFirstLastPara="1" rIns="146250" wrap="square" tIns="914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Traditional Vs. Azure</a:t>
            </a:r>
            <a:endParaRPr/>
          </a:p>
        </p:txBody>
      </p:sp>
      <p:pic>
        <p:nvPicPr>
          <p:cNvPr descr="https://developer.xamarin.com/guides/xamarin-forms/cloud-services/push-notifications/azure/Images/pns.png" id="578" name="Google Shape;578;p125"/>
          <p:cNvPicPr preferRelativeResize="0"/>
          <p:nvPr/>
        </p:nvPicPr>
        <p:blipFill rotWithShape="1">
          <a:blip r:embed="rId3">
            <a:alphaModFix/>
          </a:blip>
          <a:srcRect b="0" l="0" r="0" t="0"/>
          <a:stretch/>
        </p:blipFill>
        <p:spPr>
          <a:xfrm>
            <a:off x="2495192" y="2412027"/>
            <a:ext cx="5695950" cy="4038600"/>
          </a:xfrm>
          <a:prstGeom prst="rect">
            <a:avLst/>
          </a:prstGeom>
          <a:noFill/>
          <a:ln>
            <a:noFill/>
          </a:ln>
        </p:spPr>
      </p:pic>
      <p:pic>
        <p:nvPicPr>
          <p:cNvPr descr="https://developer.xamarin.com/guides/xamarin-forms/cloud-services/push-notifications/azure/Images/notification-hub.png" id="579" name="Google Shape;579;p125"/>
          <p:cNvPicPr preferRelativeResize="0"/>
          <p:nvPr/>
        </p:nvPicPr>
        <p:blipFill rotWithShape="1">
          <a:blip r:embed="rId4">
            <a:alphaModFix/>
          </a:blip>
          <a:srcRect b="0" l="0" r="0" t="0"/>
          <a:stretch/>
        </p:blipFill>
        <p:spPr>
          <a:xfrm>
            <a:off x="2495192" y="2412027"/>
            <a:ext cx="8601075" cy="4038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126"/>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Push notification lifecycle</a:t>
            </a:r>
            <a:endParaRPr/>
          </a:p>
        </p:txBody>
      </p:sp>
      <p:sp>
        <p:nvSpPr>
          <p:cNvPr id="589" name="Google Shape;589;p126"/>
          <p:cNvSpPr txBox="1"/>
          <p:nvPr>
            <p:ph idx="1" type="body"/>
          </p:nvPr>
        </p:nvSpPr>
        <p:spPr>
          <a:xfrm>
            <a:off x="275482" y="1668723"/>
            <a:ext cx="7813518" cy="4055634"/>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Registration at app launch</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Client app contacts Platform Notification Service, to retrieve current channel (e.g. ChannelURIs, device tokens, registrationIds)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App updates handle in back-end</a:t>
            </a:r>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Sending Notification</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App back-end send notification to PNS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PNS pushes the notification to the app on the device</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Maintenance</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Delete expired handles when PNS rejects them</a:t>
            </a:r>
            <a:endParaRPr/>
          </a:p>
        </p:txBody>
      </p:sp>
      <p:grpSp>
        <p:nvGrpSpPr>
          <p:cNvPr id="590" name="Google Shape;590;p126"/>
          <p:cNvGrpSpPr/>
          <p:nvPr/>
        </p:nvGrpSpPr>
        <p:grpSpPr>
          <a:xfrm>
            <a:off x="10879137" y="2514740"/>
            <a:ext cx="1153879" cy="1783785"/>
            <a:chOff x="10550594" y="2514600"/>
            <a:chExt cx="1154043" cy="1784038"/>
          </a:xfrm>
        </p:grpSpPr>
        <p:sp>
          <p:nvSpPr>
            <p:cNvPr id="591" name="Google Shape;591;p126"/>
            <p:cNvSpPr txBox="1"/>
            <p:nvPr/>
          </p:nvSpPr>
          <p:spPr>
            <a:xfrm>
              <a:off x="10550594" y="3594217"/>
              <a:ext cx="1154043" cy="70442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Platform</a:t>
              </a:r>
              <a:endParaRPr/>
            </a:p>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Notification</a:t>
              </a:r>
              <a:endParaRPr/>
            </a:p>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Service</a:t>
              </a:r>
              <a:endParaRPr/>
            </a:p>
          </p:txBody>
        </p:sp>
        <p:sp>
          <p:nvSpPr>
            <p:cNvPr id="592" name="Google Shape;592;p126"/>
            <p:cNvSpPr/>
            <p:nvPr/>
          </p:nvSpPr>
          <p:spPr>
            <a:xfrm>
              <a:off x="10700678" y="2514600"/>
              <a:ext cx="853874" cy="1079617"/>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cxnSp>
        <p:nvCxnSpPr>
          <p:cNvPr id="593" name="Google Shape;593;p126"/>
          <p:cNvCxnSpPr/>
          <p:nvPr/>
        </p:nvCxnSpPr>
        <p:spPr>
          <a:xfrm>
            <a:off x="9171042" y="2085811"/>
            <a:ext cx="1708094" cy="877228"/>
          </a:xfrm>
          <a:prstGeom prst="straightConnector1">
            <a:avLst/>
          </a:prstGeom>
          <a:noFill/>
          <a:ln cap="flat" cmpd="sng" w="38100">
            <a:solidFill>
              <a:schemeClr val="dk2"/>
            </a:solidFill>
            <a:prstDash val="solid"/>
            <a:round/>
            <a:headEnd len="sm" w="sm" type="none"/>
            <a:tailEnd len="med" w="med" type="triangle"/>
          </a:ln>
        </p:spPr>
      </p:cxnSp>
      <p:cxnSp>
        <p:nvCxnSpPr>
          <p:cNvPr id="594" name="Google Shape;594;p126"/>
          <p:cNvCxnSpPr/>
          <p:nvPr/>
        </p:nvCxnSpPr>
        <p:spPr>
          <a:xfrm>
            <a:off x="8736199" y="2622365"/>
            <a:ext cx="6711" cy="1676160"/>
          </a:xfrm>
          <a:prstGeom prst="straightConnector1">
            <a:avLst/>
          </a:prstGeom>
          <a:noFill/>
          <a:ln cap="flat" cmpd="sng" w="38100">
            <a:solidFill>
              <a:schemeClr val="dk2"/>
            </a:solidFill>
            <a:prstDash val="solid"/>
            <a:round/>
            <a:headEnd len="sm" w="sm" type="none"/>
            <a:tailEnd len="med" w="med" type="triangle"/>
          </a:ln>
        </p:spPr>
      </p:cxnSp>
      <p:cxnSp>
        <p:nvCxnSpPr>
          <p:cNvPr id="595" name="Google Shape;595;p126"/>
          <p:cNvCxnSpPr/>
          <p:nvPr/>
        </p:nvCxnSpPr>
        <p:spPr>
          <a:xfrm flipH="1" rot="10800000">
            <a:off x="9171042" y="3480510"/>
            <a:ext cx="1708094" cy="1142839"/>
          </a:xfrm>
          <a:prstGeom prst="straightConnector1">
            <a:avLst/>
          </a:prstGeom>
          <a:noFill/>
          <a:ln cap="flat" cmpd="sng" w="38100">
            <a:solidFill>
              <a:schemeClr val="accent2"/>
            </a:solidFill>
            <a:prstDash val="solid"/>
            <a:round/>
            <a:headEnd len="sm" w="sm" type="none"/>
            <a:tailEnd len="med" w="med" type="triangle"/>
          </a:ln>
        </p:spPr>
      </p:cxnSp>
      <p:cxnSp>
        <p:nvCxnSpPr>
          <p:cNvPr id="596" name="Google Shape;596;p126"/>
          <p:cNvCxnSpPr/>
          <p:nvPr/>
        </p:nvCxnSpPr>
        <p:spPr>
          <a:xfrm rot="10800000">
            <a:off x="9171043" y="1875294"/>
            <a:ext cx="1752076" cy="872035"/>
          </a:xfrm>
          <a:prstGeom prst="straightConnector1">
            <a:avLst/>
          </a:prstGeom>
          <a:noFill/>
          <a:ln cap="flat" cmpd="sng" w="38100">
            <a:solidFill>
              <a:schemeClr val="accent2"/>
            </a:solidFill>
            <a:prstDash val="solid"/>
            <a:round/>
            <a:headEnd len="sm" w="sm" type="none"/>
            <a:tailEnd len="med" w="med" type="triangle"/>
          </a:ln>
        </p:spPr>
      </p:cxnSp>
      <p:cxnSp>
        <p:nvCxnSpPr>
          <p:cNvPr id="597" name="Google Shape;597;p126"/>
          <p:cNvCxnSpPr/>
          <p:nvPr/>
        </p:nvCxnSpPr>
        <p:spPr>
          <a:xfrm flipH="1">
            <a:off x="9276847" y="3657576"/>
            <a:ext cx="1652984" cy="1098828"/>
          </a:xfrm>
          <a:prstGeom prst="straightConnector1">
            <a:avLst/>
          </a:prstGeom>
          <a:noFill/>
          <a:ln cap="flat" cmpd="sng" w="38100">
            <a:solidFill>
              <a:schemeClr val="accent3">
                <a:alpha val="49803"/>
              </a:schemeClr>
            </a:solidFill>
            <a:prstDash val="solid"/>
            <a:round/>
            <a:headEnd len="sm" w="sm" type="none"/>
            <a:tailEnd len="med" w="med" type="triangle"/>
          </a:ln>
        </p:spPr>
      </p:cxnSp>
      <p:grpSp>
        <p:nvGrpSpPr>
          <p:cNvPr id="598" name="Google Shape;598;p126"/>
          <p:cNvGrpSpPr/>
          <p:nvPr/>
        </p:nvGrpSpPr>
        <p:grpSpPr>
          <a:xfrm>
            <a:off x="8122967" y="4343280"/>
            <a:ext cx="1230069" cy="1234956"/>
            <a:chOff x="7794034" y="4343400"/>
            <a:chExt cx="1230243" cy="1235131"/>
          </a:xfrm>
        </p:grpSpPr>
        <p:sp>
          <p:nvSpPr>
            <p:cNvPr id="599" name="Google Shape;599;p126"/>
            <p:cNvSpPr/>
            <p:nvPr/>
          </p:nvSpPr>
          <p:spPr>
            <a:xfrm>
              <a:off x="7972447" y="4343400"/>
              <a:ext cx="869811" cy="914400"/>
            </a:xfrm>
            <a:custGeom>
              <a:rect b="b" l="l" r="r" t="t"/>
              <a:pathLst>
                <a:path extrusionOk="0" h="2225" w="1833">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dk1"/>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lt1"/>
                </a:solidFill>
                <a:latin typeface="Quattrocento Sans"/>
                <a:ea typeface="Quattrocento Sans"/>
                <a:cs typeface="Quattrocento Sans"/>
                <a:sym typeface="Quattrocento Sans"/>
              </a:endParaRPr>
            </a:p>
          </p:txBody>
        </p:sp>
        <p:sp>
          <p:nvSpPr>
            <p:cNvPr id="600" name="Google Shape;600;p126"/>
            <p:cNvSpPr txBox="1"/>
            <p:nvPr/>
          </p:nvSpPr>
          <p:spPr>
            <a:xfrm>
              <a:off x="7794034" y="5343724"/>
              <a:ext cx="12302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App back-end</a:t>
              </a:r>
              <a:endParaRPr/>
            </a:p>
          </p:txBody>
        </p:sp>
      </p:grpSp>
      <p:sp>
        <p:nvSpPr>
          <p:cNvPr id="601" name="Google Shape;601;p126"/>
          <p:cNvSpPr/>
          <p:nvPr/>
        </p:nvSpPr>
        <p:spPr>
          <a:xfrm>
            <a:off x="8553916" y="1698546"/>
            <a:ext cx="434519" cy="704980"/>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127"/>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Challenges of push notifications</a:t>
            </a:r>
            <a:endParaRPr/>
          </a:p>
        </p:txBody>
      </p:sp>
      <p:sp>
        <p:nvSpPr>
          <p:cNvPr id="611" name="Google Shape;611;p127"/>
          <p:cNvSpPr txBox="1"/>
          <p:nvPr>
            <p:ph idx="1" type="body"/>
          </p:nvPr>
        </p:nvSpPr>
        <p:spPr>
          <a:xfrm>
            <a:off x="280988" y="1701677"/>
            <a:ext cx="12123844" cy="4422902"/>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Platform dependency</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Different communication protocols to PNS’ (e.g. HTTP vs TCP, xml payload vs json payload)</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Different presentation formats and capabilities (tiles vs toasts vs badges)</a:t>
            </a:r>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Routing</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PNS’ provide a way to send a message to a device/channel</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Usually notifications are targeted at users or interest groups (e.g. employees assigned to a customer account)</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App back-end has to maintain a registry associating device handles to interest groups/users</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Scale</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App back-end has to store current handles for each device → high storage and VM costs</a:t>
            </a:r>
            <a:endParaRPr/>
          </a:p>
          <a:p>
            <a:pPr indent="-342834" lvl="1" marL="342834" marR="0" rtl="0" algn="l">
              <a:lnSpc>
                <a:spcPct val="90000"/>
              </a:lnSpc>
              <a:spcBef>
                <a:spcPts val="360"/>
              </a:spcBef>
              <a:spcAft>
                <a:spcPts val="0"/>
              </a:spcAft>
              <a:buClr>
                <a:schemeClr val="dk1"/>
              </a:buClr>
              <a:buSzPts val="1620"/>
              <a:buFont typeface="Arial"/>
              <a:buChar char="•"/>
            </a:pPr>
            <a:r>
              <a:rPr b="0" i="0" lang="en-US" sz="1800" u="none" cap="none" strike="noStrike">
                <a:solidFill>
                  <a:schemeClr val="dk1"/>
                </a:solidFill>
                <a:latin typeface="Quattrocento Sans"/>
                <a:ea typeface="Quattrocento Sans"/>
                <a:cs typeface="Quattrocento Sans"/>
                <a:sym typeface="Quattrocento Sans"/>
              </a:rPr>
              <a:t>Broadcast to millions of devices with low latency requires parallelization (DB ad VM)</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128"/>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5400"/>
              <a:buFont typeface="Quattrocento Sans"/>
              <a:buNone/>
            </a:pPr>
            <a:r>
              <a:rPr b="0" i="0" lang="en-US" sz="5400" u="none" cap="none" strike="noStrike">
                <a:solidFill>
                  <a:schemeClr val="dk1"/>
                </a:solidFill>
                <a:latin typeface="Quattrocento Sans"/>
                <a:ea typeface="Quattrocento Sans"/>
                <a:cs typeface="Quattrocento Sans"/>
                <a:sym typeface="Quattrocento Sans"/>
              </a:rPr>
              <a:t>Using Notification Hubs</a:t>
            </a:r>
            <a:endParaRPr/>
          </a:p>
        </p:txBody>
      </p:sp>
      <p:sp>
        <p:nvSpPr>
          <p:cNvPr id="621" name="Google Shape;621;p128"/>
          <p:cNvSpPr txBox="1"/>
          <p:nvPr>
            <p:ph idx="1" type="body"/>
          </p:nvPr>
        </p:nvSpPr>
        <p:spPr>
          <a:xfrm>
            <a:off x="275482" y="1668723"/>
            <a:ext cx="7122276" cy="4400928"/>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2"/>
              </a:buClr>
              <a:buSzPts val="3600"/>
              <a:buFont typeface="Arial"/>
              <a:buNone/>
            </a:pPr>
            <a:r>
              <a:rPr b="0" i="0" lang="en-US" sz="4000" u="none" cap="none" strike="noStrike">
                <a:solidFill>
                  <a:schemeClr val="dk2"/>
                </a:solidFill>
                <a:latin typeface="Quattrocento Sans"/>
                <a:ea typeface="Quattrocento Sans"/>
                <a:cs typeface="Quattrocento Sans"/>
                <a:sym typeface="Quattrocento Sans"/>
              </a:rPr>
              <a:t>One-time set up</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Create a Notification Hub</a:t>
            </a:r>
            <a:endParaRPr b="0" i="0" sz="2400" u="none" cap="none" strike="noStrike">
              <a:solidFill>
                <a:schemeClr val="accent2"/>
              </a:solidFill>
              <a:latin typeface="Quattrocento Sans"/>
              <a:ea typeface="Quattrocento Sans"/>
              <a:cs typeface="Quattrocento Sans"/>
              <a:sym typeface="Quattrocento Sans"/>
            </a:endParaRPr>
          </a:p>
          <a:p>
            <a:pPr indent="0" lvl="0" marL="0" marR="0" rtl="0" algn="l">
              <a:lnSpc>
                <a:spcPct val="90000"/>
              </a:lnSpc>
              <a:spcBef>
                <a:spcPts val="800"/>
              </a:spcBef>
              <a:spcAft>
                <a:spcPts val="0"/>
              </a:spcAft>
              <a:buClr>
                <a:schemeClr val="accent2"/>
              </a:buClr>
              <a:buSzPts val="3600"/>
              <a:buFont typeface="Arial"/>
              <a:buNone/>
            </a:pPr>
            <a:r>
              <a:rPr b="0" i="0" lang="en-US" sz="4000" u="none" cap="none" strike="noStrike">
                <a:solidFill>
                  <a:schemeClr val="accent2"/>
                </a:solidFill>
                <a:latin typeface="Quattrocento Sans"/>
                <a:ea typeface="Quattrocento Sans"/>
                <a:cs typeface="Quattrocento Sans"/>
                <a:sym typeface="Quattrocento Sans"/>
              </a:rPr>
              <a:t>Register</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The client app retrieves its current handle from the PNS</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Client app creates (or updates) a registration on the Notification Hub with the current handle</a:t>
            </a:r>
            <a:endParaRPr/>
          </a:p>
          <a:p>
            <a:pPr indent="0" lvl="0" marL="0" marR="0" rtl="0" algn="l">
              <a:lnSpc>
                <a:spcPct val="90000"/>
              </a:lnSpc>
              <a:spcBef>
                <a:spcPts val="800"/>
              </a:spcBef>
              <a:spcAft>
                <a:spcPts val="0"/>
              </a:spcAft>
              <a:buClr>
                <a:schemeClr val="accent3"/>
              </a:buClr>
              <a:buSzPts val="3600"/>
              <a:buFont typeface="Arial"/>
              <a:buNone/>
            </a:pPr>
            <a:r>
              <a:rPr b="0" i="0" lang="en-US" sz="4000" u="none" cap="none" strike="noStrike">
                <a:solidFill>
                  <a:schemeClr val="accent3"/>
                </a:solidFill>
                <a:latin typeface="Quattrocento Sans"/>
                <a:ea typeface="Quattrocento Sans"/>
                <a:cs typeface="Quattrocento Sans"/>
                <a:sym typeface="Quattrocento Sans"/>
              </a:rPr>
              <a:t>Send Notification</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The app back-end sends a message to the Notification Hub</a:t>
            </a:r>
            <a:endParaRPr/>
          </a:p>
          <a:p>
            <a:pPr indent="-457112" lvl="1" marL="457112" marR="0" rtl="0" algn="l">
              <a:lnSpc>
                <a:spcPct val="90000"/>
              </a:lnSpc>
              <a:spcBef>
                <a:spcPts val="360"/>
              </a:spcBef>
              <a:spcAft>
                <a:spcPts val="0"/>
              </a:spcAft>
              <a:buClr>
                <a:schemeClr val="dk1"/>
              </a:buClr>
              <a:buSzPts val="1620"/>
              <a:buFont typeface="Quattrocento Sans"/>
              <a:buAutoNum type="arabicPeriod"/>
            </a:pPr>
            <a:r>
              <a:rPr b="0" i="0" lang="en-US" sz="1800" u="none" cap="none" strike="noStrike">
                <a:solidFill>
                  <a:schemeClr val="dk1"/>
                </a:solidFill>
                <a:latin typeface="Quattrocento Sans"/>
                <a:ea typeface="Quattrocento Sans"/>
                <a:cs typeface="Quattrocento Sans"/>
                <a:sym typeface="Quattrocento Sans"/>
              </a:rPr>
              <a:t>Notification Hub pushes it to the PNS’</a:t>
            </a:r>
            <a:endParaRPr/>
          </a:p>
          <a:p>
            <a:pPr indent="-114233" lvl="2" marL="799866" marR="0" rtl="0" algn="l">
              <a:lnSpc>
                <a:spcPct val="90000"/>
              </a:lnSpc>
              <a:spcBef>
                <a:spcPts val="400"/>
              </a:spcBef>
              <a:spcAft>
                <a:spcPts val="0"/>
              </a:spcAft>
              <a:buClr>
                <a:schemeClr val="dk1"/>
              </a:buClr>
              <a:buSzPts val="18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p:txBody>
      </p:sp>
      <p:grpSp>
        <p:nvGrpSpPr>
          <p:cNvPr id="622" name="Google Shape;622;p128"/>
          <p:cNvGrpSpPr/>
          <p:nvPr/>
        </p:nvGrpSpPr>
        <p:grpSpPr>
          <a:xfrm>
            <a:off x="9864802" y="3640167"/>
            <a:ext cx="1153879" cy="839987"/>
            <a:chOff x="10093628" y="3957172"/>
            <a:chExt cx="1154043" cy="840106"/>
          </a:xfrm>
        </p:grpSpPr>
        <p:sp>
          <p:nvSpPr>
            <p:cNvPr id="623" name="Google Shape;623;p128"/>
            <p:cNvSpPr txBox="1"/>
            <p:nvPr/>
          </p:nvSpPr>
          <p:spPr>
            <a:xfrm>
              <a:off x="10093628" y="4562471"/>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APNs</a:t>
              </a:r>
              <a:endParaRPr/>
            </a:p>
          </p:txBody>
        </p:sp>
        <p:sp>
          <p:nvSpPr>
            <p:cNvPr id="624" name="Google Shape;624;p128"/>
            <p:cNvSpPr/>
            <p:nvPr/>
          </p:nvSpPr>
          <p:spPr>
            <a:xfrm>
              <a:off x="10396717" y="3957172"/>
              <a:ext cx="437009" cy="531736"/>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25" name="Google Shape;625;p128"/>
          <p:cNvGrpSpPr/>
          <p:nvPr/>
        </p:nvGrpSpPr>
        <p:grpSpPr>
          <a:xfrm>
            <a:off x="10357880" y="3685510"/>
            <a:ext cx="1153879" cy="775667"/>
            <a:chOff x="10867162" y="4030738"/>
            <a:chExt cx="1154043" cy="775778"/>
          </a:xfrm>
        </p:grpSpPr>
        <p:sp>
          <p:nvSpPr>
            <p:cNvPr id="626" name="Google Shape;626;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WNS</a:t>
              </a:r>
              <a:endParaRPr/>
            </a:p>
          </p:txBody>
        </p:sp>
        <p:sp>
          <p:nvSpPr>
            <p:cNvPr id="627" name="Google Shape;627;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28" name="Google Shape;628;p128"/>
          <p:cNvGrpSpPr/>
          <p:nvPr/>
        </p:nvGrpSpPr>
        <p:grpSpPr>
          <a:xfrm>
            <a:off x="8401670" y="5183745"/>
            <a:ext cx="1760820" cy="1208947"/>
            <a:chOff x="8773626" y="2156700"/>
            <a:chExt cx="1726696" cy="1185519"/>
          </a:xfrm>
        </p:grpSpPr>
        <p:grpSp>
          <p:nvGrpSpPr>
            <p:cNvPr id="629" name="Google Shape;629;p128"/>
            <p:cNvGrpSpPr/>
            <p:nvPr/>
          </p:nvGrpSpPr>
          <p:grpSpPr>
            <a:xfrm>
              <a:off x="8773626" y="2156700"/>
              <a:ext cx="1726696" cy="1185519"/>
              <a:chOff x="4879203" y="2324936"/>
              <a:chExt cx="1726696" cy="1185519"/>
            </a:xfrm>
          </p:grpSpPr>
          <p:sp>
            <p:nvSpPr>
              <p:cNvPr id="630" name="Google Shape;630;p128"/>
              <p:cNvSpPr/>
              <p:nvPr/>
            </p:nvSpPr>
            <p:spPr>
              <a:xfrm>
                <a:off x="4879203" y="2324936"/>
                <a:ext cx="1726696" cy="1185519"/>
              </a:xfrm>
              <a:prstGeom prst="rect">
                <a:avLst/>
              </a:prstGeom>
              <a:noFill/>
              <a:ln>
                <a:noFill/>
              </a:ln>
            </p:spPr>
            <p:txBody>
              <a:bodyPr anchorCtr="0" anchor="ctr" bIns="62150" lIns="124325" spcFirstLastPara="1" rIns="124325" wrap="square" tIns="62150">
                <a:noAutofit/>
              </a:bodyPr>
              <a:lstStyle/>
              <a:p>
                <a:pPr indent="0" lvl="0" marL="0" marR="0" rtl="0" algn="ctr">
                  <a:spcBef>
                    <a:spcPts val="0"/>
                  </a:spcBef>
                  <a:spcAft>
                    <a:spcPts val="0"/>
                  </a:spcAft>
                  <a:buNone/>
                </a:pPr>
                <a:r>
                  <a:t/>
                </a:r>
                <a:endParaRPr sz="1496">
                  <a:solidFill>
                    <a:srgbClr val="FFFFFF"/>
                  </a:solidFill>
                  <a:latin typeface="Quattrocento Sans"/>
                  <a:ea typeface="Quattrocento Sans"/>
                  <a:cs typeface="Quattrocento Sans"/>
                  <a:sym typeface="Quattrocento Sans"/>
                </a:endParaRPr>
              </a:p>
            </p:txBody>
          </p:sp>
          <p:sp>
            <p:nvSpPr>
              <p:cNvPr id="631" name="Google Shape;631;p128"/>
              <p:cNvSpPr txBox="1"/>
              <p:nvPr/>
            </p:nvSpPr>
            <p:spPr>
              <a:xfrm>
                <a:off x="4924674" y="3061942"/>
                <a:ext cx="1481047" cy="230224"/>
              </a:xfrm>
              <a:prstGeom prst="rect">
                <a:avLst/>
              </a:prstGeom>
              <a:noFill/>
              <a:ln>
                <a:noFill/>
              </a:ln>
            </p:spPr>
            <p:txBody>
              <a:bodyPr anchorCtr="0" anchor="t" bIns="0" lIns="124325"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Notification Hub</a:t>
                </a:r>
                <a:endParaRPr/>
              </a:p>
            </p:txBody>
          </p:sp>
        </p:grpSp>
        <p:sp>
          <p:nvSpPr>
            <p:cNvPr id="632" name="Google Shape;632;p128"/>
            <p:cNvSpPr/>
            <p:nvPr/>
          </p:nvSpPr>
          <p:spPr>
            <a:xfrm>
              <a:off x="9313829" y="2276958"/>
              <a:ext cx="601662" cy="580975"/>
            </a:xfrm>
            <a:custGeom>
              <a:rect b="b" l="l" r="r" t="t"/>
              <a:pathLst>
                <a:path extrusionOk="0" h="2201" w="2278">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33" name="Google Shape;633;p128"/>
          <p:cNvGrpSpPr/>
          <p:nvPr/>
        </p:nvGrpSpPr>
        <p:grpSpPr>
          <a:xfrm>
            <a:off x="7132637" y="3389888"/>
            <a:ext cx="1230069" cy="1234956"/>
            <a:chOff x="6259896" y="3521405"/>
            <a:chExt cx="1230243" cy="1235131"/>
          </a:xfrm>
        </p:grpSpPr>
        <p:sp>
          <p:nvSpPr>
            <p:cNvPr id="634" name="Google Shape;634;p128"/>
            <p:cNvSpPr/>
            <p:nvPr/>
          </p:nvSpPr>
          <p:spPr>
            <a:xfrm>
              <a:off x="6438309" y="3521405"/>
              <a:ext cx="869811" cy="914400"/>
            </a:xfrm>
            <a:custGeom>
              <a:rect b="b" l="l" r="r" t="t"/>
              <a:pathLst>
                <a:path extrusionOk="0" h="2225" w="1833">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dk1"/>
            </a:solidFill>
            <a:ln>
              <a:noFill/>
            </a:ln>
          </p:spPr>
          <p:txBody>
            <a:bodyPr anchorCtr="0" anchor="t" bIns="46600" lIns="93225" spcFirstLastPara="1" rIns="93225" wrap="square" tIns="46600">
              <a:noAutofit/>
            </a:bodyPr>
            <a:lstStyle/>
            <a:p>
              <a:pPr indent="0" lvl="0" marL="0" marR="0" rtl="0" algn="l">
                <a:spcBef>
                  <a:spcPts val="0"/>
                </a:spcBef>
                <a:spcAft>
                  <a:spcPts val="0"/>
                </a:spcAft>
                <a:buNone/>
              </a:pPr>
              <a:r>
                <a:t/>
              </a:r>
              <a:endParaRPr sz="1836">
                <a:solidFill>
                  <a:schemeClr val="lt1"/>
                </a:solidFill>
                <a:latin typeface="Quattrocento Sans"/>
                <a:ea typeface="Quattrocento Sans"/>
                <a:cs typeface="Quattrocento Sans"/>
                <a:sym typeface="Quattrocento Sans"/>
              </a:endParaRPr>
            </a:p>
          </p:txBody>
        </p:sp>
        <p:sp>
          <p:nvSpPr>
            <p:cNvPr id="635" name="Google Shape;635;p128"/>
            <p:cNvSpPr txBox="1"/>
            <p:nvPr/>
          </p:nvSpPr>
          <p:spPr>
            <a:xfrm>
              <a:off x="6259896" y="4521729"/>
              <a:ext cx="12302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App back-end</a:t>
              </a:r>
              <a:endParaRPr/>
            </a:p>
          </p:txBody>
        </p:sp>
      </p:grpSp>
      <p:cxnSp>
        <p:nvCxnSpPr>
          <p:cNvPr id="636" name="Google Shape;636;p128"/>
          <p:cNvCxnSpPr/>
          <p:nvPr/>
        </p:nvCxnSpPr>
        <p:spPr>
          <a:xfrm>
            <a:off x="8737898" y="2884824"/>
            <a:ext cx="1381647" cy="688628"/>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7" name="Google Shape;637;p128"/>
          <p:cNvCxnSpPr/>
          <p:nvPr/>
        </p:nvCxnSpPr>
        <p:spPr>
          <a:xfrm>
            <a:off x="8453291" y="2837676"/>
            <a:ext cx="719296" cy="2163273"/>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8" name="Google Shape;638;p128"/>
          <p:cNvCxnSpPr/>
          <p:nvPr/>
        </p:nvCxnSpPr>
        <p:spPr>
          <a:xfrm>
            <a:off x="10304799" y="2896240"/>
            <a:ext cx="366640" cy="645549"/>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39" name="Google Shape;639;p128"/>
          <p:cNvCxnSpPr/>
          <p:nvPr/>
        </p:nvCxnSpPr>
        <p:spPr>
          <a:xfrm flipH="1">
            <a:off x="9473858" y="3103211"/>
            <a:ext cx="683749" cy="1897738"/>
          </a:xfrm>
          <a:prstGeom prst="straightConnector1">
            <a:avLst/>
          </a:prstGeom>
          <a:noFill/>
          <a:ln cap="flat" cmpd="sng" w="38100">
            <a:solidFill>
              <a:schemeClr val="accent2">
                <a:alpha val="49803"/>
              </a:schemeClr>
            </a:solidFill>
            <a:prstDash val="solid"/>
            <a:round/>
            <a:headEnd len="sm" w="sm" type="none"/>
            <a:tailEnd len="med" w="med" type="triangle"/>
          </a:ln>
        </p:spPr>
      </p:cxnSp>
      <p:cxnSp>
        <p:nvCxnSpPr>
          <p:cNvPr id="640" name="Google Shape;640;p128"/>
          <p:cNvCxnSpPr/>
          <p:nvPr/>
        </p:nvCxnSpPr>
        <p:spPr>
          <a:xfrm>
            <a:off x="7928469" y="4724183"/>
            <a:ext cx="594527" cy="713220"/>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1" name="Google Shape;641;p128"/>
          <p:cNvCxnSpPr/>
          <p:nvPr/>
        </p:nvCxnSpPr>
        <p:spPr>
          <a:xfrm flipH="1" rot="10800000">
            <a:off x="9936384" y="4636664"/>
            <a:ext cx="183159" cy="422526"/>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2" name="Google Shape;642;p128"/>
          <p:cNvCxnSpPr/>
          <p:nvPr/>
        </p:nvCxnSpPr>
        <p:spPr>
          <a:xfrm flipH="1" rot="10800000">
            <a:off x="10192186" y="4551440"/>
            <a:ext cx="532558" cy="999750"/>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3" name="Google Shape;643;p128"/>
          <p:cNvCxnSpPr/>
          <p:nvPr/>
        </p:nvCxnSpPr>
        <p:spPr>
          <a:xfrm rot="10800000">
            <a:off x="10488119" y="2864967"/>
            <a:ext cx="359611" cy="660118"/>
          </a:xfrm>
          <a:prstGeom prst="straightConnector1">
            <a:avLst/>
          </a:prstGeom>
          <a:noFill/>
          <a:ln cap="flat" cmpd="sng" w="38100">
            <a:solidFill>
              <a:schemeClr val="accent3">
                <a:alpha val="49803"/>
              </a:schemeClr>
            </a:solidFill>
            <a:prstDash val="solid"/>
            <a:round/>
            <a:headEnd len="sm" w="sm" type="none"/>
            <a:tailEnd len="med" w="med" type="triangle"/>
          </a:ln>
        </p:spPr>
      </p:cxnSp>
      <p:cxnSp>
        <p:nvCxnSpPr>
          <p:cNvPr id="644" name="Google Shape;644;p128"/>
          <p:cNvCxnSpPr/>
          <p:nvPr/>
        </p:nvCxnSpPr>
        <p:spPr>
          <a:xfrm rot="10800000">
            <a:off x="8952548" y="2811559"/>
            <a:ext cx="1269635" cy="637338"/>
          </a:xfrm>
          <a:prstGeom prst="straightConnector1">
            <a:avLst/>
          </a:prstGeom>
          <a:noFill/>
          <a:ln cap="flat" cmpd="sng" w="38100">
            <a:solidFill>
              <a:schemeClr val="accent3">
                <a:alpha val="49803"/>
              </a:schemeClr>
            </a:solidFill>
            <a:prstDash val="solid"/>
            <a:round/>
            <a:headEnd len="sm" w="sm" type="none"/>
            <a:tailEnd len="med" w="med" type="triangle"/>
          </a:ln>
        </p:spPr>
      </p:cxnSp>
      <p:grpSp>
        <p:nvGrpSpPr>
          <p:cNvPr id="645" name="Google Shape;645;p128"/>
          <p:cNvGrpSpPr/>
          <p:nvPr/>
        </p:nvGrpSpPr>
        <p:grpSpPr>
          <a:xfrm>
            <a:off x="8093264" y="1712206"/>
            <a:ext cx="709552" cy="1019727"/>
            <a:chOff x="8093264" y="1712206"/>
            <a:chExt cx="709552" cy="1019727"/>
          </a:xfrm>
        </p:grpSpPr>
        <p:sp>
          <p:nvSpPr>
            <p:cNvPr id="646" name="Google Shape;646;p128"/>
            <p:cNvSpPr txBox="1"/>
            <p:nvPr/>
          </p:nvSpPr>
          <p:spPr>
            <a:xfrm>
              <a:off x="8093264" y="2497159"/>
              <a:ext cx="709552" cy="234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iOS app</a:t>
              </a:r>
              <a:endParaRPr/>
            </a:p>
          </p:txBody>
        </p:sp>
        <p:sp>
          <p:nvSpPr>
            <p:cNvPr id="647" name="Google Shape;647;p128"/>
            <p:cNvSpPr/>
            <p:nvPr/>
          </p:nvSpPr>
          <p:spPr>
            <a:xfrm>
              <a:off x="8236031" y="1712206"/>
              <a:ext cx="434519" cy="704980"/>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grpSp>
      <p:grpSp>
        <p:nvGrpSpPr>
          <p:cNvPr id="648" name="Google Shape;648;p128"/>
          <p:cNvGrpSpPr/>
          <p:nvPr/>
        </p:nvGrpSpPr>
        <p:grpSpPr>
          <a:xfrm>
            <a:off x="9854309" y="1742025"/>
            <a:ext cx="1233976" cy="985509"/>
            <a:chOff x="9854309" y="1742025"/>
            <a:chExt cx="1233976" cy="985509"/>
          </a:xfrm>
        </p:grpSpPr>
        <p:sp>
          <p:nvSpPr>
            <p:cNvPr id="649" name="Google Shape;649;p128"/>
            <p:cNvSpPr txBox="1"/>
            <p:nvPr/>
          </p:nvSpPr>
          <p:spPr>
            <a:xfrm>
              <a:off x="9854309" y="2497343"/>
              <a:ext cx="1233976" cy="23019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Windows app</a:t>
              </a:r>
              <a:endParaRPr/>
            </a:p>
          </p:txBody>
        </p:sp>
        <p:sp>
          <p:nvSpPr>
            <p:cNvPr id="650" name="Google Shape;650;p128"/>
            <p:cNvSpPr/>
            <p:nvPr/>
          </p:nvSpPr>
          <p:spPr>
            <a:xfrm rot="5400000">
              <a:off x="10127441" y="1615174"/>
              <a:ext cx="646126" cy="899828"/>
            </a:xfrm>
            <a:custGeom>
              <a:rect b="b" l="l" r="r" t="t"/>
              <a:pathLst>
                <a:path extrusionOk="0" h="4658497" w="32868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dk1"/>
            </a:solidFill>
            <a:ln>
              <a:noFill/>
            </a:ln>
          </p:spPr>
          <p:txBody>
            <a:bodyPr anchorCtr="0" anchor="ctr" bIns="60925" lIns="121875" spcFirstLastPara="1" rIns="121875" wrap="square" tIns="60925">
              <a:noAutofit/>
            </a:bodyPr>
            <a:lstStyle/>
            <a:p>
              <a:pPr indent="0" lvl="0" marL="0" marR="0" rtl="0" algn="l">
                <a:spcBef>
                  <a:spcPts val="0"/>
                </a:spcBef>
                <a:spcAft>
                  <a:spcPts val="0"/>
                </a:spcAft>
                <a:buNone/>
              </a:pPr>
              <a:r>
                <a:t/>
              </a:r>
              <a:endParaRPr sz="2266">
                <a:solidFill>
                  <a:srgbClr val="FFFFFF"/>
                </a:solidFill>
                <a:latin typeface="Quattrocento Sans"/>
                <a:ea typeface="Quattrocento Sans"/>
                <a:cs typeface="Quattrocento Sans"/>
                <a:sym typeface="Quattrocento Sans"/>
              </a:endParaRPr>
            </a:p>
          </p:txBody>
        </p:sp>
      </p:grpSp>
      <p:grpSp>
        <p:nvGrpSpPr>
          <p:cNvPr id="651" name="Google Shape;651;p128"/>
          <p:cNvGrpSpPr/>
          <p:nvPr/>
        </p:nvGrpSpPr>
        <p:grpSpPr>
          <a:xfrm>
            <a:off x="10870731" y="2909843"/>
            <a:ext cx="1153879" cy="775667"/>
            <a:chOff x="10867162" y="4030738"/>
            <a:chExt cx="1154043" cy="775778"/>
          </a:xfrm>
        </p:grpSpPr>
        <p:sp>
          <p:nvSpPr>
            <p:cNvPr id="652" name="Google Shape;652;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MPNS</a:t>
              </a:r>
              <a:endParaRPr/>
            </a:p>
          </p:txBody>
        </p:sp>
        <p:sp>
          <p:nvSpPr>
            <p:cNvPr id="653" name="Google Shape;653;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54" name="Google Shape;654;p128"/>
          <p:cNvGrpSpPr/>
          <p:nvPr/>
        </p:nvGrpSpPr>
        <p:grpSpPr>
          <a:xfrm>
            <a:off x="10888058" y="3663442"/>
            <a:ext cx="1153879" cy="775667"/>
            <a:chOff x="10867162" y="4030738"/>
            <a:chExt cx="1154043" cy="775778"/>
          </a:xfrm>
        </p:grpSpPr>
        <p:sp>
          <p:nvSpPr>
            <p:cNvPr id="655" name="Google Shape;655;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GCM</a:t>
              </a:r>
              <a:endParaRPr/>
            </a:p>
          </p:txBody>
        </p:sp>
        <p:sp>
          <p:nvSpPr>
            <p:cNvPr id="656" name="Google Shape;656;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grpSp>
        <p:nvGrpSpPr>
          <p:cNvPr id="657" name="Google Shape;657;p128"/>
          <p:cNvGrpSpPr/>
          <p:nvPr/>
        </p:nvGrpSpPr>
        <p:grpSpPr>
          <a:xfrm>
            <a:off x="10917754" y="4443739"/>
            <a:ext cx="1153879" cy="775667"/>
            <a:chOff x="10867162" y="4030738"/>
            <a:chExt cx="1154043" cy="775778"/>
          </a:xfrm>
        </p:grpSpPr>
        <p:sp>
          <p:nvSpPr>
            <p:cNvPr id="658" name="Google Shape;658;p128"/>
            <p:cNvSpPr txBox="1"/>
            <p:nvPr/>
          </p:nvSpPr>
          <p:spPr>
            <a:xfrm>
              <a:off x="10867162" y="4571709"/>
              <a:ext cx="1154043" cy="23480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496">
                  <a:solidFill>
                    <a:schemeClr val="dk1"/>
                  </a:solidFill>
                  <a:latin typeface="Quattrocento Sans"/>
                  <a:ea typeface="Quattrocento Sans"/>
                  <a:cs typeface="Quattrocento Sans"/>
                  <a:sym typeface="Quattrocento Sans"/>
                </a:rPr>
                <a:t>ADM</a:t>
              </a:r>
              <a:endParaRPr/>
            </a:p>
          </p:txBody>
        </p:sp>
        <p:sp>
          <p:nvSpPr>
            <p:cNvPr id="659" name="Google Shape;659;p128"/>
            <p:cNvSpPr/>
            <p:nvPr/>
          </p:nvSpPr>
          <p:spPr>
            <a:xfrm>
              <a:off x="11234078" y="4030738"/>
              <a:ext cx="437383" cy="514270"/>
            </a:xfrm>
            <a:custGeom>
              <a:rect b="b" l="l" r="r" t="t"/>
              <a:pathLst>
                <a:path extrusionOk="0" h="203" w="162">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dk1"/>
            </a:solidFill>
            <a:ln>
              <a:noFill/>
            </a:ln>
          </p:spPr>
          <p:txBody>
            <a:bodyPr anchorCtr="0" anchor="t" bIns="62150" lIns="124325" spcFirstLastPara="1" rIns="124325" wrap="square" tIns="62150">
              <a:noAutofit/>
            </a:bodyPr>
            <a:lstStyle/>
            <a:p>
              <a:pPr indent="0" lvl="0" marL="0" marR="0" rtl="0" algn="l">
                <a:spcBef>
                  <a:spcPts val="0"/>
                </a:spcBef>
                <a:spcAft>
                  <a:spcPts val="0"/>
                </a:spcAft>
                <a:buNone/>
              </a:pPr>
              <a:r>
                <a:t/>
              </a:r>
              <a:endParaRPr sz="1903">
                <a:solidFill>
                  <a:srgbClr val="FFFFFF"/>
                </a:solidFill>
                <a:latin typeface="Quattrocento Sans"/>
                <a:ea typeface="Quattrocento Sans"/>
                <a:cs typeface="Quattrocento Sans"/>
                <a:sym typeface="Quattrocento Sans"/>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129"/>
          <p:cNvSpPr txBox="1"/>
          <p:nvPr>
            <p:ph type="title"/>
          </p:nvPr>
        </p:nvSpPr>
        <p:spPr>
          <a:xfrm>
            <a:off x="274642" y="295277"/>
            <a:ext cx="11889564" cy="917575"/>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4860"/>
              <a:buFont typeface="Quattrocento Sans"/>
              <a:buNone/>
            </a:pPr>
            <a:r>
              <a:rPr b="0" i="0" lang="en-US" sz="4860" u="none" cap="none" strike="noStrike">
                <a:solidFill>
                  <a:schemeClr val="dk1"/>
                </a:solidFill>
                <a:latin typeface="Quattrocento Sans"/>
                <a:ea typeface="Quattrocento Sans"/>
                <a:cs typeface="Quattrocento Sans"/>
                <a:sym typeface="Quattrocento Sans"/>
              </a:rPr>
              <a:t>Advantages of using Notification Hubs</a:t>
            </a:r>
            <a:endParaRPr/>
          </a:p>
        </p:txBody>
      </p:sp>
      <p:sp>
        <p:nvSpPr>
          <p:cNvPr id="665" name="Google Shape;665;p129"/>
          <p:cNvSpPr txBox="1"/>
          <p:nvPr>
            <p:ph idx="1" type="body"/>
          </p:nvPr>
        </p:nvSpPr>
        <p:spPr>
          <a:xfrm>
            <a:off x="274639" y="1516062"/>
            <a:ext cx="11887200" cy="4800600"/>
          </a:xfrm>
          <a:prstGeom prst="rect">
            <a:avLst/>
          </a:prstGeom>
          <a:noFill/>
          <a:ln>
            <a:noFill/>
          </a:ln>
        </p:spPr>
        <p:txBody>
          <a:bodyPr anchorCtr="0" anchor="t" bIns="146300" lIns="182875" spcFirstLastPara="1" rIns="182875" wrap="square" tIns="146300">
            <a:noAutofit/>
          </a:bodyPr>
          <a:lstStyle/>
          <a:p>
            <a:pPr indent="0" lvl="0" marL="0" marR="0" rtl="0" algn="l">
              <a:lnSpc>
                <a:spcPct val="90000"/>
              </a:lnSpc>
              <a:spcBef>
                <a:spcPts val="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X-plat: from any back-end to any mobile platform</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Backend can be on-prem or in the cloud, .NET/Node/Java/PHP/Node/anything. </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Support Windows Phone/Windows/iOS/Android and (as of today) Kindle Fire.</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No need to store device information in the app back-end</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Notification Hub maintains the registry of devices and the associations to users/interest groups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Routing and interest groups</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Target individual users and large interest groups using </a:t>
            </a:r>
            <a:r>
              <a:rPr b="0" i="1" lang="en-US" sz="1400" u="none" cap="none" strike="noStrike">
                <a:solidFill>
                  <a:schemeClr val="dk1"/>
                </a:solidFill>
                <a:latin typeface="Quattrocento Sans"/>
                <a:ea typeface="Quattrocento Sans"/>
                <a:cs typeface="Quattrocento Sans"/>
                <a:sym typeface="Quattrocento Sans"/>
              </a:rPr>
              <a:t>tags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Personalization and localization</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Keep your back-end free of presentation concerns like localization and user preferences using </a:t>
            </a:r>
            <a:r>
              <a:rPr b="0" i="1" lang="en-US" sz="1400" u="none" cap="none" strike="noStrike">
                <a:solidFill>
                  <a:schemeClr val="dk1"/>
                </a:solidFill>
                <a:latin typeface="Quattrocento Sans"/>
                <a:ea typeface="Quattrocento Sans"/>
                <a:cs typeface="Quattrocento Sans"/>
                <a:sym typeface="Quattrocento Sans"/>
              </a:rPr>
              <a:t>templates</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Broadcast at scale, multicast, unicast</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Push notifications to millions of devices (across platforms) with a single call</a:t>
            </a:r>
            <a:endParaRPr/>
          </a:p>
          <a:p>
            <a:pPr indent="0" lvl="0" marL="0" marR="0" rtl="0" algn="l">
              <a:lnSpc>
                <a:spcPct val="90000"/>
              </a:lnSpc>
              <a:spcBef>
                <a:spcPts val="560"/>
              </a:spcBef>
              <a:spcAft>
                <a:spcPts val="0"/>
              </a:spcAft>
              <a:buClr>
                <a:schemeClr val="dk1"/>
              </a:buClr>
              <a:buSzPts val="2520"/>
              <a:buFont typeface="Arial"/>
              <a:buNone/>
            </a:pPr>
            <a:r>
              <a:rPr b="0" i="0" lang="en-US" sz="2800" u="none" cap="none" strike="noStrike">
                <a:solidFill>
                  <a:schemeClr val="dk1"/>
                </a:solidFill>
                <a:latin typeface="Quattrocento Sans"/>
                <a:ea typeface="Quattrocento Sans"/>
                <a:cs typeface="Quattrocento Sans"/>
                <a:sym typeface="Quattrocento Sans"/>
              </a:rPr>
              <a:t>Telemetry</a:t>
            </a:r>
            <a:endParaRPr/>
          </a:p>
          <a:p>
            <a:pPr indent="-342800" lvl="0" marL="342800" marR="0" rtl="0" algn="l">
              <a:lnSpc>
                <a:spcPct val="90000"/>
              </a:lnSpc>
              <a:spcBef>
                <a:spcPts val="280"/>
              </a:spcBef>
              <a:spcAft>
                <a:spcPts val="0"/>
              </a:spcAft>
              <a:buClr>
                <a:schemeClr val="dk1"/>
              </a:buClr>
              <a:buSzPts val="1260"/>
              <a:buFont typeface="Arial"/>
              <a:buChar char="•"/>
            </a:pPr>
            <a:r>
              <a:rPr b="0" i="0" lang="en-US" sz="1400" u="none" cap="none" strike="noStrike">
                <a:solidFill>
                  <a:schemeClr val="dk1"/>
                </a:solidFill>
                <a:latin typeface="Quattrocento Sans"/>
                <a:ea typeface="Quattrocento Sans"/>
                <a:cs typeface="Quattrocento Sans"/>
                <a:sym typeface="Quattrocento Sans"/>
              </a:rPr>
              <a:t>Rich telemetry available through portal or APIs</a:t>
            </a:r>
            <a:endParaRPr/>
          </a:p>
          <a:p>
            <a:pPr indent="-274220" lvl="0" marL="342800" marR="0" rtl="0" algn="l">
              <a:lnSpc>
                <a:spcPct val="90000"/>
              </a:lnSpc>
              <a:spcBef>
                <a:spcPts val="240"/>
              </a:spcBef>
              <a:spcAft>
                <a:spcPts val="0"/>
              </a:spcAft>
              <a:buClr>
                <a:schemeClr val="dk1"/>
              </a:buClr>
              <a:buSzPts val="1080"/>
              <a:buFont typeface="Arial"/>
              <a:buNone/>
            </a:pPr>
            <a:r>
              <a:t/>
            </a:r>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