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  <p:sldMasterId id="2147483681" r:id="rId5"/>
    <p:sldMasterId id="2147483682" r:id="rId6"/>
    <p:sldMasterId id="2147483683" r:id="rId7"/>
    <p:sldMasterId id="2147483684" r:id="rId8"/>
    <p:sldMasterId id="214748368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y="6858000" cx="9144000"/>
  <p:notesSz cx="6858000" cy="9144000"/>
  <p:embeddedFontLs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font" Target="fonts/PTSans-regular.fntdata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PTSans-italic.fntdata"/><Relationship Id="rId14" Type="http://schemas.openxmlformats.org/officeDocument/2006/relationships/slide" Target="slides/slide4.xml"/><Relationship Id="rId36" Type="http://schemas.openxmlformats.org/officeDocument/2006/relationships/font" Target="fonts/PTSans-bold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Copyright © 2011 Tata Consultancy Services Limited</a:t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0" name="Google Shape;100;p14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05" name="Google Shape;105;p14"/>
          <p:cNvSpPr/>
          <p:nvPr/>
        </p:nvSpPr>
        <p:spPr>
          <a:xfrm>
            <a:off x="8181975" y="425450"/>
            <a:ext cx="485775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ATA Patter revised.wmf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4E84C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" name="Google Shape;109;p14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2313" y="38862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2313" y="29067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28172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778826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28172" y="1187449"/>
            <a:ext cx="4040188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28172" y="1916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4761137" y="1187449"/>
            <a:ext cx="40417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4" type="body"/>
          </p:nvPr>
        </p:nvSpPr>
        <p:spPr>
          <a:xfrm>
            <a:off x="4761137" y="1916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28172" y="1125537"/>
            <a:ext cx="3008313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604078" y="1125537"/>
            <a:ext cx="5111750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28172" y="1951036"/>
            <a:ext cx="300831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92288" y="48768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1792288" y="1143000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792288" y="54435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>
  <p:cSld name="Title and Tab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2047072" y="-467528"/>
            <a:ext cx="5156200" cy="84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 rot="5400000">
            <a:off x="5264486" y="2728118"/>
            <a:ext cx="5135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 rot="5400000">
            <a:off x="941048" y="661648"/>
            <a:ext cx="5135563" cy="619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5" name="Google Shape;155;p28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6" name="Google Shape;166;p31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34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37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229600" y="6311900"/>
            <a:ext cx="663575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87" name="Google Shape;87;p13"/>
            <p:cNvSpPr/>
            <p:nvPr/>
          </p:nvSpPr>
          <p:spPr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355" y="3744"/>
              <a:ext cx="462" cy="79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90" y="3744"/>
              <a:ext cx="737" cy="79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0" y="3745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301" y="3876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ext slide pattern_2 boxes_060511.wmf" id="93" name="Google Shape;9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A43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" name="Google Shape;147;p26"/>
          <p:cNvSpPr/>
          <p:nvPr/>
        </p:nvSpPr>
        <p:spPr>
          <a:xfrm>
            <a:off x="0" y="1525588"/>
            <a:ext cx="1233488" cy="900112"/>
          </a:xfrm>
          <a:custGeom>
            <a:rect b="b" l="l" r="r" t="t"/>
            <a:pathLst>
              <a:path extrusionOk="0" h="1701" w="233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Orange_TCS_Logo_EC Block_logo file.wmf" id="149" name="Google Shape;149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00" y="6308725"/>
            <a:ext cx="2590800" cy="460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58B8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>
            <a:off x="0" y="1525588"/>
            <a:ext cx="1233488" cy="900112"/>
          </a:xfrm>
          <a:custGeom>
            <a:rect b="b" l="l" r="r" t="t"/>
            <a:pathLst>
              <a:path extrusionOk="0" h="1701" w="233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Grey_TCS_Logo_EC Block_logo file.wmf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1BB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descr="Q:\Repro 2\New guidelines 2011_12\Final 260411\PPT\New Folder\Green patttern.wmf" id="169" name="Google Shape;169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24000"/>
            <a:ext cx="1231900" cy="9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Green_TCS_Logo_EC Block_logo file.wmf" id="171" name="Google Shape;1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Thank You</a:t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425450" y="5899150"/>
            <a:ext cx="1370013" cy="579438"/>
          </a:xfrm>
          <a:custGeom>
            <a:rect b="b" l="l" r="r" t="t"/>
            <a:pathLst>
              <a:path extrusionOk="0" h="5676" w="13427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82" name="Google Shape;182;p35"/>
          <p:cNvGrpSpPr/>
          <p:nvPr/>
        </p:nvGrpSpPr>
        <p:grpSpPr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83" name="Google Shape;183;p35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88" name="Google Shape;188;p35"/>
          <p:cNvSpPr/>
          <p:nvPr/>
        </p:nvSpPr>
        <p:spPr>
          <a:xfrm>
            <a:off x="8181975" y="425450"/>
            <a:ext cx="485775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ATA Patter revised.wmf" id="189" name="Google Shape;189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zuluaga@tc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ctrTitle"/>
          </p:nvPr>
        </p:nvSpPr>
        <p:spPr>
          <a:xfrm>
            <a:off x="4572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ITM - Xamarin introduction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Juan Carlos Zuluaga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jzuluaga55@gmail.com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Phone: 350 634 2747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Twitter: jzuluga55@hotmail.com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Youtube: jzuluaga55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endParaRPr/>
          </a:p>
        </p:txBody>
      </p:sp>
      <p:pic>
        <p:nvPicPr>
          <p:cNvPr id="256" name="Google Shape;2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2964"/>
            <a:ext cx="9144000" cy="493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approach</a:t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18"/>
            <a:ext cx="9144000" cy="450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/>
          </a:p>
        </p:txBody>
      </p:sp>
      <p:pic>
        <p:nvPicPr>
          <p:cNvPr id="268" name="Google Shape;2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5696"/>
            <a:ext cx="9144000" cy="49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endParaRPr/>
          </a:p>
        </p:txBody>
      </p:sp>
      <p:pic>
        <p:nvPicPr>
          <p:cNvPr id="274" name="Google Shape;2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280" name="Google Shape;2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192"/>
            <a:ext cx="9144000" cy="428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286" name="Google Shape;2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5762"/>
            <a:ext cx="9144000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Truly native</a:t>
            </a:r>
            <a:endParaRPr/>
          </a:p>
        </p:txBody>
      </p:sp>
      <p:pic>
        <p:nvPicPr>
          <p:cNvPr id="292" name="Google Shape;2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099"/>
            <a:ext cx="9144000" cy="49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Share</a:t>
            </a:r>
            <a:endParaRPr/>
          </a:p>
        </p:txBody>
      </p:sp>
      <p:pic>
        <p:nvPicPr>
          <p:cNvPr id="298" name="Google Shape;29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027"/>
            <a:ext cx="9144000" cy="5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mix of best practices</a:t>
            </a:r>
            <a:endParaRPr/>
          </a:p>
        </p:txBody>
      </p:sp>
      <p:pic>
        <p:nvPicPr>
          <p:cNvPr id="304" name="Google Shape;30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317"/>
            <a:ext cx="9144000" cy="44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Vs Xamarin Forms</a:t>
            </a:r>
            <a:endParaRPr/>
          </a:p>
        </p:txBody>
      </p:sp>
      <p:pic>
        <p:nvPicPr>
          <p:cNvPr id="310" name="Google Shape;3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1696938"/>
            <a:ext cx="86772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1614"/>
            <a:ext cx="9144000" cy="419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is not only to develop</a:t>
            </a:r>
            <a:endParaRPr/>
          </a:p>
        </p:txBody>
      </p:sp>
      <p:pic>
        <p:nvPicPr>
          <p:cNvPr id="316" name="Google Shape;31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438622"/>
            <a:ext cx="86391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complete suit</a:t>
            </a:r>
            <a:endParaRPr/>
          </a:p>
        </p:txBody>
      </p:sp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85153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complexity</a:t>
            </a:r>
            <a:endParaRPr/>
          </a:p>
        </p:txBody>
      </p:sp>
      <p:pic>
        <p:nvPicPr>
          <p:cNvPr id="328" name="Google Shape;32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772816"/>
            <a:ext cx="8603731" cy="419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13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Appification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0500"/>
            <a:ext cx="9144000" cy="5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#1</a:t>
            </a:r>
            <a:endParaRPr/>
          </a:p>
        </p:txBody>
      </p:sp>
      <p:sp>
        <p:nvSpPr>
          <p:cNvPr id="225" name="Google Shape;225;p43"/>
          <p:cNvSpPr/>
          <p:nvPr/>
        </p:nvSpPr>
        <p:spPr>
          <a:xfrm>
            <a:off x="1676400" y="5029200"/>
            <a:ext cx="2590800" cy="838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/>
          </a:p>
        </p:txBody>
      </p:sp>
      <p:sp>
        <p:nvSpPr>
          <p:cNvPr id="226" name="Google Shape;226;p43"/>
          <p:cNvSpPr/>
          <p:nvPr/>
        </p:nvSpPr>
        <p:spPr>
          <a:xfrm>
            <a:off x="4876800" y="1752600"/>
            <a:ext cx="2590800" cy="4109906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 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#2</a:t>
            </a:r>
            <a:endParaRPr/>
          </a:p>
        </p:txBody>
      </p:sp>
      <p:pic>
        <p:nvPicPr>
          <p:cNvPr id="232" name="Google Shape;2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278"/>
            <a:ext cx="9144000" cy="45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#3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343"/>
            <a:ext cx="9144000" cy="46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Lifecycle</a:t>
            </a:r>
            <a:endParaRPr/>
          </a:p>
        </p:txBody>
      </p:sp>
      <p:pic>
        <p:nvPicPr>
          <p:cNvPr id="244" name="Google Shape;2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239"/>
            <a:ext cx="9144000" cy="380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ways?</a:t>
            </a:r>
            <a:endParaRPr/>
          </a:p>
        </p:txBody>
      </p:sp>
      <p:pic>
        <p:nvPicPr>
          <p:cNvPr id="250" name="Google Shape;2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361"/>
            <a:ext cx="9144000" cy="397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r 2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~1756773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r 1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r 3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ank You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