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theme/theme3.xml" ContentType="application/vnd.openxmlformats-officedocument.theme+xml"/>
  <Override PartName="/ppt/slideLayouts/slideLayout19.xml" ContentType="application/vnd.openxmlformats-officedocument.presentationml.slideLayout+xml"/>
  <Override PartName="/ppt/theme/theme4.xml" ContentType="application/vnd.openxmlformats-officedocument.theme+xml"/>
  <Override PartName="/ppt/slideLayouts/slideLayout20.xml" ContentType="application/vnd.openxmlformats-officedocument.presentationml.slideLayout+xml"/>
  <Override PartName="/ppt/theme/theme5.xml" ContentType="application/vnd.openxmlformats-officedocument.theme+xml"/>
  <Override PartName="/ppt/slideLayouts/slideLayout21.xml" ContentType="application/vnd.openxmlformats-officedocument.presentationml.slideLayout+xml"/>
  <Override PartName="/ppt/theme/theme6.xml" ContentType="application/vnd.openxmlformats-officedocument.theme+xml"/>
  <Override PartName="/ppt/slideLayouts/slideLayout22.xml" ContentType="application/vnd.openxmlformats-officedocument.presentationml.slideLayout+xml"/>
  <Override PartName="/ppt/theme/theme7.xml" ContentType="application/vnd.openxmlformats-officedocument.theme+xml"/>
  <Override PartName="/ppt/slideLayouts/slideLayout23.xml" ContentType="application/vnd.openxmlformats-officedocument.presentationml.slideLayout+xml"/>
  <Override PartName="/ppt/theme/theme8.xml" ContentType="application/vnd.openxmlformats-officedocument.theme+xml"/>
  <Override PartName="/ppt/slideLayouts/slideLayout24.xml" ContentType="application/vnd.openxmlformats-officedocument.presentationml.slideLayout+xml"/>
  <Override PartName="/ppt/theme/theme9.xml" ContentType="application/vnd.openxmlformats-officedocument.theme+xml"/>
  <Override PartName="/ppt/slideLayouts/slideLayout25.xml" ContentType="application/vnd.openxmlformats-officedocument.presentationml.slideLayout+xml"/>
  <Override PartName="/ppt/theme/theme10.xml" ContentType="application/vnd.openxmlformats-officedocument.theme+xml"/>
  <Override PartName="/ppt/slideLayouts/slideLayout26.xml" ContentType="application/vnd.openxmlformats-officedocument.presentationml.slideLayout+xml"/>
  <Override PartName="/ppt/theme/theme11.xml" ContentType="application/vnd.openxmlformats-officedocument.theme+xml"/>
  <Override PartName="/ppt/slideLayouts/slideLayout27.xml" ContentType="application/vnd.openxmlformats-officedocument.presentationml.slideLayout+xml"/>
  <Override PartName="/ppt/theme/theme12.xml" ContentType="application/vnd.openxmlformats-officedocument.theme+xml"/>
  <Override PartName="/ppt/slideLayouts/slideLayout28.xml" ContentType="application/vnd.openxmlformats-officedocument.presentationml.slideLayout+xml"/>
  <Override PartName="/ppt/theme/theme13.xml" ContentType="application/vnd.openxmlformats-officedocument.theme+xml"/>
  <Override PartName="/ppt/slideLayouts/slideLayout29.xml" ContentType="application/vnd.openxmlformats-officedocument.presentationml.slideLayout+xml"/>
  <Override PartName="/ppt/theme/theme14.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1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7" r:id="rId2"/>
    <p:sldMasterId id="2147483679" r:id="rId3"/>
    <p:sldMasterId id="2147483681" r:id="rId4"/>
    <p:sldMasterId id="2147483685" r:id="rId5"/>
    <p:sldMasterId id="2147483687" r:id="rId6"/>
    <p:sldMasterId id="2147483689" r:id="rId7"/>
    <p:sldMasterId id="2147483691" r:id="rId8"/>
    <p:sldMasterId id="2147483693" r:id="rId9"/>
    <p:sldMasterId id="2147483695" r:id="rId10"/>
    <p:sldMasterId id="2147483697" r:id="rId11"/>
    <p:sldMasterId id="2147483699" r:id="rId12"/>
    <p:sldMasterId id="2147483701" r:id="rId13"/>
    <p:sldMasterId id="2147483703" r:id="rId14"/>
    <p:sldMasterId id="2147483723" r:id="rId15"/>
  </p:sldMasterIdLst>
  <p:sldIdLst>
    <p:sldId id="273" r:id="rId16"/>
    <p:sldId id="262" r:id="rId17"/>
    <p:sldId id="263" r:id="rId18"/>
    <p:sldId id="261" r:id="rId19"/>
    <p:sldId id="259" r:id="rId20"/>
    <p:sldId id="260" r:id="rId21"/>
    <p:sldId id="264" r:id="rId22"/>
    <p:sldId id="265" r:id="rId23"/>
    <p:sldId id="266" r:id="rId24"/>
    <p:sldId id="267" r:id="rId25"/>
    <p:sldId id="268" r:id="rId26"/>
    <p:sldId id="269" r:id="rId27"/>
    <p:sldId id="270" r:id="rId28"/>
    <p:sldId id="271" r:id="rId29"/>
    <p:sldId id="272" r:id="rId30"/>
    <p:sldId id="256" r:id="rId31"/>
    <p:sldId id="257" r:id="rId32"/>
    <p:sldId id="258" r:id="rId33"/>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514"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 Target="slides/slide3.xml"/><Relationship Id="rId26" Type="http://schemas.openxmlformats.org/officeDocument/2006/relationships/slide" Target="slides/slide11.xml"/><Relationship Id="rId21" Type="http://schemas.openxmlformats.org/officeDocument/2006/relationships/slide" Target="slides/slide6.xml"/><Relationship Id="rId34" Type="http://schemas.openxmlformats.org/officeDocument/2006/relationships/presProps" Target="presProps.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2.xml"/><Relationship Id="rId25" Type="http://schemas.openxmlformats.org/officeDocument/2006/relationships/slide" Target="slides/slide10.xml"/><Relationship Id="rId33" Type="http://schemas.openxmlformats.org/officeDocument/2006/relationships/slide" Target="slides/slide18.xml"/><Relationship Id="rId2" Type="http://schemas.openxmlformats.org/officeDocument/2006/relationships/slideMaster" Target="slideMasters/slideMaster2.xml"/><Relationship Id="rId16" Type="http://schemas.openxmlformats.org/officeDocument/2006/relationships/slide" Target="slides/slide1.xml"/><Relationship Id="rId20" Type="http://schemas.openxmlformats.org/officeDocument/2006/relationships/slide" Target="slides/slide5.xml"/><Relationship Id="rId29" Type="http://schemas.openxmlformats.org/officeDocument/2006/relationships/slide" Target="slides/slide14.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9.xml"/><Relationship Id="rId32" Type="http://schemas.openxmlformats.org/officeDocument/2006/relationships/slide" Target="slides/slide17.xml"/><Relationship Id="rId37"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 Target="slides/slide8.xml"/><Relationship Id="rId28" Type="http://schemas.openxmlformats.org/officeDocument/2006/relationships/slide" Target="slides/slide13.xml"/><Relationship Id="rId36" Type="http://schemas.openxmlformats.org/officeDocument/2006/relationships/theme" Target="theme/theme1.xml"/><Relationship Id="rId10" Type="http://schemas.openxmlformats.org/officeDocument/2006/relationships/slideMaster" Target="slideMasters/slideMaster10.xml"/><Relationship Id="rId19" Type="http://schemas.openxmlformats.org/officeDocument/2006/relationships/slide" Target="slides/slide4.xml"/><Relationship Id="rId31" Type="http://schemas.openxmlformats.org/officeDocument/2006/relationships/slide" Target="slides/slide16.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7.xml"/><Relationship Id="rId27" Type="http://schemas.openxmlformats.org/officeDocument/2006/relationships/slide" Target="slides/slide12.xml"/><Relationship Id="rId30" Type="http://schemas.openxmlformats.org/officeDocument/2006/relationships/slide" Target="slides/slide15.xml"/><Relationship Id="rId35" Type="http://schemas.openxmlformats.org/officeDocument/2006/relationships/viewProps" Target="viewProps.xml"/><Relationship Id="rId8" Type="http://schemas.openxmlformats.org/officeDocument/2006/relationships/slideMaster" Target="slideMasters/slideMaster8.xml"/><Relationship Id="rId3" Type="http://schemas.openxmlformats.org/officeDocument/2006/relationships/slideMaster" Target="slideMasters/slideMaster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5.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5.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5.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5.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5.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5.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5.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5.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5.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5.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5.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5.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5.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5.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5.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15C21067-1F90-44DB-873F-18BD71BF544F}" type="datetimeFigureOut">
              <a:rPr lang="es-MX" smtClean="0"/>
              <a:t>07/04/2019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21AECFD-79D9-410B-B3CB-92656C2FDE23}" type="slidenum">
              <a:rPr lang="es-MX" smtClean="0"/>
              <a:t>‹Nº›</a:t>
            </a:fld>
            <a:endParaRPr lang="es-MX"/>
          </a:p>
        </p:txBody>
      </p:sp>
    </p:spTree>
    <p:extLst>
      <p:ext uri="{BB962C8B-B14F-4D97-AF65-F5344CB8AC3E}">
        <p14:creationId xmlns:p14="http://schemas.microsoft.com/office/powerpoint/2010/main" val="3363481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15C21067-1F90-44DB-873F-18BD71BF544F}" type="datetimeFigureOut">
              <a:rPr lang="es-MX" smtClean="0"/>
              <a:t>07/04/2019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21AECFD-79D9-410B-B3CB-92656C2FDE23}" type="slidenum">
              <a:rPr lang="es-MX" smtClean="0"/>
              <a:t>‹Nº›</a:t>
            </a:fld>
            <a:endParaRPr lang="es-MX"/>
          </a:p>
        </p:txBody>
      </p:sp>
    </p:spTree>
    <p:extLst>
      <p:ext uri="{BB962C8B-B14F-4D97-AF65-F5344CB8AC3E}">
        <p14:creationId xmlns:p14="http://schemas.microsoft.com/office/powerpoint/2010/main" val="4276767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15C21067-1F90-44DB-873F-18BD71BF544F}" type="datetimeFigureOut">
              <a:rPr lang="es-MX" smtClean="0"/>
              <a:t>07/04/2019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21AECFD-79D9-410B-B3CB-92656C2FDE23}" type="slidenum">
              <a:rPr lang="es-MX" smtClean="0"/>
              <a:t>‹Nº›</a:t>
            </a:fld>
            <a:endParaRPr lang="es-MX"/>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1669222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15C21067-1F90-44DB-873F-18BD71BF544F}" type="datetimeFigureOut">
              <a:rPr lang="es-MX" smtClean="0"/>
              <a:t>07/04/2019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21AECFD-79D9-410B-B3CB-92656C2FDE23}" type="slidenum">
              <a:rPr lang="es-MX" smtClean="0"/>
              <a:t>‹Nº›</a:t>
            </a:fld>
            <a:endParaRPr lang="es-MX"/>
          </a:p>
        </p:txBody>
      </p:sp>
    </p:spTree>
    <p:extLst>
      <p:ext uri="{BB962C8B-B14F-4D97-AF65-F5344CB8AC3E}">
        <p14:creationId xmlns:p14="http://schemas.microsoft.com/office/powerpoint/2010/main" val="20489771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15C21067-1F90-44DB-873F-18BD71BF544F}" type="datetimeFigureOut">
              <a:rPr lang="es-MX" smtClean="0"/>
              <a:t>07/04/2019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21AECFD-79D9-410B-B3CB-92656C2FDE23}" type="slidenum">
              <a:rPr lang="es-MX" smtClean="0"/>
              <a:t>‹Nº›</a:t>
            </a:fld>
            <a:endParaRPr lang="es-MX"/>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424985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15C21067-1F90-44DB-873F-18BD71BF544F}" type="datetimeFigureOut">
              <a:rPr lang="es-MX" smtClean="0"/>
              <a:t>07/04/2019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21AECFD-79D9-410B-B3CB-92656C2FDE23}" type="slidenum">
              <a:rPr lang="es-MX" smtClean="0"/>
              <a:t>‹Nº›</a:t>
            </a:fld>
            <a:endParaRPr lang="es-MX"/>
          </a:p>
        </p:txBody>
      </p:sp>
    </p:spTree>
    <p:extLst>
      <p:ext uri="{BB962C8B-B14F-4D97-AF65-F5344CB8AC3E}">
        <p14:creationId xmlns:p14="http://schemas.microsoft.com/office/powerpoint/2010/main" val="11704830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5C21067-1F90-44DB-873F-18BD71BF544F}" type="datetimeFigureOut">
              <a:rPr lang="es-MX" smtClean="0"/>
              <a:t>07/04/2019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21AECFD-79D9-410B-B3CB-92656C2FDE23}" type="slidenum">
              <a:rPr lang="es-MX" smtClean="0"/>
              <a:t>‹Nº›</a:t>
            </a:fld>
            <a:endParaRPr lang="es-MX"/>
          </a:p>
        </p:txBody>
      </p:sp>
    </p:spTree>
    <p:extLst>
      <p:ext uri="{BB962C8B-B14F-4D97-AF65-F5344CB8AC3E}">
        <p14:creationId xmlns:p14="http://schemas.microsoft.com/office/powerpoint/2010/main" val="35053438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5C21067-1F90-44DB-873F-18BD71BF544F}" type="datetimeFigureOut">
              <a:rPr lang="es-MX" smtClean="0"/>
              <a:t>07/04/2019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21AECFD-79D9-410B-B3CB-92656C2FDE23}" type="slidenum">
              <a:rPr lang="es-MX" smtClean="0"/>
              <a:t>‹Nº›</a:t>
            </a:fld>
            <a:endParaRPr lang="es-MX"/>
          </a:p>
        </p:txBody>
      </p:sp>
    </p:spTree>
    <p:extLst>
      <p:ext uri="{BB962C8B-B14F-4D97-AF65-F5344CB8AC3E}">
        <p14:creationId xmlns:p14="http://schemas.microsoft.com/office/powerpoint/2010/main" val="18757549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B22DE9CC-5216-C441-9DD9-C55D55A704D8}"/>
              </a:ext>
            </a:extLst>
          </p:cNvPr>
          <p:cNvSpPr>
            <a:spLocks noGrp="1"/>
          </p:cNvSpPr>
          <p:nvPr>
            <p:ph type="ctrTitle"/>
          </p:nvPr>
        </p:nvSpPr>
        <p:spPr>
          <a:xfrm>
            <a:off x="1524000" y="1122363"/>
            <a:ext cx="9144000" cy="2387600"/>
          </a:xfrm>
        </p:spPr>
        <p:txBody>
          <a:bodyPr anchor="b"/>
          <a:lstStyle>
            <a:lvl1pPr algn="ctr">
              <a:defRPr sz="6000"/>
            </a:lvl1pPr>
          </a:lstStyle>
          <a:p>
            <a:r>
              <a:rPr lang="es-MX"/>
              <a:t>Haz clic para modificar el estilo de título del patrón</a:t>
            </a:r>
            <a:endParaRPr lang="es-US"/>
          </a:p>
        </p:txBody>
      </p:sp>
      <p:sp>
        <p:nvSpPr>
          <p:cNvPr id="3" name="Subtítulo 2">
            <a:extLst>
              <a:ext uri="{FF2B5EF4-FFF2-40B4-BE49-F238E27FC236}">
                <a16:creationId xmlns:a16="http://schemas.microsoft.com/office/drawing/2014/main" xmlns="" id="{14E8ADCD-F168-794E-BAE8-A599C2A736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s-US"/>
          </a:p>
        </p:txBody>
      </p:sp>
      <p:sp>
        <p:nvSpPr>
          <p:cNvPr id="4" name="Marcador de fecha 3">
            <a:extLst>
              <a:ext uri="{FF2B5EF4-FFF2-40B4-BE49-F238E27FC236}">
                <a16:creationId xmlns:a16="http://schemas.microsoft.com/office/drawing/2014/main" xmlns="" id="{F13DBA95-DAAB-C643-A377-0030433FEA40}"/>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C7CACDE-FB3E-844D-A77D-19F6CADAB88E}" type="datetimeFigureOut">
              <a:rPr kumimoji="0" lang="es-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4/7/2019</a:t>
            </a:fld>
            <a:endParaRPr kumimoji="0" lang="es-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Marcador de pie de página 4">
            <a:extLst>
              <a:ext uri="{FF2B5EF4-FFF2-40B4-BE49-F238E27FC236}">
                <a16:creationId xmlns:a16="http://schemas.microsoft.com/office/drawing/2014/main" xmlns="" id="{3836F92C-889D-9C4D-AB61-7165CDDC1B1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Marcador de número de diapositiva 5">
            <a:extLst>
              <a:ext uri="{FF2B5EF4-FFF2-40B4-BE49-F238E27FC236}">
                <a16:creationId xmlns:a16="http://schemas.microsoft.com/office/drawing/2014/main" xmlns="" id="{20EC6CC4-9890-6D44-ACB8-948966792B6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54E25F-7624-7944-89A1-4111265039B7}" type="slidenum">
              <a:rPr kumimoji="0" lang="es-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062350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92957453-AD0B-8643-8CE1-6E9380A7AE23}"/>
              </a:ext>
            </a:extLst>
          </p:cNvPr>
          <p:cNvSpPr>
            <a:spLocks noGrp="1"/>
          </p:cNvSpPr>
          <p:nvPr>
            <p:ph type="title"/>
          </p:nvPr>
        </p:nvSpPr>
        <p:spPr/>
        <p:txBody>
          <a:bodyPr/>
          <a:lstStyle/>
          <a:p>
            <a:r>
              <a:rPr lang="es-MX"/>
              <a:t>Haz clic para modificar el estilo de título del patrón</a:t>
            </a:r>
            <a:endParaRPr lang="es-US"/>
          </a:p>
        </p:txBody>
      </p:sp>
      <p:sp>
        <p:nvSpPr>
          <p:cNvPr id="3" name="Marcador de contenido 2">
            <a:extLst>
              <a:ext uri="{FF2B5EF4-FFF2-40B4-BE49-F238E27FC236}">
                <a16:creationId xmlns:a16="http://schemas.microsoft.com/office/drawing/2014/main" xmlns="" id="{A8C1FBE2-A9B3-1142-9A2B-C37C451C4207}"/>
              </a:ext>
            </a:extLst>
          </p:cNvPr>
          <p:cNvSpPr>
            <a:spLocks noGrp="1"/>
          </p:cNvSpPr>
          <p:nvPr>
            <p:ph idx="1"/>
          </p:nvPr>
        </p:nvSpPr>
        <p:spPr/>
        <p:txBody>
          <a:bodyPr/>
          <a:lstStyle/>
          <a:p>
            <a:pPr lvl="0"/>
            <a:r>
              <a:rPr lang="es-MX"/>
              <a:t>Editar los estilos de texto del patrón</a:t>
            </a:r>
          </a:p>
          <a:p>
            <a:pPr lvl="1"/>
            <a:r>
              <a:rPr lang="es-MX"/>
              <a:t>Segundo nivel</a:t>
            </a:r>
          </a:p>
          <a:p>
            <a:pPr lvl="2"/>
            <a:r>
              <a:rPr lang="es-MX"/>
              <a:t>Tercer nivel</a:t>
            </a:r>
          </a:p>
          <a:p>
            <a:pPr lvl="3"/>
            <a:r>
              <a:rPr lang="es-MX"/>
              <a:t>Cuarto nivel</a:t>
            </a:r>
          </a:p>
          <a:p>
            <a:pPr lvl="4"/>
            <a:r>
              <a:rPr lang="es-MX"/>
              <a:t>Quinto nivel</a:t>
            </a:r>
            <a:endParaRPr lang="es-US"/>
          </a:p>
        </p:txBody>
      </p:sp>
      <p:sp>
        <p:nvSpPr>
          <p:cNvPr id="4" name="Marcador de fecha 3">
            <a:extLst>
              <a:ext uri="{FF2B5EF4-FFF2-40B4-BE49-F238E27FC236}">
                <a16:creationId xmlns:a16="http://schemas.microsoft.com/office/drawing/2014/main" xmlns="" id="{0FD331A2-B2DE-894F-9D9D-357AB9158D1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C7CACDE-FB3E-844D-A77D-19F6CADAB88E}" type="datetimeFigureOut">
              <a:rPr kumimoji="0" lang="es-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4/7/2019</a:t>
            </a:fld>
            <a:endParaRPr kumimoji="0" lang="es-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Marcador de pie de página 4">
            <a:extLst>
              <a:ext uri="{FF2B5EF4-FFF2-40B4-BE49-F238E27FC236}">
                <a16:creationId xmlns:a16="http://schemas.microsoft.com/office/drawing/2014/main" xmlns="" id="{D723E236-76B3-524D-9307-FBDF27640DAD}"/>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Marcador de número de diapositiva 5">
            <a:extLst>
              <a:ext uri="{FF2B5EF4-FFF2-40B4-BE49-F238E27FC236}">
                <a16:creationId xmlns:a16="http://schemas.microsoft.com/office/drawing/2014/main" xmlns="" id="{5AFEA401-B62D-4C43-B764-2F0EBD24DCE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54E25F-7624-7944-89A1-4111265039B7}" type="slidenum">
              <a:rPr kumimoji="0" lang="es-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38827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MX"/>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MX"/>
          </a:p>
        </p:txBody>
      </p:sp>
      <p:sp>
        <p:nvSpPr>
          <p:cNvPr id="4" name="Marcador de fecha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B3E819B-B08C-4D94-9A41-78E0C88D89D5}" type="datetimeFigureOut">
              <a:rPr kumimoji="0" lang="es-MX"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07/04/2019</a:t>
            </a:fld>
            <a:endParaRPr kumimoji="0" lang="es-MX"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Marcador de pie de página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Marcador de número de diapositiva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2A8B22E-1D7D-46D6-944D-D0BC14B6EEB5}" type="slidenum">
              <a:rPr kumimoji="0" lang="es-MX"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MX"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73689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5C21067-1F90-44DB-873F-18BD71BF544F}" type="datetimeFigureOut">
              <a:rPr lang="es-MX" smtClean="0"/>
              <a:t>07/04/2019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21AECFD-79D9-410B-B3CB-92656C2FDE23}" type="slidenum">
              <a:rPr lang="es-MX" smtClean="0"/>
              <a:t>‹Nº›</a:t>
            </a:fld>
            <a:endParaRPr lang="es-MX"/>
          </a:p>
        </p:txBody>
      </p:sp>
    </p:spTree>
    <p:extLst>
      <p:ext uri="{BB962C8B-B14F-4D97-AF65-F5344CB8AC3E}">
        <p14:creationId xmlns:p14="http://schemas.microsoft.com/office/powerpoint/2010/main" val="33233232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85D1185B-6E01-6240-8210-5C5674B57305}"/>
              </a:ext>
            </a:extLst>
          </p:cNvPr>
          <p:cNvSpPr>
            <a:spLocks noGrp="1"/>
          </p:cNvSpPr>
          <p:nvPr>
            <p:ph type="title"/>
          </p:nvPr>
        </p:nvSpPr>
        <p:spPr/>
        <p:txBody>
          <a:bodyPr/>
          <a:lstStyle/>
          <a:p>
            <a:r>
              <a:rPr lang="es-MX"/>
              <a:t>Haz clic para modificar el estilo de título del patrón</a:t>
            </a:r>
            <a:endParaRPr lang="es-US"/>
          </a:p>
        </p:txBody>
      </p:sp>
      <p:sp>
        <p:nvSpPr>
          <p:cNvPr id="3" name="Marcador de contenido 2">
            <a:extLst>
              <a:ext uri="{FF2B5EF4-FFF2-40B4-BE49-F238E27FC236}">
                <a16:creationId xmlns:a16="http://schemas.microsoft.com/office/drawing/2014/main" xmlns="" id="{D5C3CE4A-0AE7-004C-AB9C-D299DE749800}"/>
              </a:ext>
            </a:extLst>
          </p:cNvPr>
          <p:cNvSpPr>
            <a:spLocks noGrp="1"/>
          </p:cNvSpPr>
          <p:nvPr>
            <p:ph idx="1"/>
          </p:nvPr>
        </p:nvSpPr>
        <p:spPr/>
        <p:txBody>
          <a:bodyPr/>
          <a:lstStyle/>
          <a:p>
            <a:pPr lvl="0"/>
            <a:r>
              <a:rPr lang="es-MX"/>
              <a:t>Editar los estilos de texto del patrón</a:t>
            </a:r>
          </a:p>
          <a:p>
            <a:pPr lvl="1"/>
            <a:r>
              <a:rPr lang="es-MX"/>
              <a:t>Segundo nivel</a:t>
            </a:r>
          </a:p>
          <a:p>
            <a:pPr lvl="2"/>
            <a:r>
              <a:rPr lang="es-MX"/>
              <a:t>Tercer nivel</a:t>
            </a:r>
          </a:p>
          <a:p>
            <a:pPr lvl="3"/>
            <a:r>
              <a:rPr lang="es-MX"/>
              <a:t>Cuarto nivel</a:t>
            </a:r>
          </a:p>
          <a:p>
            <a:pPr lvl="4"/>
            <a:r>
              <a:rPr lang="es-MX"/>
              <a:t>Quinto nivel</a:t>
            </a:r>
            <a:endParaRPr lang="es-US"/>
          </a:p>
        </p:txBody>
      </p:sp>
      <p:sp>
        <p:nvSpPr>
          <p:cNvPr id="4" name="Marcador de fecha 3">
            <a:extLst>
              <a:ext uri="{FF2B5EF4-FFF2-40B4-BE49-F238E27FC236}">
                <a16:creationId xmlns:a16="http://schemas.microsoft.com/office/drawing/2014/main" xmlns="" id="{889D7B42-D9F9-FA4C-9ED7-8FF271E516CC}"/>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0B71B99-7F42-3046-B55B-BF69882295A9}" type="datetimeFigureOut">
              <a:rPr kumimoji="0" lang="es-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4/7/2019</a:t>
            </a:fld>
            <a:endParaRPr kumimoji="0" lang="es-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Marcador de pie de página 4">
            <a:extLst>
              <a:ext uri="{FF2B5EF4-FFF2-40B4-BE49-F238E27FC236}">
                <a16:creationId xmlns:a16="http://schemas.microsoft.com/office/drawing/2014/main" xmlns="" id="{F7C57360-D732-F342-A388-7AB1A12279A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Marcador de número de diapositiva 5">
            <a:extLst>
              <a:ext uri="{FF2B5EF4-FFF2-40B4-BE49-F238E27FC236}">
                <a16:creationId xmlns:a16="http://schemas.microsoft.com/office/drawing/2014/main" xmlns="" id="{608CAA7C-9AB2-DE4A-A6F7-C2F08935B51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3E3A970-B5E5-234C-AE4B-D5DA4E99D296}" type="slidenum">
              <a:rPr kumimoji="0" lang="es-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63666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cSld name="Diapositiva de título">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8ABE3C1-DBE1-495D-B57B-2849774B866A}" type="datetimeFigureOut">
              <a:rPr kumimoji="0" lang="en-US" sz="1050" b="0" i="0" u="none" strike="noStrike" kern="1200" cap="none" spc="0" normalizeH="0" baseline="0" noProof="0" dirty="0">
                <a:ln>
                  <a:noFill/>
                </a:ln>
                <a:solidFill>
                  <a:prstClr val="white">
                    <a:tint val="75000"/>
                  </a:prstClr>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4/7/2019</a:t>
            </a:fld>
            <a:endParaRPr kumimoji="0" lang="en-US" sz="1050" b="0" i="0" u="none" strike="noStrike" kern="1200" cap="none" spc="0" normalizeH="0" baseline="0" noProof="0" dirty="0">
              <a:ln>
                <a:noFill/>
              </a:ln>
              <a:solidFill>
                <a:prstClr val="white">
                  <a:tint val="75000"/>
                </a:prstClr>
              </a:solidFill>
              <a:effectLst/>
              <a:uLnTx/>
              <a:uFillTx/>
              <a:latin typeface="Trebuchet MS" panose="020B06030202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dirty="0">
              <a:ln>
                <a:noFill/>
              </a:ln>
              <a:solidFill>
                <a:prstClr val="white">
                  <a:tint val="75000"/>
                </a:prstClr>
              </a:solidFill>
              <a:effectLst/>
              <a:uLnTx/>
              <a:uFillTx/>
              <a:latin typeface="Trebuchet MS" panose="020B0603020202020204"/>
              <a:ea typeface="+mn-ea"/>
              <a:cs typeface="+mn-cs"/>
            </a:endParaRPr>
          </a:p>
        </p:txBody>
      </p:sp>
      <p:sp>
        <p:nvSpPr>
          <p:cNvPr id="6" name="Slide Number Placeholder 5"/>
          <p:cNvSpPr>
            <a:spLocks noGrp="1"/>
          </p:cNvSpPr>
          <p:nvPr>
            <p:ph type="sldNum" sz="quarter" idx="12"/>
          </p:nvPr>
        </p:nvSpPr>
        <p:spPr>
          <a:xfrm>
            <a:off x="9255346" y="2750337"/>
            <a:ext cx="1171888" cy="1356442"/>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6D22F896-40B5-4ADD-8801-0D06FADFA095}" type="slidenum">
              <a:rPr kumimoji="0" lang="en-US" sz="3600" b="0" i="0" u="none" strike="noStrike" kern="1200" cap="none" spc="0" normalizeH="0" baseline="0" noProof="0" dirty="0">
                <a:ln>
                  <a:noFill/>
                </a:ln>
                <a:solidFill>
                  <a:prstClr val="white">
                    <a:tint val="75000"/>
                  </a:prstClr>
                </a:solidFill>
                <a:effectLst/>
                <a:uLnTx/>
                <a:uFillTx/>
                <a:latin typeface="Trebuchet MS" panose="020B060302020202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‹Nº›</a:t>
            </a:fld>
            <a:endParaRPr kumimoji="0" lang="en-US" sz="3600" b="0" i="0" u="none" strike="noStrike" kern="1200" cap="none" spc="0" normalizeH="0" baseline="0" noProof="0" dirty="0">
              <a:ln>
                <a:noFill/>
              </a:ln>
              <a:solidFill>
                <a:prstClr val="white">
                  <a:tint val="75000"/>
                </a:prstClr>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37068567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2DE42F4-6EEF-4EF7-8ED4-2208F0F89A08}" type="datetimeFigureOut">
              <a:rPr kumimoji="0" lang="en-US" sz="1050" b="0" i="0" u="none" strike="noStrike" kern="1200" cap="none" spc="0" normalizeH="0" baseline="0" noProof="0" dirty="0">
                <a:ln>
                  <a:noFill/>
                </a:ln>
                <a:solidFill>
                  <a:prstClr val="white">
                    <a:tint val="75000"/>
                  </a:prstClr>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4/7/2019</a:t>
            </a:fld>
            <a:endParaRPr kumimoji="0" lang="en-US" sz="1050" b="0" i="0" u="none" strike="noStrike" kern="1200" cap="none" spc="0" normalizeH="0" baseline="0" noProof="0" dirty="0">
              <a:ln>
                <a:noFill/>
              </a:ln>
              <a:solidFill>
                <a:prstClr val="white">
                  <a:tint val="75000"/>
                </a:prstClr>
              </a:solidFill>
              <a:effectLst/>
              <a:uLnTx/>
              <a:uFillTx/>
              <a:latin typeface="Trebuchet MS" panose="020B06030202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dirty="0">
              <a:ln>
                <a:noFill/>
              </a:ln>
              <a:solidFill>
                <a:prstClr val="white">
                  <a:tint val="75000"/>
                </a:prstClr>
              </a:solidFill>
              <a:effectLst/>
              <a:uLnTx/>
              <a:uFillTx/>
              <a:latin typeface="Trebuchet MS" panose="020B0603020202020204"/>
              <a:ea typeface="+mn-ea"/>
              <a:cs typeface="+mn-cs"/>
            </a:endParaRPr>
          </a:p>
        </p:txBody>
      </p:sp>
      <p:sp>
        <p:nvSpPr>
          <p:cNvPr id="6" name="Slide Number Placeholder 5"/>
          <p:cNvSpPr>
            <a:spLocks noGrp="1"/>
          </p:cNvSpPr>
          <p:nvPr>
            <p:ph type="sldNum" sz="quarter" idx="12"/>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6D22F896-40B5-4ADD-8801-0D06FADFA095}" type="slidenum">
              <a:rPr kumimoji="0" lang="en-US" sz="3600" b="0" i="0" u="none" strike="noStrike" kern="1200" cap="none" spc="0" normalizeH="0" baseline="0" noProof="0" dirty="0">
                <a:ln>
                  <a:noFill/>
                </a:ln>
                <a:solidFill>
                  <a:prstClr val="white">
                    <a:tint val="75000"/>
                  </a:prstClr>
                </a:solidFill>
                <a:effectLst/>
                <a:uLnTx/>
                <a:uFillTx/>
                <a:latin typeface="Trebuchet MS" panose="020B060302020202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‹Nº›</a:t>
            </a:fld>
            <a:endParaRPr kumimoji="0" lang="en-US" sz="3600" b="0" i="0" u="none" strike="noStrike" kern="1200" cap="none" spc="0" normalizeH="0" baseline="0" noProof="0" dirty="0">
              <a:ln>
                <a:noFill/>
              </a:ln>
              <a:solidFill>
                <a:prstClr val="white">
                  <a:tint val="75000"/>
                </a:prstClr>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11525362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2DE42F4-6EEF-4EF7-8ED4-2208F0F89A08}" type="datetimeFigureOut">
              <a:rPr kumimoji="0" lang="en-US" sz="1050" b="0" i="0" u="none" strike="noStrike" kern="1200" cap="none" spc="0" normalizeH="0" baseline="0" noProof="0" dirty="0">
                <a:ln>
                  <a:noFill/>
                </a:ln>
                <a:solidFill>
                  <a:prstClr val="white">
                    <a:tint val="75000"/>
                  </a:prstClr>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4/7/2019</a:t>
            </a:fld>
            <a:endParaRPr kumimoji="0" lang="en-US" sz="1050" b="0" i="0" u="none" strike="noStrike" kern="1200" cap="none" spc="0" normalizeH="0" baseline="0" noProof="0" dirty="0">
              <a:ln>
                <a:noFill/>
              </a:ln>
              <a:solidFill>
                <a:prstClr val="white">
                  <a:tint val="75000"/>
                </a:prstClr>
              </a:solidFill>
              <a:effectLst/>
              <a:uLnTx/>
              <a:uFillTx/>
              <a:latin typeface="Trebuchet MS" panose="020B06030202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dirty="0">
              <a:ln>
                <a:noFill/>
              </a:ln>
              <a:solidFill>
                <a:prstClr val="white">
                  <a:tint val="75000"/>
                </a:prstClr>
              </a:solidFill>
              <a:effectLst/>
              <a:uLnTx/>
              <a:uFillTx/>
              <a:latin typeface="Trebuchet MS" panose="020B0603020202020204"/>
              <a:ea typeface="+mn-ea"/>
              <a:cs typeface="+mn-cs"/>
            </a:endParaRPr>
          </a:p>
        </p:txBody>
      </p:sp>
      <p:sp>
        <p:nvSpPr>
          <p:cNvPr id="6" name="Slide Number Placeholder 5"/>
          <p:cNvSpPr>
            <a:spLocks noGrp="1"/>
          </p:cNvSpPr>
          <p:nvPr>
            <p:ph type="sldNum" sz="quarter" idx="12"/>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6D22F896-40B5-4ADD-8801-0D06FADFA095}" type="slidenum">
              <a:rPr kumimoji="0" lang="en-US" sz="3600" b="0" i="0" u="none" strike="noStrike" kern="1200" cap="none" spc="0" normalizeH="0" baseline="0" noProof="0" dirty="0">
                <a:ln>
                  <a:noFill/>
                </a:ln>
                <a:solidFill>
                  <a:prstClr val="white">
                    <a:tint val="75000"/>
                  </a:prstClr>
                </a:solidFill>
                <a:effectLst/>
                <a:uLnTx/>
                <a:uFillTx/>
                <a:latin typeface="Trebuchet MS" panose="020B060302020202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‹Nº›</a:t>
            </a:fld>
            <a:endParaRPr kumimoji="0" lang="en-US" sz="3600" b="0" i="0" u="none" strike="noStrike" kern="1200" cap="none" spc="0" normalizeH="0" baseline="0" noProof="0" dirty="0">
              <a:ln>
                <a:noFill/>
              </a:ln>
              <a:solidFill>
                <a:prstClr val="white">
                  <a:tint val="75000"/>
                </a:prstClr>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62283658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2DE42F4-6EEF-4EF7-8ED4-2208F0F89A08}" type="datetimeFigureOut">
              <a:rPr kumimoji="0" lang="en-US" sz="1050" b="0" i="0" u="none" strike="noStrike" kern="1200" cap="none" spc="0" normalizeH="0" baseline="0" noProof="0" dirty="0">
                <a:ln>
                  <a:noFill/>
                </a:ln>
                <a:solidFill>
                  <a:prstClr val="white">
                    <a:tint val="75000"/>
                  </a:prstClr>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4/7/2019</a:t>
            </a:fld>
            <a:endParaRPr kumimoji="0" lang="en-US" sz="1050" b="0" i="0" u="none" strike="noStrike" kern="1200" cap="none" spc="0" normalizeH="0" baseline="0" noProof="0" dirty="0">
              <a:ln>
                <a:noFill/>
              </a:ln>
              <a:solidFill>
                <a:prstClr val="white">
                  <a:tint val="75000"/>
                </a:prstClr>
              </a:solidFill>
              <a:effectLst/>
              <a:uLnTx/>
              <a:uFillTx/>
              <a:latin typeface="Trebuchet MS" panose="020B06030202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dirty="0">
              <a:ln>
                <a:noFill/>
              </a:ln>
              <a:solidFill>
                <a:prstClr val="white">
                  <a:tint val="75000"/>
                </a:prstClr>
              </a:solidFill>
              <a:effectLst/>
              <a:uLnTx/>
              <a:uFillTx/>
              <a:latin typeface="Trebuchet MS" panose="020B0603020202020204"/>
              <a:ea typeface="+mn-ea"/>
              <a:cs typeface="+mn-cs"/>
            </a:endParaRPr>
          </a:p>
        </p:txBody>
      </p:sp>
      <p:sp>
        <p:nvSpPr>
          <p:cNvPr id="6" name="Slide Number Placeholder 5"/>
          <p:cNvSpPr>
            <a:spLocks noGrp="1"/>
          </p:cNvSpPr>
          <p:nvPr>
            <p:ph type="sldNum" sz="quarter" idx="12"/>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6D22F896-40B5-4ADD-8801-0D06FADFA095}" type="slidenum">
              <a:rPr kumimoji="0" lang="en-US" sz="3600" b="0" i="0" u="none" strike="noStrike" kern="1200" cap="none" spc="0" normalizeH="0" baseline="0" noProof="0" dirty="0">
                <a:ln>
                  <a:noFill/>
                </a:ln>
                <a:solidFill>
                  <a:prstClr val="white">
                    <a:tint val="75000"/>
                  </a:prstClr>
                </a:solidFill>
                <a:effectLst/>
                <a:uLnTx/>
                <a:uFillTx/>
                <a:latin typeface="Trebuchet MS" panose="020B060302020202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‹Nº›</a:t>
            </a:fld>
            <a:endParaRPr kumimoji="0" lang="en-US" sz="3600" b="0" i="0" u="none" strike="noStrike" kern="1200" cap="none" spc="0" normalizeH="0" baseline="0" noProof="0" dirty="0">
              <a:ln>
                <a:noFill/>
              </a:ln>
              <a:solidFill>
                <a:prstClr val="white">
                  <a:tint val="75000"/>
                </a:prstClr>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409597864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2DE42F4-6EEF-4EF7-8ED4-2208F0F89A08}" type="datetimeFigureOut">
              <a:rPr kumimoji="0" lang="en-US" sz="1050" b="0" i="0" u="none" strike="noStrike" kern="1200" cap="none" spc="0" normalizeH="0" baseline="0" noProof="0" dirty="0">
                <a:ln>
                  <a:noFill/>
                </a:ln>
                <a:solidFill>
                  <a:prstClr val="white">
                    <a:tint val="75000"/>
                  </a:prstClr>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4/7/2019</a:t>
            </a:fld>
            <a:endParaRPr kumimoji="0" lang="en-US" sz="1050" b="0" i="0" u="none" strike="noStrike" kern="1200" cap="none" spc="0" normalizeH="0" baseline="0" noProof="0" dirty="0">
              <a:ln>
                <a:noFill/>
              </a:ln>
              <a:solidFill>
                <a:prstClr val="white">
                  <a:tint val="75000"/>
                </a:prstClr>
              </a:solidFill>
              <a:effectLst/>
              <a:uLnTx/>
              <a:uFillTx/>
              <a:latin typeface="Trebuchet MS" panose="020B060302020202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dirty="0">
              <a:ln>
                <a:noFill/>
              </a:ln>
              <a:solidFill>
                <a:prstClr val="white">
                  <a:tint val="75000"/>
                </a:prstClr>
              </a:solidFill>
              <a:effectLst/>
              <a:uLnTx/>
              <a:uFillTx/>
              <a:latin typeface="Trebuchet MS" panose="020B0603020202020204"/>
              <a:ea typeface="+mn-ea"/>
              <a:cs typeface="+mn-cs"/>
            </a:endParaRPr>
          </a:p>
        </p:txBody>
      </p:sp>
      <p:sp>
        <p:nvSpPr>
          <p:cNvPr id="6" name="Slide Number Placeholder 5"/>
          <p:cNvSpPr>
            <a:spLocks noGrp="1"/>
          </p:cNvSpPr>
          <p:nvPr>
            <p:ph type="sldNum" sz="quarter" idx="12"/>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6D22F896-40B5-4ADD-8801-0D06FADFA095}" type="slidenum">
              <a:rPr kumimoji="0" lang="en-US" sz="3600" b="0" i="0" u="none" strike="noStrike" kern="1200" cap="none" spc="0" normalizeH="0" baseline="0" noProof="0" dirty="0">
                <a:ln>
                  <a:noFill/>
                </a:ln>
                <a:solidFill>
                  <a:prstClr val="white">
                    <a:tint val="75000"/>
                  </a:prstClr>
                </a:solidFill>
                <a:effectLst/>
                <a:uLnTx/>
                <a:uFillTx/>
                <a:latin typeface="Trebuchet MS" panose="020B060302020202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‹Nº›</a:t>
            </a:fld>
            <a:endParaRPr kumimoji="0" lang="en-US" sz="3600" b="0" i="0" u="none" strike="noStrike" kern="1200" cap="none" spc="0" normalizeH="0" baseline="0" noProof="0" dirty="0">
              <a:ln>
                <a:noFill/>
              </a:ln>
              <a:solidFill>
                <a:prstClr val="white">
                  <a:tint val="75000"/>
                </a:prstClr>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323884684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cSld name="Diapositiva de título">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8932558" y="5870575"/>
            <a:ext cx="1600200" cy="3778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B079B2E-7503-42AF-A9F3-63F16C9627B1}" type="datetimeFigureOut">
              <a:rPr kumimoji="0" lang="es-MX" sz="10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07/04/2019</a:t>
            </a:fld>
            <a:endParaRPr kumimoji="0" lang="es-MX" sz="10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a:xfrm>
            <a:off x="3962399" y="5870575"/>
            <a:ext cx="4893958" cy="3778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s-MX" sz="10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a:xfrm>
            <a:off x="10608958" y="5870575"/>
            <a:ext cx="551167" cy="3778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5877E3B-C2B1-4988-8B38-ACBE8F8DF6DA}" type="slidenum">
              <a:rPr kumimoji="0" lang="es-MX" sz="10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‹Nº›</a:t>
            </a:fld>
            <a:endParaRPr kumimoji="0" lang="es-MX" sz="10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08567031"/>
      </p:ext>
    </p:extLst>
  </p:cSld>
  <p:clrMapOvr>
    <a:overrideClrMapping bg1="dk1" tx1="lt1" bg2="dk2" tx2="lt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B079B2E-7503-42AF-A9F3-63F16C9627B1}" type="datetimeFigureOut">
              <a:rPr kumimoji="0" lang="es-MX" sz="10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07/04/2019</a:t>
            </a:fld>
            <a:endParaRPr kumimoji="0" lang="es-MX" sz="10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s-MX" sz="10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5877E3B-C2B1-4988-8B38-ACBE8F8DF6DA}" type="slidenum">
              <a:rPr kumimoji="0" lang="es-MX" sz="10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‹Nº›</a:t>
            </a:fld>
            <a:endParaRPr kumimoji="0" lang="es-MX" sz="10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4142218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B079B2E-7503-42AF-A9F3-63F16C9627B1}" type="datetimeFigureOut">
              <a:rPr kumimoji="0" lang="es-MX" sz="10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07/04/2019</a:t>
            </a:fld>
            <a:endParaRPr kumimoji="0" lang="es-MX" sz="10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s-MX" sz="10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5877E3B-C2B1-4988-8B38-ACBE8F8DF6DA}" type="slidenum">
              <a:rPr kumimoji="0" lang="es-MX" sz="10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‹Nº›</a:t>
            </a:fld>
            <a:endParaRPr kumimoji="0" lang="es-MX" sz="10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4813144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B079B2E-7503-42AF-A9F3-63F16C9627B1}" type="datetimeFigureOut">
              <a:rPr kumimoji="0" lang="es-MX" sz="10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07/04/2019</a:t>
            </a:fld>
            <a:endParaRPr kumimoji="0" lang="es-MX" sz="10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s-MX" sz="10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5877E3B-C2B1-4988-8B38-ACBE8F8DF6DA}" type="slidenum">
              <a:rPr kumimoji="0" lang="es-MX" sz="10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‹Nº›</a:t>
            </a:fld>
            <a:endParaRPr kumimoji="0" lang="es-MX" sz="10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1180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15C21067-1F90-44DB-873F-18BD71BF544F}" type="datetimeFigureOut">
              <a:rPr lang="es-MX" smtClean="0"/>
              <a:t>07/04/2019</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21AECFD-79D9-410B-B3CB-92656C2FDE23}" type="slidenum">
              <a:rPr lang="es-MX" smtClean="0"/>
              <a:t>‹Nº›</a:t>
            </a:fld>
            <a:endParaRPr lang="es-MX"/>
          </a:p>
        </p:txBody>
      </p:sp>
    </p:spTree>
    <p:extLst>
      <p:ext uri="{BB962C8B-B14F-4D97-AF65-F5344CB8AC3E}">
        <p14:creationId xmlns:p14="http://schemas.microsoft.com/office/powerpoint/2010/main" val="43400470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0B71B99-7F42-3046-B55B-BF69882295A9}" type="datetimeFigureOut">
              <a:rPr kumimoji="0" lang="es-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4/7/2019</a:t>
            </a:fld>
            <a:endParaRPr kumimoji="0" lang="es-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3E3A970-B5E5-234C-AE4B-D5DA4E99D296}" type="slidenum">
              <a:rPr kumimoji="0" lang="es-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0432228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0B71B99-7F42-3046-B55B-BF69882295A9}" type="datetimeFigureOut">
              <a:rPr kumimoji="0" lang="es-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4/7/2019</a:t>
            </a:fld>
            <a:endParaRPr kumimoji="0" lang="es-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3E3A970-B5E5-234C-AE4B-D5DA4E99D296}" type="slidenum">
              <a:rPr kumimoji="0" lang="es-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7560807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0B71B99-7F42-3046-B55B-BF69882295A9}" type="datetimeFigureOut">
              <a:rPr kumimoji="0" lang="es-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4/7/2019</a:t>
            </a:fld>
            <a:endParaRPr kumimoji="0" lang="es-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3E3A970-B5E5-234C-AE4B-D5DA4E99D296}" type="slidenum">
              <a:rPr kumimoji="0" lang="es-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1507526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s-ES" smtClean="0"/>
              <a:t>Haga clic para modificar el estilo de título del patrón</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0B71B99-7F42-3046-B55B-BF69882295A9}" type="datetimeFigureOut">
              <a:rPr kumimoji="0" lang="es-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4/7/2019</a:t>
            </a:fld>
            <a:endParaRPr kumimoji="0" lang="es-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3E3A970-B5E5-234C-AE4B-D5DA4E99D296}" type="slidenum">
              <a:rPr kumimoji="0" lang="es-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2154029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2" name="Content Placeholder 3"/>
          <p:cNvSpPr>
            <a:spLocks noGrp="1"/>
          </p:cNvSpPr>
          <p:nvPr>
            <p:ph sz="quarter" idx="13"/>
          </p:nvPr>
        </p:nvSpPr>
        <p:spPr>
          <a:xfrm>
            <a:off x="913774" y="3051012"/>
            <a:ext cx="5106027" cy="2740187"/>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3" name="Content Placeholder 5"/>
          <p:cNvSpPr>
            <a:spLocks noGrp="1"/>
          </p:cNvSpPr>
          <p:nvPr>
            <p:ph sz="quarter" idx="14"/>
          </p:nvPr>
        </p:nvSpPr>
        <p:spPr>
          <a:xfrm>
            <a:off x="6172200" y="3051012"/>
            <a:ext cx="5105401" cy="2740187"/>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0B71B99-7F42-3046-B55B-BF69882295A9}" type="datetimeFigureOut">
              <a:rPr kumimoji="0" lang="es-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4/7/2019</a:t>
            </a:fld>
            <a:endParaRPr kumimoji="0" lang="es-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3E3A970-B5E5-234C-AE4B-D5DA4E99D296}" type="slidenum">
              <a:rPr kumimoji="0" lang="es-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8047161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0B71B99-7F42-3046-B55B-BF69882295A9}" type="datetimeFigureOut">
              <a:rPr kumimoji="0" lang="es-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4/7/2019</a:t>
            </a:fld>
            <a:endParaRPr kumimoji="0" lang="es-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3E3A970-B5E5-234C-AE4B-D5DA4E99D296}" type="slidenum">
              <a:rPr kumimoji="0" lang="es-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8756139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0B71B99-7F42-3046-B55B-BF69882295A9}" type="datetimeFigureOut">
              <a:rPr kumimoji="0" lang="es-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4/7/2019</a:t>
            </a:fld>
            <a:endParaRPr kumimoji="0" lang="es-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3E3A970-B5E5-234C-AE4B-D5DA4E99D296}" type="slidenum">
              <a:rPr kumimoji="0" lang="es-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6264005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s-ES" smtClean="0"/>
              <a:t>Haga clic para modificar el estilo de título del patrón</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0B71B99-7F42-3046-B55B-BF69882295A9}" type="datetimeFigureOut">
              <a:rPr kumimoji="0" lang="es-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4/7/2019</a:t>
            </a:fld>
            <a:endParaRPr kumimoji="0" lang="es-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3E3A970-B5E5-234C-AE4B-D5DA4E99D296}" type="slidenum">
              <a:rPr kumimoji="0" lang="es-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0762051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0B71B99-7F42-3046-B55B-BF69882295A9}" type="datetimeFigureOut">
              <a:rPr kumimoji="0" lang="es-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4/7/2019</a:t>
            </a:fld>
            <a:endParaRPr kumimoji="0" lang="es-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3E3A970-B5E5-234C-AE4B-D5DA4E99D296}" type="slidenum">
              <a:rPr kumimoji="0" lang="es-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4569587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0B71B99-7F42-3046-B55B-BF69882295A9}" type="datetimeFigureOut">
              <a:rPr kumimoji="0" lang="es-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4/7/2019</a:t>
            </a:fld>
            <a:endParaRPr kumimoji="0" lang="es-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3E3A970-B5E5-234C-AE4B-D5DA4E99D296}" type="slidenum">
              <a:rPr kumimoji="0" lang="es-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6304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15C21067-1F90-44DB-873F-18BD71BF544F}" type="datetimeFigureOut">
              <a:rPr lang="es-MX" smtClean="0"/>
              <a:t>07/04/2019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021AECFD-79D9-410B-B3CB-92656C2FDE23}" type="slidenum">
              <a:rPr lang="es-MX" smtClean="0"/>
              <a:t>‹Nº›</a:t>
            </a:fld>
            <a:endParaRPr lang="es-MX"/>
          </a:p>
        </p:txBody>
      </p:sp>
    </p:spTree>
    <p:extLst>
      <p:ext uri="{BB962C8B-B14F-4D97-AF65-F5344CB8AC3E}">
        <p14:creationId xmlns:p14="http://schemas.microsoft.com/office/powerpoint/2010/main" val="271946400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0B71B99-7F42-3046-B55B-BF69882295A9}" type="datetimeFigureOut">
              <a:rPr kumimoji="0" lang="es-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4/7/2019</a:t>
            </a:fld>
            <a:endParaRPr kumimoji="0" lang="es-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3E3A970-B5E5-234C-AE4B-D5DA4E99D296}" type="slidenum">
              <a:rPr kumimoji="0" lang="es-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3420517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0B71B99-7F42-3046-B55B-BF69882295A9}" type="datetimeFigureOut">
              <a:rPr kumimoji="0" lang="es-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4/7/2019</a:t>
            </a:fld>
            <a:endParaRPr kumimoji="0" lang="es-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3E3A970-B5E5-234C-AE4B-D5DA4E99D296}" type="slidenum">
              <a:rPr kumimoji="0" lang="es-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3652293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0B71B99-7F42-3046-B55B-BF69882295A9}" type="datetimeFigureOut">
              <a:rPr kumimoji="0" lang="es-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4/7/2019</a:t>
            </a:fld>
            <a:endParaRPr kumimoji="0" lang="es-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3E3A970-B5E5-234C-AE4B-D5DA4E99D296}" type="slidenum">
              <a:rPr kumimoji="0" lang="es-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2083275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0B71B99-7F42-3046-B55B-BF69882295A9}" type="datetimeFigureOut">
              <a:rPr kumimoji="0" lang="es-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4/7/2019</a:t>
            </a:fld>
            <a:endParaRPr kumimoji="0" lang="es-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3E3A970-B5E5-234C-AE4B-D5DA4E99D296}" type="slidenum">
              <a:rPr kumimoji="0" lang="es-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994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0B71B99-7F42-3046-B55B-BF69882295A9}" type="datetimeFigureOut">
              <a:rPr kumimoji="0" lang="es-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4/7/2019</a:t>
            </a:fld>
            <a:endParaRPr kumimoji="0" lang="es-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3E3A970-B5E5-234C-AE4B-D5DA4E99D296}" type="slidenum">
              <a:rPr kumimoji="0" lang="es-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0830226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0B71B99-7F42-3046-B55B-BF69882295A9}" type="datetimeFigureOut">
              <a:rPr kumimoji="0" lang="es-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4/7/2019</a:t>
            </a:fld>
            <a:endParaRPr kumimoji="0" lang="es-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3E3A970-B5E5-234C-AE4B-D5DA4E99D296}" type="slidenum">
              <a:rPr kumimoji="0" lang="es-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9848765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s-ES" smtClean="0"/>
              <a:t>Haga clic para modificar el estilo de título del patrón</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0B71B99-7F42-3046-B55B-BF69882295A9}" type="datetimeFigureOut">
              <a:rPr kumimoji="0" lang="es-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4/7/2019</a:t>
            </a:fld>
            <a:endParaRPr kumimoji="0" lang="es-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3E3A970-B5E5-234C-AE4B-D5DA4E99D296}" type="slidenum">
              <a:rPr kumimoji="0" lang="es-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62356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15C21067-1F90-44DB-873F-18BD71BF544F}" type="datetimeFigureOut">
              <a:rPr lang="es-MX" smtClean="0"/>
              <a:t>07/04/2019</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021AECFD-79D9-410B-B3CB-92656C2FDE23}" type="slidenum">
              <a:rPr lang="es-MX" smtClean="0"/>
              <a:t>‹Nº›</a:t>
            </a:fld>
            <a:endParaRPr lang="es-MX"/>
          </a:p>
        </p:txBody>
      </p:sp>
    </p:spTree>
    <p:extLst>
      <p:ext uri="{BB962C8B-B14F-4D97-AF65-F5344CB8AC3E}">
        <p14:creationId xmlns:p14="http://schemas.microsoft.com/office/powerpoint/2010/main" val="2037058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15C21067-1F90-44DB-873F-18BD71BF544F}" type="datetimeFigureOut">
              <a:rPr lang="es-MX" smtClean="0"/>
              <a:t>07/04/2019</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021AECFD-79D9-410B-B3CB-92656C2FDE23}" type="slidenum">
              <a:rPr lang="es-MX" smtClean="0"/>
              <a:t>‹Nº›</a:t>
            </a:fld>
            <a:endParaRPr lang="es-MX"/>
          </a:p>
        </p:txBody>
      </p:sp>
    </p:spTree>
    <p:extLst>
      <p:ext uri="{BB962C8B-B14F-4D97-AF65-F5344CB8AC3E}">
        <p14:creationId xmlns:p14="http://schemas.microsoft.com/office/powerpoint/2010/main" val="941664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C21067-1F90-44DB-873F-18BD71BF544F}" type="datetimeFigureOut">
              <a:rPr lang="es-MX" smtClean="0"/>
              <a:t>07/04/2019</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021AECFD-79D9-410B-B3CB-92656C2FDE23}" type="slidenum">
              <a:rPr lang="es-MX" smtClean="0"/>
              <a:t>‹Nº›</a:t>
            </a:fld>
            <a:endParaRPr lang="es-MX"/>
          </a:p>
        </p:txBody>
      </p:sp>
    </p:spTree>
    <p:extLst>
      <p:ext uri="{BB962C8B-B14F-4D97-AF65-F5344CB8AC3E}">
        <p14:creationId xmlns:p14="http://schemas.microsoft.com/office/powerpoint/2010/main" val="2704596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15C21067-1F90-44DB-873F-18BD71BF544F}" type="datetimeFigureOut">
              <a:rPr lang="es-MX" smtClean="0"/>
              <a:t>07/04/2019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021AECFD-79D9-410B-B3CB-92656C2FDE23}" type="slidenum">
              <a:rPr lang="es-MX" smtClean="0"/>
              <a:t>‹Nº›</a:t>
            </a:fld>
            <a:endParaRPr lang="es-MX"/>
          </a:p>
        </p:txBody>
      </p:sp>
    </p:spTree>
    <p:extLst>
      <p:ext uri="{BB962C8B-B14F-4D97-AF65-F5344CB8AC3E}">
        <p14:creationId xmlns:p14="http://schemas.microsoft.com/office/powerpoint/2010/main" val="2050006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15C21067-1F90-44DB-873F-18BD71BF544F}" type="datetimeFigureOut">
              <a:rPr lang="es-MX" smtClean="0"/>
              <a:t>07/04/2019</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021AECFD-79D9-410B-B3CB-92656C2FDE23}" type="slidenum">
              <a:rPr lang="es-MX" smtClean="0"/>
              <a:t>‹Nº›</a:t>
            </a:fld>
            <a:endParaRPr lang="es-MX"/>
          </a:p>
        </p:txBody>
      </p:sp>
    </p:spTree>
    <p:extLst>
      <p:ext uri="{BB962C8B-B14F-4D97-AF65-F5344CB8AC3E}">
        <p14:creationId xmlns:p14="http://schemas.microsoft.com/office/powerpoint/2010/main" val="499322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0.xml"/><Relationship Id="rId1" Type="http://schemas.openxmlformats.org/officeDocument/2006/relationships/slideLayout" Target="../slideLayouts/slideLayout25.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26.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27.xml"/></Relationships>
</file>

<file path=ppt/slideMasters/_rels/slideMaster13.xml.rels><?xml version="1.0" encoding="UTF-8" standalone="yes"?>
<Relationships xmlns="http://schemas.openxmlformats.org/package/2006/relationships"><Relationship Id="rId2" Type="http://schemas.openxmlformats.org/officeDocument/2006/relationships/theme" Target="../theme/theme13.xml"/><Relationship Id="rId1" Type="http://schemas.openxmlformats.org/officeDocument/2006/relationships/slideLayout" Target="../slideLayouts/slideLayout28.xml"/></Relationships>
</file>

<file path=ppt/slideMasters/_rels/slideMaster14.xml.rels><?xml version="1.0" encoding="UTF-8" standalone="yes"?>
<Relationships xmlns="http://schemas.openxmlformats.org/package/2006/relationships"><Relationship Id="rId2" Type="http://schemas.openxmlformats.org/officeDocument/2006/relationships/theme" Target="../theme/theme14.xml"/><Relationship Id="rId1" Type="http://schemas.openxmlformats.org/officeDocument/2006/relationships/slideLayout" Target="../slideLayouts/slideLayout29.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theme" Target="../theme/theme15.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10" Type="http://schemas.openxmlformats.org/officeDocument/2006/relationships/slideLayout" Target="../slideLayouts/slideLayout39.xml"/><Relationship Id="rId19" Type="http://schemas.openxmlformats.org/officeDocument/2006/relationships/image" Target="../media/image7.png"/><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8.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19.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20.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6.xml"/><Relationship Id="rId1" Type="http://schemas.openxmlformats.org/officeDocument/2006/relationships/slideLayout" Target="../slideLayouts/slideLayout21.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7.xml"/><Relationship Id="rId1" Type="http://schemas.openxmlformats.org/officeDocument/2006/relationships/slideLayout" Target="../slideLayouts/slideLayout22.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8.xml"/><Relationship Id="rId1" Type="http://schemas.openxmlformats.org/officeDocument/2006/relationships/slideLayout" Target="../slideLayouts/slideLayout23.xml"/></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9.xml"/><Relationship Id="rId1"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5C21067-1F90-44DB-873F-18BD71BF544F}" type="datetimeFigureOut">
              <a:rPr lang="es-MX" smtClean="0"/>
              <a:t>07/04/2019</a:t>
            </a:fld>
            <a:endParaRPr lang="es-MX"/>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21AECFD-79D9-410B-B3CB-92656C2FDE23}" type="slidenum">
              <a:rPr lang="es-MX" smtClean="0"/>
              <a:t>‹Nº›</a:t>
            </a:fld>
            <a:endParaRPr lang="es-MX"/>
          </a:p>
        </p:txBody>
      </p:sp>
    </p:spTree>
    <p:extLst>
      <p:ext uri="{BB962C8B-B14F-4D97-AF65-F5344CB8AC3E}">
        <p14:creationId xmlns:p14="http://schemas.microsoft.com/office/powerpoint/2010/main" val="13895359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9D6E9DEC-419B-4CC5-A080-3B06BD5A8291}" type="datetimeFigureOut">
              <a:rPr kumimoji="0" lang="en-US" sz="1050" b="0" i="0" u="none" strike="noStrike" kern="1200" cap="none" spc="0" normalizeH="0" baseline="0" noProof="0" dirty="0">
                <a:ln>
                  <a:noFill/>
                </a:ln>
                <a:solidFill>
                  <a:prstClr val="white">
                    <a:tint val="75000"/>
                  </a:prstClr>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4/7/2019</a:t>
            </a:fld>
            <a:endParaRPr kumimoji="0" lang="en-US" sz="1050" b="0" i="0" u="none" strike="noStrike" kern="1200" cap="none" spc="0" normalizeH="0" baseline="0" noProof="0" dirty="0">
              <a:ln>
                <a:noFill/>
              </a:ln>
              <a:solidFill>
                <a:prstClr val="white">
                  <a:tint val="75000"/>
                </a:prstClr>
              </a:solidFill>
              <a:effectLst/>
              <a:uLnTx/>
              <a:uFillTx/>
              <a:latin typeface="Trebuchet MS" panose="020B0603020202020204"/>
              <a:ea typeface="+mn-ea"/>
              <a:cs typeface="+mn-cs"/>
            </a:endParaRPr>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dirty="0">
              <a:ln>
                <a:noFill/>
              </a:ln>
              <a:solidFill>
                <a:prstClr val="white">
                  <a:tint val="75000"/>
                </a:prstClr>
              </a:solidFill>
              <a:effectLst/>
              <a:uLnTx/>
              <a:uFillTx/>
              <a:latin typeface="Trebuchet MS" panose="020B0603020202020204"/>
              <a:ea typeface="+mn-ea"/>
              <a:cs typeface="+mn-cs"/>
            </a:endParaRP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6D22F896-40B5-4ADD-8801-0D06FADFA095}" type="slidenum">
              <a:rPr kumimoji="0" lang="en-US" sz="3600" b="0" i="0" u="none" strike="noStrike" kern="1200" cap="none" spc="0" normalizeH="0" baseline="0" noProof="0" dirty="0">
                <a:ln>
                  <a:noFill/>
                </a:ln>
                <a:solidFill>
                  <a:prstClr val="white">
                    <a:tint val="75000"/>
                  </a:prstClr>
                </a:solidFill>
                <a:effectLst/>
                <a:uLnTx/>
                <a:uFillTx/>
                <a:latin typeface="Trebuchet MS" panose="020B060302020202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‹Nº›</a:t>
            </a:fld>
            <a:endParaRPr kumimoji="0" lang="en-US" sz="3600" b="0" i="0" u="none" strike="noStrike" kern="1200" cap="none" spc="0" normalizeH="0" baseline="0" noProof="0" dirty="0">
              <a:ln>
                <a:noFill/>
              </a:ln>
              <a:solidFill>
                <a:prstClr val="white">
                  <a:tint val="75000"/>
                </a:prstClr>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2990752501"/>
      </p:ext>
    </p:extLst>
  </p:cSld>
  <p:clrMap bg1="dk1" tx1="lt1" bg2="dk2" tx2="lt2" accent1="accent1" accent2="accent2" accent3="accent3" accent4="accent4" accent5="accent5" accent6="accent6" hlink="hlink" folHlink="folHlink"/>
  <p:sldLayoutIdLst>
    <p:sldLayoutId id="2147483696" r:id="rId1"/>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CB079B2E-7503-42AF-A9F3-63F16C9627B1}" type="datetimeFigureOut">
              <a:rPr kumimoji="0" lang="es-MX" sz="10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07/04/2019</a:t>
            </a:fld>
            <a:endParaRPr kumimoji="0" lang="es-MX" sz="10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s-MX" sz="10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E5877E3B-C2B1-4988-8B38-ACBE8F8DF6DA}" type="slidenum">
              <a:rPr kumimoji="0" lang="es-MX" sz="10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‹Nº›</a:t>
            </a:fld>
            <a:endParaRPr kumimoji="0" lang="es-MX" sz="10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90023110"/>
      </p:ext>
    </p:extLst>
  </p:cSld>
  <p:clrMap bg1="dk1" tx1="lt1" bg2="dk2" tx2="lt2" accent1="accent1" accent2="accent2" accent3="accent3" accent4="accent4" accent5="accent5" accent6="accent6" hlink="hlink" folHlink="folHlink"/>
  <p:sldLayoutIdLst>
    <p:sldLayoutId id="2147483698" r:id="rId1"/>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CB079B2E-7503-42AF-A9F3-63F16C9627B1}" type="datetimeFigureOut">
              <a:rPr kumimoji="0" lang="es-MX" sz="10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07/04/2019</a:t>
            </a:fld>
            <a:endParaRPr kumimoji="0" lang="es-MX" sz="10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s-MX" sz="10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E5877E3B-C2B1-4988-8B38-ACBE8F8DF6DA}" type="slidenum">
              <a:rPr kumimoji="0" lang="es-MX" sz="10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‹Nº›</a:t>
            </a:fld>
            <a:endParaRPr kumimoji="0" lang="es-MX" sz="10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91255248"/>
      </p:ext>
    </p:extLst>
  </p:cSld>
  <p:clrMap bg1="dk1" tx1="lt1" bg2="dk2" tx2="lt2" accent1="accent1" accent2="accent2" accent3="accent3" accent4="accent4" accent5="accent5" accent6="accent6" hlink="hlink" folHlink="folHlink"/>
  <p:sldLayoutIdLst>
    <p:sldLayoutId id="2147483700" r:id="rId1"/>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CB079B2E-7503-42AF-A9F3-63F16C9627B1}" type="datetimeFigureOut">
              <a:rPr kumimoji="0" lang="es-MX" sz="10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07/04/2019</a:t>
            </a:fld>
            <a:endParaRPr kumimoji="0" lang="es-MX" sz="10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s-MX" sz="10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E5877E3B-C2B1-4988-8B38-ACBE8F8DF6DA}" type="slidenum">
              <a:rPr kumimoji="0" lang="es-MX" sz="10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‹Nº›</a:t>
            </a:fld>
            <a:endParaRPr kumimoji="0" lang="es-MX" sz="10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6944676"/>
      </p:ext>
    </p:extLst>
  </p:cSld>
  <p:clrMap bg1="dk1" tx1="lt1" bg2="dk2" tx2="lt2" accent1="accent1" accent2="accent2" accent3="accent3" accent4="accent4" accent5="accent5" accent6="accent6" hlink="hlink" folHlink="folHlink"/>
  <p:sldLayoutIdLst>
    <p:sldLayoutId id="2147483702" r:id="rId1"/>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CB079B2E-7503-42AF-A9F3-63F16C9627B1}" type="datetimeFigureOut">
              <a:rPr kumimoji="0" lang="es-MX" sz="10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07/04/2019</a:t>
            </a:fld>
            <a:endParaRPr kumimoji="0" lang="es-MX" sz="10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s-MX" sz="10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E5877E3B-C2B1-4988-8B38-ACBE8F8DF6DA}" type="slidenum">
              <a:rPr kumimoji="0" lang="es-MX" sz="10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‹Nº›</a:t>
            </a:fld>
            <a:endParaRPr kumimoji="0" lang="es-MX" sz="10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26727114"/>
      </p:ext>
    </p:extLst>
  </p:cSld>
  <p:clrMap bg1="dk1" tx1="lt1" bg2="dk2" tx2="lt2" accent1="accent1" accent2="accent2" accent3="accent3" accent4="accent4" accent5="accent5" accent6="accent6" hlink="hlink" folHlink="folHlink"/>
  <p:sldLayoutIdLst>
    <p:sldLayoutId id="2147483704" r:id="rId1"/>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15C21067-1F90-44DB-873F-18BD71BF544F}" type="datetimeFigureOut">
              <a:rPr lang="es-MX" smtClean="0"/>
              <a:t>07/04/2019</a:t>
            </a:fld>
            <a:endParaRPr lang="es-MX"/>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s-MX"/>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021AECFD-79D9-410B-B3CB-92656C2FDE23}" type="slidenum">
              <a:rPr lang="es-MX" smtClean="0"/>
              <a:t>‹Nº›</a:t>
            </a:fld>
            <a:endParaRPr lang="es-MX"/>
          </a:p>
        </p:txBody>
      </p:sp>
    </p:spTree>
    <p:extLst>
      <p:ext uri="{BB962C8B-B14F-4D97-AF65-F5344CB8AC3E}">
        <p14:creationId xmlns:p14="http://schemas.microsoft.com/office/powerpoint/2010/main" val="4021345757"/>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xmlns="" id="{4F3B9428-7F41-2E4F-9EDF-8BF07AF037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MX"/>
              <a:t>Haz clic para modificar el estilo de título del patrón</a:t>
            </a:r>
            <a:endParaRPr lang="es-US"/>
          </a:p>
        </p:txBody>
      </p:sp>
      <p:sp>
        <p:nvSpPr>
          <p:cNvPr id="3" name="Marcador de texto 2">
            <a:extLst>
              <a:ext uri="{FF2B5EF4-FFF2-40B4-BE49-F238E27FC236}">
                <a16:creationId xmlns:a16="http://schemas.microsoft.com/office/drawing/2014/main" xmlns="" id="{B05D178A-486E-0A4D-8772-16A1E47167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MX"/>
              <a:t>Editar los estilos de texto del patrón</a:t>
            </a:r>
          </a:p>
          <a:p>
            <a:pPr lvl="1"/>
            <a:r>
              <a:rPr lang="es-MX"/>
              <a:t>Segundo nivel</a:t>
            </a:r>
          </a:p>
          <a:p>
            <a:pPr lvl="2"/>
            <a:r>
              <a:rPr lang="es-MX"/>
              <a:t>Tercer nivel</a:t>
            </a:r>
          </a:p>
          <a:p>
            <a:pPr lvl="3"/>
            <a:r>
              <a:rPr lang="es-MX"/>
              <a:t>Cuarto nivel</a:t>
            </a:r>
          </a:p>
          <a:p>
            <a:pPr lvl="4"/>
            <a:r>
              <a:rPr lang="es-MX"/>
              <a:t>Quinto nivel</a:t>
            </a:r>
            <a:endParaRPr lang="es-US"/>
          </a:p>
        </p:txBody>
      </p:sp>
      <p:sp>
        <p:nvSpPr>
          <p:cNvPr id="4" name="Marcador de fecha 3">
            <a:extLst>
              <a:ext uri="{FF2B5EF4-FFF2-40B4-BE49-F238E27FC236}">
                <a16:creationId xmlns:a16="http://schemas.microsoft.com/office/drawing/2014/main" xmlns="" id="{B4FBE326-653E-3B48-A760-CEC4602CDC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4C7CACDE-FB3E-844D-A77D-19F6CADAB88E}" type="datetimeFigureOut">
              <a:rPr kumimoji="0" lang="es-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4/7/2019</a:t>
            </a:fld>
            <a:endParaRPr kumimoji="0" lang="es-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Marcador de pie de página 4">
            <a:extLst>
              <a:ext uri="{FF2B5EF4-FFF2-40B4-BE49-F238E27FC236}">
                <a16:creationId xmlns:a16="http://schemas.microsoft.com/office/drawing/2014/main" xmlns="" id="{EE997BB5-B757-FC41-84AB-3B120CDD47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Marcador de número de diapositiva 5">
            <a:extLst>
              <a:ext uri="{FF2B5EF4-FFF2-40B4-BE49-F238E27FC236}">
                <a16:creationId xmlns:a16="http://schemas.microsoft.com/office/drawing/2014/main" xmlns="" id="{545BB016-E02E-C545-BB2D-5C83AB1D25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DE54E25F-7624-7944-89A1-4111265039B7}" type="slidenum">
              <a:rPr kumimoji="0" lang="es-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41492052"/>
      </p:ext>
    </p:extLst>
  </p:cSld>
  <p:clrMap bg1="lt1" tx1="dk1" bg2="lt2" tx2="dk2" accent1="accent1" accent2="accent2" accent3="accent3" accent4="accent4" accent5="accent5" accent6="accent6" hlink="hlink" folHlink="folHlink"/>
  <p:sldLayoutIdLst>
    <p:sldLayoutId id="2147483678"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xmlns="" id="{4F3B9428-7F41-2E4F-9EDF-8BF07AF037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MX"/>
              <a:t>Haz clic para modificar el estilo de título del patrón</a:t>
            </a:r>
            <a:endParaRPr lang="es-US"/>
          </a:p>
        </p:txBody>
      </p:sp>
      <p:sp>
        <p:nvSpPr>
          <p:cNvPr id="3" name="Marcador de texto 2">
            <a:extLst>
              <a:ext uri="{FF2B5EF4-FFF2-40B4-BE49-F238E27FC236}">
                <a16:creationId xmlns:a16="http://schemas.microsoft.com/office/drawing/2014/main" xmlns="" id="{B05D178A-486E-0A4D-8772-16A1E47167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MX"/>
              <a:t>Editar los estilos de texto del patrón</a:t>
            </a:r>
          </a:p>
          <a:p>
            <a:pPr lvl="1"/>
            <a:r>
              <a:rPr lang="es-MX"/>
              <a:t>Segundo nivel</a:t>
            </a:r>
          </a:p>
          <a:p>
            <a:pPr lvl="2"/>
            <a:r>
              <a:rPr lang="es-MX"/>
              <a:t>Tercer nivel</a:t>
            </a:r>
          </a:p>
          <a:p>
            <a:pPr lvl="3"/>
            <a:r>
              <a:rPr lang="es-MX"/>
              <a:t>Cuarto nivel</a:t>
            </a:r>
          </a:p>
          <a:p>
            <a:pPr lvl="4"/>
            <a:r>
              <a:rPr lang="es-MX"/>
              <a:t>Quinto nivel</a:t>
            </a:r>
            <a:endParaRPr lang="es-US"/>
          </a:p>
        </p:txBody>
      </p:sp>
      <p:sp>
        <p:nvSpPr>
          <p:cNvPr id="4" name="Marcador de fecha 3">
            <a:extLst>
              <a:ext uri="{FF2B5EF4-FFF2-40B4-BE49-F238E27FC236}">
                <a16:creationId xmlns:a16="http://schemas.microsoft.com/office/drawing/2014/main" xmlns="" id="{B4FBE326-653E-3B48-A760-CEC4602CDC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4C7CACDE-FB3E-844D-A77D-19F6CADAB88E}" type="datetimeFigureOut">
              <a:rPr kumimoji="0" lang="es-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4/7/2019</a:t>
            </a:fld>
            <a:endParaRPr kumimoji="0" lang="es-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Marcador de pie de página 4">
            <a:extLst>
              <a:ext uri="{FF2B5EF4-FFF2-40B4-BE49-F238E27FC236}">
                <a16:creationId xmlns:a16="http://schemas.microsoft.com/office/drawing/2014/main" xmlns="" id="{EE997BB5-B757-FC41-84AB-3B120CDD47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Marcador de número de diapositiva 5">
            <a:extLst>
              <a:ext uri="{FF2B5EF4-FFF2-40B4-BE49-F238E27FC236}">
                <a16:creationId xmlns:a16="http://schemas.microsoft.com/office/drawing/2014/main" xmlns="" id="{545BB016-E02E-C545-BB2D-5C83AB1D25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DE54E25F-7624-7944-89A1-4111265039B7}" type="slidenum">
              <a:rPr kumimoji="0" lang="es-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60222177"/>
      </p:ext>
    </p:extLst>
  </p:cSld>
  <p:clrMap bg1="lt1" tx1="dk1" bg2="lt2" tx2="dk2" accent1="accent1" accent2="accent2" accent3="accent3" accent4="accent4" accent5="accent5" accent6="accent6" hlink="hlink" folHlink="folHlink"/>
  <p:sldLayoutIdLst>
    <p:sldLayoutId id="2147483680"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FB3E819B-B08C-4D94-9A41-78E0C88D89D5}" type="datetimeFigureOut">
              <a:rPr kumimoji="0" lang="es-MX"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07/04/2019</a:t>
            </a:fld>
            <a:endParaRPr kumimoji="0" lang="es-MX"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F2A8B22E-1D7D-46D6-944D-D0BC14B6EEB5}" type="slidenum">
              <a:rPr kumimoji="0" lang="es-MX"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MX"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65701060"/>
      </p:ext>
    </p:extLst>
  </p:cSld>
  <p:clrMap bg1="lt1" tx1="dk1" bg2="lt2" tx2="dk2" accent1="accent1" accent2="accent2" accent3="accent3" accent4="accent4" accent5="accent5" accent6="accent6" hlink="hlink" folHlink="folHlink"/>
  <p:sldLayoutIdLst>
    <p:sldLayoutId id="2147483682"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xmlns="" id="{88C20053-575D-0747-B097-CFFCA3724D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MX"/>
              <a:t>Haz clic para modificar el estilo de título del patrón</a:t>
            </a:r>
            <a:endParaRPr lang="es-US"/>
          </a:p>
        </p:txBody>
      </p:sp>
      <p:sp>
        <p:nvSpPr>
          <p:cNvPr id="3" name="Marcador de texto 2">
            <a:extLst>
              <a:ext uri="{FF2B5EF4-FFF2-40B4-BE49-F238E27FC236}">
                <a16:creationId xmlns:a16="http://schemas.microsoft.com/office/drawing/2014/main" xmlns="" id="{97D54526-C7FE-8948-BE60-CFB13C5FB4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MX"/>
              <a:t>Editar los estilos de texto del patrón</a:t>
            </a:r>
          </a:p>
          <a:p>
            <a:pPr lvl="1"/>
            <a:r>
              <a:rPr lang="es-MX"/>
              <a:t>Segundo nivel</a:t>
            </a:r>
          </a:p>
          <a:p>
            <a:pPr lvl="2"/>
            <a:r>
              <a:rPr lang="es-MX"/>
              <a:t>Tercer nivel</a:t>
            </a:r>
          </a:p>
          <a:p>
            <a:pPr lvl="3"/>
            <a:r>
              <a:rPr lang="es-MX"/>
              <a:t>Cuarto nivel</a:t>
            </a:r>
          </a:p>
          <a:p>
            <a:pPr lvl="4"/>
            <a:r>
              <a:rPr lang="es-MX"/>
              <a:t>Quinto nivel</a:t>
            </a:r>
            <a:endParaRPr lang="es-US"/>
          </a:p>
        </p:txBody>
      </p:sp>
      <p:sp>
        <p:nvSpPr>
          <p:cNvPr id="4" name="Marcador de fecha 3">
            <a:extLst>
              <a:ext uri="{FF2B5EF4-FFF2-40B4-BE49-F238E27FC236}">
                <a16:creationId xmlns:a16="http://schemas.microsoft.com/office/drawing/2014/main" xmlns="" id="{8B5228BD-71BE-7B45-9DCC-D598DE8F04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10B71B99-7F42-3046-B55B-BF69882295A9}" type="datetimeFigureOut">
              <a:rPr kumimoji="0" lang="es-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4/7/2019</a:t>
            </a:fld>
            <a:endParaRPr kumimoji="0" lang="es-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Marcador de pie de página 4">
            <a:extLst>
              <a:ext uri="{FF2B5EF4-FFF2-40B4-BE49-F238E27FC236}">
                <a16:creationId xmlns:a16="http://schemas.microsoft.com/office/drawing/2014/main" xmlns="" id="{53B9031A-3A75-E640-9667-A8BE0EB3DD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Marcador de número de diapositiva 5">
            <a:extLst>
              <a:ext uri="{FF2B5EF4-FFF2-40B4-BE49-F238E27FC236}">
                <a16:creationId xmlns:a16="http://schemas.microsoft.com/office/drawing/2014/main" xmlns="" id="{B721DF3E-530C-3F4E-97E9-CF29C0AD1E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3E3A970-B5E5-234C-AE4B-D5DA4E99D296}" type="slidenum">
              <a:rPr kumimoji="0" lang="es-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7148497"/>
      </p:ext>
    </p:extLst>
  </p:cSld>
  <p:clrMap bg1="lt1" tx1="dk1" bg2="lt2" tx2="dk2" accent1="accent1" accent2="accent2" accent3="accent3" accent4="accent4" accent5="accent5" accent6="accent6" hlink="hlink" folHlink="folHlink"/>
  <p:sldLayoutIdLst>
    <p:sldLayoutId id="2147483686"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9D6E9DEC-419B-4CC5-A080-3B06BD5A8291}" type="datetimeFigureOut">
              <a:rPr kumimoji="0" lang="en-US" sz="1050" b="0" i="0" u="none" strike="noStrike" kern="1200" cap="none" spc="0" normalizeH="0" baseline="0" noProof="0" dirty="0">
                <a:ln>
                  <a:noFill/>
                </a:ln>
                <a:solidFill>
                  <a:prstClr val="white">
                    <a:tint val="75000"/>
                  </a:prstClr>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4/7/2019</a:t>
            </a:fld>
            <a:endParaRPr kumimoji="0" lang="en-US" sz="1050" b="0" i="0" u="none" strike="noStrike" kern="1200" cap="none" spc="0" normalizeH="0" baseline="0" noProof="0" dirty="0">
              <a:ln>
                <a:noFill/>
              </a:ln>
              <a:solidFill>
                <a:prstClr val="white">
                  <a:tint val="75000"/>
                </a:prstClr>
              </a:solidFill>
              <a:effectLst/>
              <a:uLnTx/>
              <a:uFillTx/>
              <a:latin typeface="Trebuchet MS" panose="020B0603020202020204"/>
              <a:ea typeface="+mn-ea"/>
              <a:cs typeface="+mn-cs"/>
            </a:endParaRPr>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dirty="0">
              <a:ln>
                <a:noFill/>
              </a:ln>
              <a:solidFill>
                <a:prstClr val="white">
                  <a:tint val="75000"/>
                </a:prstClr>
              </a:solidFill>
              <a:effectLst/>
              <a:uLnTx/>
              <a:uFillTx/>
              <a:latin typeface="Trebuchet MS" panose="020B0603020202020204"/>
              <a:ea typeface="+mn-ea"/>
              <a:cs typeface="+mn-cs"/>
            </a:endParaRP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6D22F896-40B5-4ADD-8801-0D06FADFA095}" type="slidenum">
              <a:rPr kumimoji="0" lang="en-US" sz="3600" b="0" i="0" u="none" strike="noStrike" kern="1200" cap="none" spc="0" normalizeH="0" baseline="0" noProof="0" dirty="0">
                <a:ln>
                  <a:noFill/>
                </a:ln>
                <a:solidFill>
                  <a:prstClr val="white">
                    <a:tint val="75000"/>
                  </a:prstClr>
                </a:solidFill>
                <a:effectLst/>
                <a:uLnTx/>
                <a:uFillTx/>
                <a:latin typeface="Trebuchet MS" panose="020B060302020202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‹Nº›</a:t>
            </a:fld>
            <a:endParaRPr kumimoji="0" lang="en-US" sz="3600" b="0" i="0" u="none" strike="noStrike" kern="1200" cap="none" spc="0" normalizeH="0" baseline="0" noProof="0" dirty="0">
              <a:ln>
                <a:noFill/>
              </a:ln>
              <a:solidFill>
                <a:prstClr val="white">
                  <a:tint val="75000"/>
                </a:prstClr>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2098303271"/>
      </p:ext>
    </p:extLst>
  </p:cSld>
  <p:clrMap bg1="dk1" tx1="lt1" bg2="dk2" tx2="lt2" accent1="accent1" accent2="accent2" accent3="accent3" accent4="accent4" accent5="accent5" accent6="accent6" hlink="hlink" folHlink="folHlink"/>
  <p:sldLayoutIdLst>
    <p:sldLayoutId id="2147483688" r:id="rId1"/>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9D6E9DEC-419B-4CC5-A080-3B06BD5A8291}" type="datetimeFigureOut">
              <a:rPr kumimoji="0" lang="en-US" sz="1050" b="0" i="0" u="none" strike="noStrike" kern="1200" cap="none" spc="0" normalizeH="0" baseline="0" noProof="0" dirty="0">
                <a:ln>
                  <a:noFill/>
                </a:ln>
                <a:solidFill>
                  <a:prstClr val="white">
                    <a:tint val="75000"/>
                  </a:prstClr>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4/7/2019</a:t>
            </a:fld>
            <a:endParaRPr kumimoji="0" lang="en-US" sz="1050" b="0" i="0" u="none" strike="noStrike" kern="1200" cap="none" spc="0" normalizeH="0" baseline="0" noProof="0" dirty="0">
              <a:ln>
                <a:noFill/>
              </a:ln>
              <a:solidFill>
                <a:prstClr val="white">
                  <a:tint val="75000"/>
                </a:prstClr>
              </a:solidFill>
              <a:effectLst/>
              <a:uLnTx/>
              <a:uFillTx/>
              <a:latin typeface="Trebuchet MS" panose="020B0603020202020204"/>
              <a:ea typeface="+mn-ea"/>
              <a:cs typeface="+mn-cs"/>
            </a:endParaRPr>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dirty="0">
              <a:ln>
                <a:noFill/>
              </a:ln>
              <a:solidFill>
                <a:prstClr val="white">
                  <a:tint val="75000"/>
                </a:prstClr>
              </a:solidFill>
              <a:effectLst/>
              <a:uLnTx/>
              <a:uFillTx/>
              <a:latin typeface="Trebuchet MS" panose="020B0603020202020204"/>
              <a:ea typeface="+mn-ea"/>
              <a:cs typeface="+mn-cs"/>
            </a:endParaRP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6D22F896-40B5-4ADD-8801-0D06FADFA095}" type="slidenum">
              <a:rPr kumimoji="0" lang="en-US" sz="3600" b="0" i="0" u="none" strike="noStrike" kern="1200" cap="none" spc="0" normalizeH="0" baseline="0" noProof="0" dirty="0">
                <a:ln>
                  <a:noFill/>
                </a:ln>
                <a:solidFill>
                  <a:prstClr val="white">
                    <a:tint val="75000"/>
                  </a:prstClr>
                </a:solidFill>
                <a:effectLst/>
                <a:uLnTx/>
                <a:uFillTx/>
                <a:latin typeface="Trebuchet MS" panose="020B060302020202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‹Nº›</a:t>
            </a:fld>
            <a:endParaRPr kumimoji="0" lang="en-US" sz="3600" b="0" i="0" u="none" strike="noStrike" kern="1200" cap="none" spc="0" normalizeH="0" baseline="0" noProof="0" dirty="0">
              <a:ln>
                <a:noFill/>
              </a:ln>
              <a:solidFill>
                <a:prstClr val="white">
                  <a:tint val="75000"/>
                </a:prstClr>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460315117"/>
      </p:ext>
    </p:extLst>
  </p:cSld>
  <p:clrMap bg1="dk1" tx1="lt1" bg2="dk2" tx2="lt2" accent1="accent1" accent2="accent2" accent3="accent3" accent4="accent4" accent5="accent5" accent6="accent6" hlink="hlink" folHlink="folHlink"/>
  <p:sldLayoutIdLst>
    <p:sldLayoutId id="2147483690" r:id="rId1"/>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9D6E9DEC-419B-4CC5-A080-3B06BD5A8291}" type="datetimeFigureOut">
              <a:rPr kumimoji="0" lang="en-US" sz="1050" b="0" i="0" u="none" strike="noStrike" kern="1200" cap="none" spc="0" normalizeH="0" baseline="0" noProof="0" dirty="0">
                <a:ln>
                  <a:noFill/>
                </a:ln>
                <a:solidFill>
                  <a:prstClr val="white">
                    <a:tint val="75000"/>
                  </a:prstClr>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4/7/2019</a:t>
            </a:fld>
            <a:endParaRPr kumimoji="0" lang="en-US" sz="1050" b="0" i="0" u="none" strike="noStrike" kern="1200" cap="none" spc="0" normalizeH="0" baseline="0" noProof="0" dirty="0">
              <a:ln>
                <a:noFill/>
              </a:ln>
              <a:solidFill>
                <a:prstClr val="white">
                  <a:tint val="75000"/>
                </a:prstClr>
              </a:solidFill>
              <a:effectLst/>
              <a:uLnTx/>
              <a:uFillTx/>
              <a:latin typeface="Trebuchet MS" panose="020B0603020202020204"/>
              <a:ea typeface="+mn-ea"/>
              <a:cs typeface="+mn-cs"/>
            </a:endParaRPr>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dirty="0">
              <a:ln>
                <a:noFill/>
              </a:ln>
              <a:solidFill>
                <a:prstClr val="white">
                  <a:tint val="75000"/>
                </a:prstClr>
              </a:solidFill>
              <a:effectLst/>
              <a:uLnTx/>
              <a:uFillTx/>
              <a:latin typeface="Trebuchet MS" panose="020B0603020202020204"/>
              <a:ea typeface="+mn-ea"/>
              <a:cs typeface="+mn-cs"/>
            </a:endParaRP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6D22F896-40B5-4ADD-8801-0D06FADFA095}" type="slidenum">
              <a:rPr kumimoji="0" lang="en-US" sz="3600" b="0" i="0" u="none" strike="noStrike" kern="1200" cap="none" spc="0" normalizeH="0" baseline="0" noProof="0" dirty="0">
                <a:ln>
                  <a:noFill/>
                </a:ln>
                <a:solidFill>
                  <a:prstClr val="white">
                    <a:tint val="75000"/>
                  </a:prstClr>
                </a:solidFill>
                <a:effectLst/>
                <a:uLnTx/>
                <a:uFillTx/>
                <a:latin typeface="Trebuchet MS" panose="020B060302020202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‹Nº›</a:t>
            </a:fld>
            <a:endParaRPr kumimoji="0" lang="en-US" sz="3600" b="0" i="0" u="none" strike="noStrike" kern="1200" cap="none" spc="0" normalizeH="0" baseline="0" noProof="0" dirty="0">
              <a:ln>
                <a:noFill/>
              </a:ln>
              <a:solidFill>
                <a:prstClr val="white">
                  <a:tint val="75000"/>
                </a:prstClr>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4009611769"/>
      </p:ext>
    </p:extLst>
  </p:cSld>
  <p:clrMap bg1="dk1" tx1="lt1" bg2="dk2" tx2="lt2" accent1="accent1" accent2="accent2" accent3="accent3" accent4="accent4" accent5="accent5" accent6="accent6" hlink="hlink" folHlink="folHlink"/>
  <p:sldLayoutIdLst>
    <p:sldLayoutId id="2147483692" r:id="rId1"/>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9D6E9DEC-419B-4CC5-A080-3B06BD5A8291}" type="datetimeFigureOut">
              <a:rPr kumimoji="0" lang="en-US" sz="1050" b="0" i="0" u="none" strike="noStrike" kern="1200" cap="none" spc="0" normalizeH="0" baseline="0" noProof="0" dirty="0">
                <a:ln>
                  <a:noFill/>
                </a:ln>
                <a:solidFill>
                  <a:prstClr val="white">
                    <a:tint val="75000"/>
                  </a:prstClr>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4/7/2019</a:t>
            </a:fld>
            <a:endParaRPr kumimoji="0" lang="en-US" sz="1050" b="0" i="0" u="none" strike="noStrike" kern="1200" cap="none" spc="0" normalizeH="0" baseline="0" noProof="0" dirty="0">
              <a:ln>
                <a:noFill/>
              </a:ln>
              <a:solidFill>
                <a:prstClr val="white">
                  <a:tint val="75000"/>
                </a:prstClr>
              </a:solidFill>
              <a:effectLst/>
              <a:uLnTx/>
              <a:uFillTx/>
              <a:latin typeface="Trebuchet MS" panose="020B0603020202020204"/>
              <a:ea typeface="+mn-ea"/>
              <a:cs typeface="+mn-cs"/>
            </a:endParaRPr>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dirty="0">
              <a:ln>
                <a:noFill/>
              </a:ln>
              <a:solidFill>
                <a:prstClr val="white">
                  <a:tint val="75000"/>
                </a:prstClr>
              </a:solidFill>
              <a:effectLst/>
              <a:uLnTx/>
              <a:uFillTx/>
              <a:latin typeface="Trebuchet MS" panose="020B0603020202020204"/>
              <a:ea typeface="+mn-ea"/>
              <a:cs typeface="+mn-cs"/>
            </a:endParaRP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6D22F896-40B5-4ADD-8801-0D06FADFA095}" type="slidenum">
              <a:rPr kumimoji="0" lang="en-US" sz="3600" b="0" i="0" u="none" strike="noStrike" kern="1200" cap="none" spc="0" normalizeH="0" baseline="0" noProof="0" dirty="0">
                <a:ln>
                  <a:noFill/>
                </a:ln>
                <a:solidFill>
                  <a:prstClr val="white">
                    <a:tint val="75000"/>
                  </a:prstClr>
                </a:solidFill>
                <a:effectLst/>
                <a:uLnTx/>
                <a:uFillTx/>
                <a:latin typeface="Trebuchet MS" panose="020B060302020202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‹Nº›</a:t>
            </a:fld>
            <a:endParaRPr kumimoji="0" lang="en-US" sz="3600" b="0" i="0" u="none" strike="noStrike" kern="1200" cap="none" spc="0" normalizeH="0" baseline="0" noProof="0" dirty="0">
              <a:ln>
                <a:noFill/>
              </a:ln>
              <a:solidFill>
                <a:prstClr val="white">
                  <a:tint val="75000"/>
                </a:prstClr>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16574039"/>
      </p:ext>
    </p:extLst>
  </p:cSld>
  <p:clrMap bg1="dk1" tx1="lt1" bg2="dk2" tx2="lt2" accent1="accent1" accent2="accent2" accent3="accent3" accent4="accent4" accent5="accent5" accent6="accent6" hlink="hlink" folHlink="folHlink"/>
  <p:sldLayoutIdLst>
    <p:sldLayoutId id="2147483694" r:id="rId1"/>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0" y="1"/>
            <a:ext cx="12192000" cy="6858000"/>
          </a:xfrm>
        </p:spPr>
        <p:txBody>
          <a:bodyPr>
            <a:normAutofit/>
          </a:bodyPr>
          <a:lstStyle/>
          <a:p>
            <a:r>
              <a:rPr lang="es-MX" sz="4000" dirty="0" smtClean="0"/>
              <a:t>Universidad politécnica de </a:t>
            </a:r>
            <a:r>
              <a:rPr lang="es-MX" sz="4000" dirty="0" err="1" smtClean="0"/>
              <a:t>amozoc</a:t>
            </a:r>
            <a:r>
              <a:rPr lang="es-MX" sz="4000" dirty="0" smtClean="0"/>
              <a:t/>
            </a:r>
            <a:br>
              <a:rPr lang="es-MX" sz="4000" dirty="0" smtClean="0"/>
            </a:br>
            <a:r>
              <a:rPr lang="es-MX" sz="4000" dirty="0" smtClean="0"/>
              <a:t>licenciatura en terapia física</a:t>
            </a:r>
            <a:br>
              <a:rPr lang="es-MX" sz="4000" dirty="0" smtClean="0"/>
            </a:br>
            <a:r>
              <a:rPr lang="es-MX" sz="4000" dirty="0" smtClean="0">
                <a:latin typeface="Agency FB" panose="020B0503020202020204" pitchFamily="34" charset="0"/>
              </a:rPr>
              <a:t>herramientas ofimáticas</a:t>
            </a:r>
            <a:br>
              <a:rPr lang="es-MX" sz="4000" dirty="0" smtClean="0">
                <a:latin typeface="Agency FB" panose="020B0503020202020204" pitchFamily="34" charset="0"/>
              </a:rPr>
            </a:br>
            <a:r>
              <a:rPr lang="es-MX" sz="4000" dirty="0" smtClean="0">
                <a:latin typeface="Agency FB" panose="020B0503020202020204" pitchFamily="34" charset="0"/>
              </a:rPr>
              <a:t>repositorios de información</a:t>
            </a:r>
            <a:r>
              <a:rPr lang="es-MX" sz="4000" dirty="0" smtClean="0"/>
              <a:t/>
            </a:r>
            <a:br>
              <a:rPr lang="es-MX" sz="4000" dirty="0" smtClean="0"/>
            </a:br>
            <a:r>
              <a:rPr lang="es-MX" sz="2800" dirty="0" err="1" smtClean="0"/>
              <a:t>cuautle</a:t>
            </a:r>
            <a:r>
              <a:rPr lang="es-MX" sz="2800" dirty="0" smtClean="0"/>
              <a:t> </a:t>
            </a:r>
            <a:r>
              <a:rPr lang="es-MX" sz="2800" dirty="0" err="1" smtClean="0"/>
              <a:t>ramirez</a:t>
            </a:r>
            <a:r>
              <a:rPr lang="es-MX" sz="2800" dirty="0" smtClean="0"/>
              <a:t> Roberto</a:t>
            </a:r>
            <a:br>
              <a:rPr lang="es-MX" sz="2800" dirty="0" smtClean="0"/>
            </a:br>
            <a:r>
              <a:rPr lang="es-MX" sz="2800" dirty="0" smtClean="0"/>
              <a:t>García rosas </a:t>
            </a:r>
            <a:r>
              <a:rPr lang="es-MX" sz="2800" dirty="0" err="1" smtClean="0"/>
              <a:t>ariadna</a:t>
            </a:r>
            <a:r>
              <a:rPr lang="es-MX" sz="2800" dirty="0" smtClean="0"/>
              <a:t/>
            </a:r>
            <a:br>
              <a:rPr lang="es-MX" sz="2800" dirty="0" smtClean="0"/>
            </a:br>
            <a:r>
              <a:rPr lang="es-MX" sz="2800" dirty="0" smtClean="0"/>
              <a:t>Hernández arce Mónica Lizbeth</a:t>
            </a:r>
            <a:br>
              <a:rPr lang="es-MX" sz="2800" dirty="0" smtClean="0"/>
            </a:br>
            <a:r>
              <a:rPr lang="es-MX" sz="2800" dirty="0" smtClean="0"/>
              <a:t>huerta Cardoso </a:t>
            </a:r>
            <a:r>
              <a:rPr lang="es-MX" sz="2800" dirty="0" err="1" smtClean="0"/>
              <a:t>mary</a:t>
            </a:r>
            <a:r>
              <a:rPr lang="es-MX" sz="2800" dirty="0" smtClean="0"/>
              <a:t> cruz</a:t>
            </a:r>
            <a:br>
              <a:rPr lang="es-MX" sz="2800" dirty="0" smtClean="0"/>
            </a:br>
            <a:r>
              <a:rPr lang="es-MX" sz="2800" dirty="0" smtClean="0"/>
              <a:t>López romero Aidé</a:t>
            </a:r>
            <a:br>
              <a:rPr lang="es-MX" sz="2800" dirty="0" smtClean="0"/>
            </a:br>
            <a:r>
              <a:rPr lang="es-MX" sz="2800" dirty="0" err="1" smtClean="0"/>
              <a:t>lópez</a:t>
            </a:r>
            <a:r>
              <a:rPr lang="es-MX" sz="2800" dirty="0" smtClean="0"/>
              <a:t> una izela</a:t>
            </a:r>
            <a:br>
              <a:rPr lang="es-MX" sz="2800" dirty="0" smtClean="0"/>
            </a:br>
            <a:r>
              <a:rPr lang="es-MX" sz="2800" dirty="0" err="1" smtClean="0"/>
              <a:t>perez</a:t>
            </a:r>
            <a:r>
              <a:rPr lang="es-MX" sz="2800" dirty="0" smtClean="0"/>
              <a:t> palomino dulce Valeria</a:t>
            </a:r>
            <a:br>
              <a:rPr lang="es-MX" sz="2800" dirty="0" smtClean="0"/>
            </a:br>
            <a:r>
              <a:rPr lang="es-MX" sz="2800" dirty="0" smtClean="0"/>
              <a:t>Sánchez flores diana</a:t>
            </a:r>
            <a:br>
              <a:rPr lang="es-MX" sz="2800" dirty="0" smtClean="0"/>
            </a:br>
            <a:r>
              <a:rPr lang="es-MX" sz="2800" dirty="0" smtClean="0"/>
              <a:t>serrano González maría Guadalupe</a:t>
            </a:r>
            <a:r>
              <a:rPr lang="es-MX" dirty="0" smtClean="0"/>
              <a:t/>
            </a:r>
            <a:br>
              <a:rPr lang="es-MX" dirty="0" smtClean="0"/>
            </a:br>
            <a:endParaRPr lang="es-MX" dirty="0"/>
          </a:p>
        </p:txBody>
      </p:sp>
    </p:spTree>
    <p:extLst>
      <p:ext uri="{BB962C8B-B14F-4D97-AF65-F5344CB8AC3E}">
        <p14:creationId xmlns:p14="http://schemas.microsoft.com/office/powerpoint/2010/main" val="37417185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5400" b="1" dirty="0">
                <a:latin typeface="times new roman" panose="02020603050405020304" pitchFamily="18" charset="0"/>
              </a:rPr>
              <a:t>Repositorios de datos</a:t>
            </a:r>
            <a:endParaRPr lang="es-MX" sz="5400" b="1" dirty="0"/>
          </a:p>
        </p:txBody>
      </p:sp>
      <p:sp>
        <p:nvSpPr>
          <p:cNvPr id="3" name="Marcador de contenido 2"/>
          <p:cNvSpPr>
            <a:spLocks noGrp="1"/>
          </p:cNvSpPr>
          <p:nvPr>
            <p:ph idx="1"/>
          </p:nvPr>
        </p:nvSpPr>
        <p:spPr/>
        <p:txBody>
          <a:bodyPr>
            <a:normAutofit/>
          </a:bodyPr>
          <a:lstStyle/>
          <a:p>
            <a:pPr algn="just"/>
            <a:r>
              <a:rPr lang="es-ES" sz="3600" dirty="0" smtClean="0">
                <a:latin typeface="times new roman" panose="02020603050405020304" pitchFamily="18" charset="0"/>
              </a:rPr>
              <a:t>Repositorios </a:t>
            </a:r>
            <a:r>
              <a:rPr lang="es-ES" sz="3600" dirty="0">
                <a:latin typeface="times new roman" panose="02020603050405020304" pitchFamily="18" charset="0"/>
              </a:rPr>
              <a:t>que almacenan, conservan y comparten  los datos de las  investigaciones.</a:t>
            </a:r>
            <a:endParaRPr lang="es-ES" sz="3600" dirty="0">
              <a:latin typeface="Arial" panose="020B0604020202020204" pitchFamily="34" charset="0"/>
            </a:endParaRPr>
          </a:p>
          <a:p>
            <a:pPr marL="0" indent="0" algn="just">
              <a:buNone/>
            </a:pPr>
            <a:r>
              <a:rPr lang="es-ES" sz="3600" dirty="0">
                <a:latin typeface="Arial" panose="020B0604020202020204" pitchFamily="34" charset="0"/>
              </a:rPr>
              <a:t/>
            </a:r>
            <a:br>
              <a:rPr lang="es-ES" sz="3600" dirty="0">
                <a:latin typeface="Arial" panose="020B0604020202020204" pitchFamily="34" charset="0"/>
              </a:rPr>
            </a:br>
            <a:endParaRPr lang="es-MX" sz="3600" dirty="0"/>
          </a:p>
        </p:txBody>
      </p:sp>
    </p:spTree>
    <p:extLst>
      <p:ext uri="{BB962C8B-B14F-4D97-AF65-F5344CB8AC3E}">
        <p14:creationId xmlns:p14="http://schemas.microsoft.com/office/powerpoint/2010/main" val="239255276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sz="5400" b="1" dirty="0"/>
              <a:t>Repositorio de software: </a:t>
            </a:r>
          </a:p>
        </p:txBody>
      </p:sp>
      <p:sp>
        <p:nvSpPr>
          <p:cNvPr id="3" name="Marcador de contenido 2"/>
          <p:cNvSpPr>
            <a:spLocks noGrp="1"/>
          </p:cNvSpPr>
          <p:nvPr>
            <p:ph idx="1"/>
          </p:nvPr>
        </p:nvSpPr>
        <p:spPr>
          <a:xfrm>
            <a:off x="1093978" y="2206245"/>
            <a:ext cx="9613861" cy="3599316"/>
          </a:xfrm>
        </p:spPr>
        <p:txBody>
          <a:bodyPr>
            <a:noAutofit/>
          </a:bodyPr>
          <a:lstStyle/>
          <a:p>
            <a:pPr marL="0" indent="0" algn="just">
              <a:buNone/>
            </a:pPr>
            <a:r>
              <a:rPr lang="es-ES" sz="3200" dirty="0" smtClean="0">
                <a:latin typeface="Helvetica Neue"/>
              </a:rPr>
              <a:t> Depende </a:t>
            </a:r>
            <a:r>
              <a:rPr lang="es-ES" sz="3200" dirty="0">
                <a:latin typeface="Helvetica Neue"/>
              </a:rPr>
              <a:t>del tipo de licencia </a:t>
            </a:r>
            <a:r>
              <a:rPr lang="es-ES" sz="3200" dirty="0" smtClean="0">
                <a:latin typeface="Helvetica Neue"/>
              </a:rPr>
              <a:t>usada.</a:t>
            </a:r>
          </a:p>
          <a:p>
            <a:pPr marL="0" indent="0" algn="just">
              <a:buNone/>
            </a:pPr>
            <a:endParaRPr lang="es-ES" sz="3200" dirty="0" smtClean="0">
              <a:latin typeface="Helvetica Neue"/>
            </a:endParaRPr>
          </a:p>
          <a:p>
            <a:pPr algn="just"/>
            <a:r>
              <a:rPr lang="es-ES" sz="3200" dirty="0" smtClean="0">
                <a:latin typeface="Helvetica Neue"/>
              </a:rPr>
              <a:t> </a:t>
            </a:r>
            <a:r>
              <a:rPr lang="es-ES" sz="3200" b="1" dirty="0" smtClean="0">
                <a:latin typeface="Helvetica Neue"/>
              </a:rPr>
              <a:t>Licencia </a:t>
            </a:r>
            <a:r>
              <a:rPr lang="es-ES" sz="3200" b="1" dirty="0">
                <a:latin typeface="Helvetica Neue"/>
              </a:rPr>
              <a:t>privativa: </a:t>
            </a:r>
            <a:r>
              <a:rPr lang="es-ES" sz="3200" dirty="0">
                <a:latin typeface="Helvetica Neue"/>
              </a:rPr>
              <a:t>el administrador limita o restringe las propiedades del software</a:t>
            </a:r>
            <a:r>
              <a:rPr lang="es-ES" sz="3200" dirty="0" smtClean="0">
                <a:latin typeface="Helvetica Neue"/>
              </a:rPr>
              <a:t>.</a:t>
            </a:r>
          </a:p>
          <a:p>
            <a:pPr algn="just"/>
            <a:r>
              <a:rPr lang="es-ES" sz="3200" dirty="0" smtClean="0">
                <a:latin typeface="Helvetica Neue"/>
              </a:rPr>
              <a:t> </a:t>
            </a:r>
            <a:r>
              <a:rPr lang="es-ES" sz="3200" b="1" dirty="0" smtClean="0">
                <a:latin typeface="Helvetica Neue"/>
              </a:rPr>
              <a:t>Licencia </a:t>
            </a:r>
            <a:r>
              <a:rPr lang="es-ES" sz="3200" b="1" dirty="0">
                <a:latin typeface="Helvetica Neue"/>
              </a:rPr>
              <a:t>de uso libre: </a:t>
            </a:r>
            <a:r>
              <a:rPr lang="es-ES" sz="3200" dirty="0">
                <a:latin typeface="Helvetica Neue"/>
              </a:rPr>
              <a:t>ofrecen una plataforma de trabajo colaborativo y </a:t>
            </a:r>
            <a:r>
              <a:rPr lang="es-ES" sz="3200" dirty="0" smtClean="0">
                <a:latin typeface="Helvetica Neue"/>
              </a:rPr>
              <a:t>compartida, sin </a:t>
            </a:r>
            <a:r>
              <a:rPr lang="es-ES" sz="3200" dirty="0">
                <a:latin typeface="Helvetica Neue"/>
              </a:rPr>
              <a:t>ningún tipo de restricciones. </a:t>
            </a:r>
            <a:endParaRPr lang="es-MX" sz="3200" dirty="0"/>
          </a:p>
        </p:txBody>
      </p:sp>
    </p:spTree>
    <p:extLst>
      <p:ext uri="{BB962C8B-B14F-4D97-AF65-F5344CB8AC3E}">
        <p14:creationId xmlns:p14="http://schemas.microsoft.com/office/powerpoint/2010/main" val="152913773"/>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8C9BBB6E-F142-4573-82A2-D5FFAE1A9C70}"/>
              </a:ext>
            </a:extLst>
          </p:cNvPr>
          <p:cNvSpPr>
            <a:spLocks noGrp="1"/>
          </p:cNvSpPr>
          <p:nvPr>
            <p:ph type="ctrTitle"/>
          </p:nvPr>
        </p:nvSpPr>
        <p:spPr>
          <a:xfrm>
            <a:off x="684211" y="685799"/>
            <a:ext cx="11163231" cy="2971801"/>
          </a:xfrm>
        </p:spPr>
        <p:txBody>
          <a:bodyPr/>
          <a:lstStyle/>
          <a:p>
            <a:r>
              <a:rPr lang="es-MX" dirty="0"/>
              <a:t>Ventajas de un  repositorio de información:</a:t>
            </a:r>
          </a:p>
        </p:txBody>
      </p:sp>
    </p:spTree>
    <p:extLst>
      <p:ext uri="{BB962C8B-B14F-4D97-AF65-F5344CB8AC3E}">
        <p14:creationId xmlns:p14="http://schemas.microsoft.com/office/powerpoint/2010/main" val="10648301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xmlns="" id="{FA48EB28-97AC-4362-A4F5-F33E84BD6706}"/>
              </a:ext>
            </a:extLst>
          </p:cNvPr>
          <p:cNvSpPr>
            <a:spLocks noGrp="1"/>
          </p:cNvSpPr>
          <p:nvPr>
            <p:ph idx="1"/>
          </p:nvPr>
        </p:nvSpPr>
        <p:spPr>
          <a:xfrm>
            <a:off x="685801" y="318053"/>
            <a:ext cx="10131425" cy="5473148"/>
          </a:xfrm>
        </p:spPr>
        <p:txBody>
          <a:bodyPr>
            <a:normAutofit lnSpcReduction="10000"/>
          </a:bodyPr>
          <a:lstStyle/>
          <a:p>
            <a:r>
              <a:rPr lang="es-MX" dirty="0"/>
              <a:t>Las ventajas que ofrecen los Repositorio son:</a:t>
            </a:r>
          </a:p>
          <a:p>
            <a:endParaRPr lang="es-MX" dirty="0"/>
          </a:p>
          <a:p>
            <a:r>
              <a:rPr lang="es-MX" dirty="0"/>
              <a:t>Unidad: Todos los documentos están almacenados en una misma base de datos, es más fácil su recuperación.</a:t>
            </a:r>
          </a:p>
          <a:p>
            <a:r>
              <a:rPr lang="es-MX" dirty="0"/>
              <a:t>Libre acceso a los contenidos</a:t>
            </a:r>
          </a:p>
          <a:p>
            <a:r>
              <a:rPr lang="es-MX" dirty="0"/>
              <a:t>Preservación a largo plazo. La garantía de preservación que supone el depósito en un repositorio es mucho mayor que la que ofrecen las páginas web personales, los servidores de las revistas, etc.</a:t>
            </a:r>
          </a:p>
          <a:p>
            <a:r>
              <a:rPr lang="es-MX" dirty="0"/>
              <a:t>Mayor visibilidad: El autor ve incrementado el impacto de su trabajo.</a:t>
            </a:r>
          </a:p>
          <a:p>
            <a:r>
              <a:rPr lang="es-MX" dirty="0"/>
              <a:t>Interoperabilidad: Utilizan el protocolo OAI-PMH (Open Access </a:t>
            </a:r>
            <a:r>
              <a:rPr lang="es-MX" dirty="0" err="1"/>
              <a:t>Intitiative-Protocol</a:t>
            </a:r>
            <a:r>
              <a:rPr lang="es-MX" dirty="0"/>
              <a:t> </a:t>
            </a:r>
            <a:r>
              <a:rPr lang="es-MX" dirty="0" err="1"/>
              <a:t>for</a:t>
            </a:r>
            <a:r>
              <a:rPr lang="es-MX" dirty="0"/>
              <a:t> </a:t>
            </a:r>
            <a:r>
              <a:rPr lang="es-MX" dirty="0" err="1"/>
              <a:t>Metadata</a:t>
            </a:r>
            <a:r>
              <a:rPr lang="es-MX" dirty="0"/>
              <a:t> </a:t>
            </a:r>
            <a:r>
              <a:rPr lang="es-MX" dirty="0" err="1"/>
              <a:t>Harvesting</a:t>
            </a:r>
            <a:r>
              <a:rPr lang="es-MX" dirty="0"/>
              <a:t>) que se basa en la utilización del modelo de metadatos </a:t>
            </a:r>
            <a:r>
              <a:rPr lang="es-MX" dirty="0" err="1"/>
              <a:t>Dublin</a:t>
            </a:r>
            <a:r>
              <a:rPr lang="es-MX" dirty="0"/>
              <a:t> Core para la descripción del contenido de las publicaciones, lo que facilita la recuperación de los contenidos de los repositorios a través de buscadores y recolectores de información.</a:t>
            </a:r>
          </a:p>
          <a:p>
            <a:r>
              <a:rPr lang="es-MX" dirty="0"/>
              <a:t>Comunicación: dotando a los profesores e investigadores de esta herramienta de autoarchivo, se facilita la comunicación e intercambio de información científica entre ellos. Contribuye a la más amplia difusión de su trabajo entre los colegas.</a:t>
            </a:r>
          </a:p>
          <a:p>
            <a:r>
              <a:rPr lang="es-MX" dirty="0"/>
              <a:t>Evaluación: Refleja la actividad intelectual de la universidad. Permite evaluar los resultados de investigación de la universidad.</a:t>
            </a:r>
          </a:p>
        </p:txBody>
      </p:sp>
    </p:spTree>
    <p:extLst>
      <p:ext uri="{BB962C8B-B14F-4D97-AF65-F5344CB8AC3E}">
        <p14:creationId xmlns:p14="http://schemas.microsoft.com/office/powerpoint/2010/main" val="5164304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xmlns="" id="{49EB0A71-F03B-44D0-A753-D9FB5B2D2ECE}"/>
              </a:ext>
            </a:extLst>
          </p:cNvPr>
          <p:cNvSpPr>
            <a:spLocks noGrp="1"/>
          </p:cNvSpPr>
          <p:nvPr>
            <p:ph idx="1"/>
          </p:nvPr>
        </p:nvSpPr>
        <p:spPr>
          <a:xfrm>
            <a:off x="685801" y="424071"/>
            <a:ext cx="10131425" cy="5367130"/>
          </a:xfrm>
        </p:spPr>
        <p:txBody>
          <a:bodyPr>
            <a:normAutofit/>
          </a:bodyPr>
          <a:lstStyle/>
          <a:p>
            <a:r>
              <a:rPr lang="es-MX" dirty="0"/>
              <a:t>Los objetivos de los Repositorios es dar una mayor visibilidad y difusión a la actividad científica y contribuir con ello a aumentar el impacto de la producción científica.</a:t>
            </a:r>
          </a:p>
          <a:p>
            <a:endParaRPr lang="es-MX" dirty="0"/>
          </a:p>
          <a:p>
            <a:r>
              <a:rPr lang="es-MX" dirty="0"/>
              <a:t>Reúne, preserva y difunde la producción científica y académica de la Universidad.</a:t>
            </a:r>
          </a:p>
          <a:p>
            <a:r>
              <a:rPr lang="es-MX" dirty="0"/>
              <a:t>Lugar de intercambio de información que potencia o promueve la creación, la difusión y el uso del conocimiento generado por la comunidad académica de la Universidad</a:t>
            </a:r>
          </a:p>
          <a:p>
            <a:r>
              <a:rPr lang="es-MX" dirty="0"/>
              <a:t>Aumenta la visibilidad de la obra, del autor y de la universidad. utiliza protocolos internacionales normalizados que garantizan la visibilidad de los documentos en los buscadores de Internet. Todos los documentos tienen asignado un identificador único que garantiza su acceso permanente.</a:t>
            </a:r>
          </a:p>
          <a:p>
            <a:r>
              <a:rPr lang="es-MX" dirty="0"/>
              <a:t>Aumenta el impacto de la producción científica del autor y de la institución.</a:t>
            </a:r>
          </a:p>
          <a:p>
            <a:r>
              <a:rPr lang="es-MX" dirty="0"/>
              <a:t>Proporciona acceso a la información de forma gratuita</a:t>
            </a:r>
          </a:p>
        </p:txBody>
      </p:sp>
    </p:spTree>
    <p:extLst>
      <p:ext uri="{BB962C8B-B14F-4D97-AF65-F5344CB8AC3E}">
        <p14:creationId xmlns:p14="http://schemas.microsoft.com/office/powerpoint/2010/main" val="26198161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929A4B82-367B-452D-ACC0-47BAC875B6AE}"/>
              </a:ext>
            </a:extLst>
          </p:cNvPr>
          <p:cNvSpPr>
            <a:spLocks noGrp="1"/>
          </p:cNvSpPr>
          <p:nvPr>
            <p:ph type="title"/>
          </p:nvPr>
        </p:nvSpPr>
        <p:spPr/>
        <p:txBody>
          <a:bodyPr/>
          <a:lstStyle/>
          <a:p>
            <a:endParaRPr lang="es-MX"/>
          </a:p>
        </p:txBody>
      </p:sp>
      <p:pic>
        <p:nvPicPr>
          <p:cNvPr id="4" name="Marcador de contenido 3">
            <a:extLst>
              <a:ext uri="{FF2B5EF4-FFF2-40B4-BE49-F238E27FC236}">
                <a16:creationId xmlns:a16="http://schemas.microsoft.com/office/drawing/2014/main" xmlns="" id="{4633C196-9315-40E7-AB70-DAB263A3B746}"/>
              </a:ext>
            </a:extLst>
          </p:cNvPr>
          <p:cNvPicPr>
            <a:picLocks noGrp="1" noChangeAspect="1"/>
          </p:cNvPicPr>
          <p:nvPr>
            <p:ph idx="1"/>
          </p:nvPr>
        </p:nvPicPr>
        <p:blipFill rotWithShape="1">
          <a:blip r:embed="rId2"/>
          <a:srcRect t="3453" b="8500"/>
          <a:stretch/>
        </p:blipFill>
        <p:spPr>
          <a:xfrm>
            <a:off x="435706" y="0"/>
            <a:ext cx="11501191" cy="6858000"/>
          </a:xfrm>
          <a:prstGeom prst="rect">
            <a:avLst/>
          </a:prstGeom>
        </p:spPr>
      </p:pic>
    </p:spTree>
    <p:extLst>
      <p:ext uri="{BB962C8B-B14F-4D97-AF65-F5344CB8AC3E}">
        <p14:creationId xmlns:p14="http://schemas.microsoft.com/office/powerpoint/2010/main" val="12143081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es-MX"/>
          </a:p>
        </p:txBody>
      </p:sp>
      <p:sp>
        <p:nvSpPr>
          <p:cNvPr id="3" name="Subtítulo 2"/>
          <p:cNvSpPr>
            <a:spLocks noGrp="1"/>
          </p:cNvSpPr>
          <p:nvPr>
            <p:ph type="subTitle" idx="1"/>
          </p:nvPr>
        </p:nvSpPr>
        <p:spPr/>
        <p:txBody>
          <a:bodyPr/>
          <a:lstStyle/>
          <a:p>
            <a:endParaRPr lang="es-MX"/>
          </a:p>
        </p:txBody>
      </p:sp>
      <p:graphicFrame>
        <p:nvGraphicFramePr>
          <p:cNvPr id="4" name="Tabla 3"/>
          <p:cNvGraphicFramePr>
            <a:graphicFrameLocks noGrp="1"/>
          </p:cNvGraphicFramePr>
          <p:nvPr>
            <p:extLst>
              <p:ext uri="{D42A27DB-BD31-4B8C-83A1-F6EECF244321}">
                <p14:modId xmlns:p14="http://schemas.microsoft.com/office/powerpoint/2010/main" val="690435023"/>
              </p:ext>
            </p:extLst>
          </p:nvPr>
        </p:nvGraphicFramePr>
        <p:xfrm>
          <a:off x="1682496" y="719666"/>
          <a:ext cx="8477504" cy="3620685"/>
        </p:xfrm>
        <a:graphic>
          <a:graphicData uri="http://schemas.openxmlformats.org/drawingml/2006/table">
            <a:tbl>
              <a:tblPr firstRow="1" bandRow="1">
                <a:tableStyleId>{5C22544A-7EE6-4342-B048-85BDC9FD1C3A}</a:tableStyleId>
              </a:tblPr>
              <a:tblGrid>
                <a:gridCol w="4238752">
                  <a:extLst>
                    <a:ext uri="{9D8B030D-6E8A-4147-A177-3AD203B41FA5}">
                      <a16:colId xmlns:a16="http://schemas.microsoft.com/office/drawing/2014/main" xmlns="" val="2604584719"/>
                    </a:ext>
                  </a:extLst>
                </a:gridCol>
                <a:gridCol w="4238752">
                  <a:extLst>
                    <a:ext uri="{9D8B030D-6E8A-4147-A177-3AD203B41FA5}">
                      <a16:colId xmlns:a16="http://schemas.microsoft.com/office/drawing/2014/main" xmlns="" val="402862675"/>
                    </a:ext>
                  </a:extLst>
                </a:gridCol>
              </a:tblGrid>
              <a:tr h="443473">
                <a:tc gridSpan="2">
                  <a:txBody>
                    <a:bodyPr/>
                    <a:lstStyle/>
                    <a:p>
                      <a:pPr algn="ctr"/>
                      <a:r>
                        <a:rPr lang="es-MX" dirty="0" smtClean="0"/>
                        <a:t>CARACTERISTICAS</a:t>
                      </a:r>
                      <a:endParaRPr lang="es-MX" dirty="0"/>
                    </a:p>
                  </a:txBody>
                  <a:tcPr/>
                </a:tc>
                <a:tc hMerge="1">
                  <a:txBody>
                    <a:bodyPr/>
                    <a:lstStyle/>
                    <a:p>
                      <a:endParaRPr lang="es-MX" dirty="0"/>
                    </a:p>
                  </a:txBody>
                  <a:tcPr/>
                </a:tc>
                <a:extLst>
                  <a:ext uri="{0D108BD9-81ED-4DB2-BD59-A6C34878D82A}">
                    <a16:rowId xmlns:a16="http://schemas.microsoft.com/office/drawing/2014/main" xmlns="" val="1345343902"/>
                  </a:ext>
                </a:extLst>
              </a:tr>
              <a:tr h="443473">
                <a:tc>
                  <a:txBody>
                    <a:bodyPr/>
                    <a:lstStyle/>
                    <a:p>
                      <a:pPr algn="ctr"/>
                      <a:r>
                        <a:rPr lang="es-MX" dirty="0" smtClean="0"/>
                        <a:t>NUBE</a:t>
                      </a:r>
                      <a:endParaRPr lang="es-MX" dirty="0"/>
                    </a:p>
                  </a:txBody>
                  <a:tcPr/>
                </a:tc>
                <a:tc>
                  <a:txBody>
                    <a:bodyPr/>
                    <a:lstStyle/>
                    <a:p>
                      <a:pPr algn="ctr"/>
                      <a:r>
                        <a:rPr lang="es-MX" dirty="0" smtClean="0"/>
                        <a:t>REPOSITORIO DE INFORMACIÓN</a:t>
                      </a:r>
                      <a:endParaRPr lang="es-MX" dirty="0"/>
                    </a:p>
                  </a:txBody>
                  <a:tcPr/>
                </a:tc>
                <a:extLst>
                  <a:ext uri="{0D108BD9-81ED-4DB2-BD59-A6C34878D82A}">
                    <a16:rowId xmlns:a16="http://schemas.microsoft.com/office/drawing/2014/main" xmlns="" val="1009065685"/>
                  </a:ext>
                </a:extLst>
              </a:tr>
              <a:tr h="2733739">
                <a:tc>
                  <a:txBody>
                    <a:bodyPr/>
                    <a:lstStyle/>
                    <a:p>
                      <a:pPr marL="285750" lvl="0" indent="-285750">
                        <a:buFont typeface="Wingdings" panose="05000000000000000000" pitchFamily="2" charset="2"/>
                        <a:buChar char="v"/>
                      </a:pPr>
                      <a:r>
                        <a:rPr lang="es-MX" sz="1800" kern="1200" dirty="0" smtClean="0">
                          <a:solidFill>
                            <a:schemeClr val="dk1"/>
                          </a:solidFill>
                          <a:effectLst/>
                          <a:latin typeface="Arial" panose="020B0604020202020204" pitchFamily="34" charset="0"/>
                          <a:ea typeface="+mn-ea"/>
                          <a:cs typeface="Arial" panose="020B0604020202020204" pitchFamily="34" charset="0"/>
                        </a:rPr>
                        <a:t>Mejora los recursos tecnológicos.</a:t>
                      </a:r>
                    </a:p>
                    <a:p>
                      <a:pPr marL="285750" lvl="0" indent="-285750">
                        <a:buFont typeface="Wingdings" panose="05000000000000000000" pitchFamily="2" charset="2"/>
                        <a:buChar char="v"/>
                      </a:pPr>
                      <a:r>
                        <a:rPr lang="es-MX" sz="1800" kern="1200" dirty="0" smtClean="0">
                          <a:solidFill>
                            <a:schemeClr val="dk1"/>
                          </a:solidFill>
                          <a:effectLst/>
                          <a:latin typeface="Arial" panose="020B0604020202020204" pitchFamily="34" charset="0"/>
                          <a:ea typeface="+mn-ea"/>
                          <a:cs typeface="Arial" panose="020B0604020202020204" pitchFamily="34" charset="0"/>
                        </a:rPr>
                        <a:t>Los costos se reducen.</a:t>
                      </a:r>
                    </a:p>
                    <a:p>
                      <a:pPr marL="285750" lvl="0" indent="-285750">
                        <a:buFont typeface="Wingdings" panose="05000000000000000000" pitchFamily="2" charset="2"/>
                        <a:buChar char="v"/>
                      </a:pPr>
                      <a:r>
                        <a:rPr lang="es-MX" sz="1800" kern="1200" dirty="0" smtClean="0">
                          <a:solidFill>
                            <a:schemeClr val="dk1"/>
                          </a:solidFill>
                          <a:effectLst/>
                          <a:latin typeface="Arial" panose="020B0604020202020204" pitchFamily="34" charset="0"/>
                          <a:ea typeface="+mn-ea"/>
                          <a:cs typeface="Arial" panose="020B0604020202020204" pitchFamily="34" charset="0"/>
                        </a:rPr>
                        <a:t>Acceso a tiempo real</a:t>
                      </a:r>
                    </a:p>
                    <a:p>
                      <a:pPr marL="285750" lvl="0" indent="-285750">
                        <a:buFont typeface="Wingdings" panose="05000000000000000000" pitchFamily="2" charset="2"/>
                        <a:buChar char="v"/>
                      </a:pPr>
                      <a:r>
                        <a:rPr lang="es-MX" sz="1800" kern="1200" dirty="0" smtClean="0">
                          <a:solidFill>
                            <a:schemeClr val="dk1"/>
                          </a:solidFill>
                          <a:effectLst/>
                          <a:latin typeface="Arial" panose="020B0604020202020204" pitchFamily="34" charset="0"/>
                          <a:ea typeface="+mn-ea"/>
                          <a:cs typeface="Arial" panose="020B0604020202020204" pitchFamily="34" charset="0"/>
                        </a:rPr>
                        <a:t>Permite compartir recursos </a:t>
                      </a:r>
                    </a:p>
                    <a:p>
                      <a:pPr marL="285750" lvl="0" indent="-285750">
                        <a:buFont typeface="Wingdings" panose="05000000000000000000" pitchFamily="2" charset="2"/>
                        <a:buChar char="v"/>
                      </a:pPr>
                      <a:r>
                        <a:rPr lang="es-MX" sz="1800" kern="1200" dirty="0" smtClean="0">
                          <a:solidFill>
                            <a:schemeClr val="dk1"/>
                          </a:solidFill>
                          <a:effectLst/>
                          <a:latin typeface="Arial" panose="020B0604020202020204" pitchFamily="34" charset="0"/>
                          <a:ea typeface="+mn-ea"/>
                          <a:cs typeface="Arial" panose="020B0604020202020204" pitchFamily="34" charset="0"/>
                        </a:rPr>
                        <a:t>Se optimiza su uso de manera automática.</a:t>
                      </a:r>
                    </a:p>
                    <a:p>
                      <a:pPr marL="285750" lvl="0" indent="-285750">
                        <a:buFont typeface="Wingdings" panose="05000000000000000000" pitchFamily="2" charset="2"/>
                        <a:buChar char="v"/>
                      </a:pPr>
                      <a:r>
                        <a:rPr lang="es-MX" sz="1800" kern="1200" dirty="0" smtClean="0">
                          <a:solidFill>
                            <a:schemeClr val="dk1"/>
                          </a:solidFill>
                          <a:effectLst/>
                          <a:latin typeface="Arial" panose="020B0604020202020204" pitchFamily="34" charset="0"/>
                          <a:ea typeface="+mn-ea"/>
                          <a:cs typeface="Arial" panose="020B0604020202020204" pitchFamily="34" charset="0"/>
                        </a:rPr>
                        <a:t>No requiere instalación ni mantenimiento</a:t>
                      </a:r>
                    </a:p>
                  </a:txBody>
                  <a:tcPr/>
                </a:tc>
                <a:tc>
                  <a:txBody>
                    <a:bodyPr/>
                    <a:lstStyle/>
                    <a:p>
                      <a:pPr marL="285750" indent="-285750">
                        <a:buFont typeface="Wingdings" panose="05000000000000000000" pitchFamily="2" charset="2"/>
                        <a:buChar char="v"/>
                      </a:pPr>
                      <a:r>
                        <a:rPr lang="es-MX" sz="1800" kern="1200" dirty="0" smtClean="0">
                          <a:solidFill>
                            <a:schemeClr val="dk1"/>
                          </a:solidFill>
                          <a:effectLst/>
                          <a:latin typeface="+mn-lt"/>
                          <a:ea typeface="+mn-ea"/>
                          <a:cs typeface="+mn-cs"/>
                        </a:rPr>
                        <a:t>Los repositorios</a:t>
                      </a:r>
                      <a:r>
                        <a:rPr lang="es-MX" sz="1800" kern="1200" baseline="0" dirty="0" smtClean="0">
                          <a:solidFill>
                            <a:schemeClr val="dk1"/>
                          </a:solidFill>
                          <a:effectLst/>
                          <a:latin typeface="+mn-lt"/>
                          <a:ea typeface="+mn-ea"/>
                          <a:cs typeface="+mn-cs"/>
                        </a:rPr>
                        <a:t> </a:t>
                      </a:r>
                      <a:r>
                        <a:rPr lang="es-MX" sz="1800" kern="1200" dirty="0" smtClean="0">
                          <a:solidFill>
                            <a:schemeClr val="dk1"/>
                          </a:solidFill>
                          <a:effectLst/>
                          <a:latin typeface="+mn-lt"/>
                          <a:ea typeface="+mn-ea"/>
                          <a:cs typeface="+mn-cs"/>
                        </a:rPr>
                        <a:t>no son una</a:t>
                      </a:r>
                      <a:r>
                        <a:rPr lang="es-MX" sz="1800" kern="1200" baseline="0" dirty="0" smtClean="0">
                          <a:solidFill>
                            <a:schemeClr val="dk1"/>
                          </a:solidFill>
                          <a:effectLst/>
                          <a:latin typeface="+mn-lt"/>
                          <a:ea typeface="+mn-ea"/>
                          <a:cs typeface="+mn-cs"/>
                        </a:rPr>
                        <a:t> </a:t>
                      </a:r>
                      <a:r>
                        <a:rPr lang="es-MX" sz="1800" kern="1200" dirty="0" smtClean="0">
                          <a:solidFill>
                            <a:schemeClr val="dk1"/>
                          </a:solidFill>
                          <a:effectLst/>
                          <a:latin typeface="+mn-lt"/>
                          <a:ea typeface="+mn-ea"/>
                          <a:cs typeface="+mn-cs"/>
                        </a:rPr>
                        <a:t>forma de</a:t>
                      </a:r>
                    </a:p>
                    <a:p>
                      <a:pPr marL="285750" indent="-285750">
                        <a:buFont typeface="Wingdings" panose="05000000000000000000" pitchFamily="2" charset="2"/>
                        <a:buChar char="v"/>
                      </a:pPr>
                      <a:r>
                        <a:rPr lang="es-MX" sz="1800" kern="1200" dirty="0" smtClean="0">
                          <a:solidFill>
                            <a:schemeClr val="dk1"/>
                          </a:solidFill>
                          <a:effectLst/>
                          <a:latin typeface="+mn-lt"/>
                          <a:ea typeface="+mn-ea"/>
                          <a:cs typeface="+mn-cs"/>
                        </a:rPr>
                        <a:t>publicación</a:t>
                      </a:r>
                    </a:p>
                    <a:p>
                      <a:pPr marL="285750" marR="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s-MX" sz="1800" kern="1200" dirty="0" smtClean="0">
                          <a:solidFill>
                            <a:schemeClr val="dk1"/>
                          </a:solidFill>
                          <a:effectLst/>
                          <a:latin typeface="+mn-lt"/>
                          <a:ea typeface="+mn-ea"/>
                          <a:cs typeface="+mn-cs"/>
                        </a:rPr>
                        <a:t>la disponibilidad gratuita</a:t>
                      </a:r>
                    </a:p>
                    <a:p>
                      <a:pPr marL="285750" indent="-285750">
                        <a:buFont typeface="Wingdings" panose="05000000000000000000" pitchFamily="2" charset="2"/>
                        <a:buChar char="v"/>
                      </a:pPr>
                      <a:r>
                        <a:rPr lang="es-MX" sz="1800" kern="1200" dirty="0" smtClean="0">
                          <a:solidFill>
                            <a:schemeClr val="dk1"/>
                          </a:solidFill>
                          <a:effectLst/>
                          <a:latin typeface="+mn-lt"/>
                          <a:ea typeface="+mn-ea"/>
                          <a:cs typeface="+mn-cs"/>
                        </a:rPr>
                        <a:t>única restricción sobre la distribución y reproducción</a:t>
                      </a:r>
                    </a:p>
                    <a:p>
                      <a:pPr marL="285750" indent="-285750">
                        <a:buFont typeface="Wingdings" panose="05000000000000000000" pitchFamily="2" charset="2"/>
                        <a:buChar char="v"/>
                      </a:pPr>
                      <a:r>
                        <a:rPr lang="es-MX" sz="1800" kern="1200" dirty="0" smtClean="0">
                          <a:solidFill>
                            <a:schemeClr val="dk1"/>
                          </a:solidFill>
                          <a:effectLst/>
                          <a:latin typeface="+mn-lt"/>
                          <a:ea typeface="+mn-ea"/>
                          <a:cs typeface="+mn-cs"/>
                        </a:rPr>
                        <a:t>reúnen la producción intelectual </a:t>
                      </a:r>
                    </a:p>
                    <a:p>
                      <a:pPr marL="285750" indent="-285750">
                        <a:buFont typeface="Wingdings" panose="05000000000000000000" pitchFamily="2" charset="2"/>
                        <a:buChar char="v"/>
                      </a:pPr>
                      <a:r>
                        <a:rPr lang="es-MX" sz="1800" kern="1200" dirty="0" smtClean="0">
                          <a:solidFill>
                            <a:schemeClr val="dk1"/>
                          </a:solidFill>
                          <a:effectLst/>
                          <a:latin typeface="+mn-lt"/>
                          <a:ea typeface="+mn-ea"/>
                          <a:cs typeface="+mn-cs"/>
                        </a:rPr>
                        <a:t>Son de acceso</a:t>
                      </a:r>
                      <a:r>
                        <a:rPr lang="es-MX" sz="1800" kern="1200" baseline="0" dirty="0" smtClean="0">
                          <a:solidFill>
                            <a:schemeClr val="dk1"/>
                          </a:solidFill>
                          <a:effectLst/>
                          <a:latin typeface="+mn-lt"/>
                          <a:ea typeface="+mn-ea"/>
                          <a:cs typeface="+mn-cs"/>
                        </a:rPr>
                        <a:t> a</a:t>
                      </a:r>
                      <a:r>
                        <a:rPr lang="es-MX" sz="1800" kern="1200" dirty="0" smtClean="0">
                          <a:solidFill>
                            <a:schemeClr val="dk1"/>
                          </a:solidFill>
                          <a:effectLst/>
                          <a:latin typeface="+mn-lt"/>
                          <a:ea typeface="+mn-ea"/>
                          <a:cs typeface="+mn-cs"/>
                        </a:rPr>
                        <a:t>bierto</a:t>
                      </a:r>
                    </a:p>
                    <a:p>
                      <a:endParaRPr lang="es-MX" dirty="0"/>
                    </a:p>
                  </a:txBody>
                  <a:tcPr/>
                </a:tc>
                <a:extLst>
                  <a:ext uri="{0D108BD9-81ED-4DB2-BD59-A6C34878D82A}">
                    <a16:rowId xmlns:a16="http://schemas.microsoft.com/office/drawing/2014/main" xmlns="" val="223227551"/>
                  </a:ext>
                </a:extLst>
              </a:tr>
            </a:tbl>
          </a:graphicData>
        </a:graphic>
      </p:graphicFrame>
    </p:spTree>
    <p:extLst>
      <p:ext uri="{BB962C8B-B14F-4D97-AF65-F5344CB8AC3E}">
        <p14:creationId xmlns:p14="http://schemas.microsoft.com/office/powerpoint/2010/main" val="27700637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3953693283"/>
              </p:ext>
            </p:extLst>
          </p:nvPr>
        </p:nvGraphicFramePr>
        <p:xfrm>
          <a:off x="677861" y="1719071"/>
          <a:ext cx="9063546" cy="3743517"/>
        </p:xfrm>
        <a:graphic>
          <a:graphicData uri="http://schemas.openxmlformats.org/drawingml/2006/table">
            <a:tbl>
              <a:tblPr firstRow="1" bandRow="1">
                <a:tableStyleId>{5C22544A-7EE6-4342-B048-85BDC9FD1C3A}</a:tableStyleId>
              </a:tblPr>
              <a:tblGrid>
                <a:gridCol w="4531773">
                  <a:extLst>
                    <a:ext uri="{9D8B030D-6E8A-4147-A177-3AD203B41FA5}">
                      <a16:colId xmlns:a16="http://schemas.microsoft.com/office/drawing/2014/main" xmlns="" val="4031878967"/>
                    </a:ext>
                  </a:extLst>
                </a:gridCol>
                <a:gridCol w="4531773">
                  <a:extLst>
                    <a:ext uri="{9D8B030D-6E8A-4147-A177-3AD203B41FA5}">
                      <a16:colId xmlns:a16="http://schemas.microsoft.com/office/drawing/2014/main" xmlns="" val="3626644005"/>
                    </a:ext>
                  </a:extLst>
                </a:gridCol>
              </a:tblGrid>
              <a:tr h="420426">
                <a:tc gridSpan="2">
                  <a:txBody>
                    <a:bodyPr/>
                    <a:lstStyle/>
                    <a:p>
                      <a:pPr algn="ctr"/>
                      <a:r>
                        <a:rPr lang="es-MX" dirty="0" smtClean="0"/>
                        <a:t>DESVENTAJAS</a:t>
                      </a:r>
                      <a:endParaRPr lang="es-MX" dirty="0"/>
                    </a:p>
                  </a:txBody>
                  <a:tcPr/>
                </a:tc>
                <a:tc hMerge="1">
                  <a:txBody>
                    <a:bodyPr/>
                    <a:lstStyle/>
                    <a:p>
                      <a:endParaRPr lang="es-MX" dirty="0"/>
                    </a:p>
                  </a:txBody>
                  <a:tcPr/>
                </a:tc>
                <a:extLst>
                  <a:ext uri="{0D108BD9-81ED-4DB2-BD59-A6C34878D82A}">
                    <a16:rowId xmlns:a16="http://schemas.microsoft.com/office/drawing/2014/main" xmlns="" val="2036378423"/>
                  </a:ext>
                </a:extLst>
              </a:tr>
              <a:tr h="420426">
                <a:tc>
                  <a:txBody>
                    <a:bodyPr/>
                    <a:lstStyle/>
                    <a:p>
                      <a:pPr algn="ctr"/>
                      <a:r>
                        <a:rPr lang="es-MX" dirty="0" smtClean="0"/>
                        <a:t>NUBE</a:t>
                      </a:r>
                      <a:endParaRPr lang="es-MX" dirty="0"/>
                    </a:p>
                  </a:txBody>
                  <a:tcPr/>
                </a:tc>
                <a:tc>
                  <a:txBody>
                    <a:bodyPr/>
                    <a:lstStyle/>
                    <a:p>
                      <a:pPr algn="ctr"/>
                      <a:r>
                        <a:rPr lang="es-MX" dirty="0" smtClean="0"/>
                        <a:t>REPOSITORIO DE INFORMACIÓN</a:t>
                      </a:r>
                      <a:endParaRPr lang="es-MX" dirty="0"/>
                    </a:p>
                  </a:txBody>
                  <a:tcPr/>
                </a:tc>
                <a:extLst>
                  <a:ext uri="{0D108BD9-81ED-4DB2-BD59-A6C34878D82A}">
                    <a16:rowId xmlns:a16="http://schemas.microsoft.com/office/drawing/2014/main" xmlns="" val="287160264"/>
                  </a:ext>
                </a:extLst>
              </a:tr>
              <a:tr h="2902665">
                <a:tc>
                  <a:txBody>
                    <a:bodyPr/>
                    <a:lstStyle/>
                    <a:p>
                      <a:pPr marL="285750" indent="-285750">
                        <a:buFont typeface="Wingdings" panose="05000000000000000000" pitchFamily="2" charset="2"/>
                        <a:buChar char="v"/>
                      </a:pPr>
                      <a:r>
                        <a:rPr lang="es-MX" dirty="0" smtClean="0"/>
                        <a:t>Se necesita acceso a Internet.</a:t>
                      </a:r>
                    </a:p>
                    <a:p>
                      <a:pPr marL="285750" indent="-285750">
                        <a:buFont typeface="Wingdings" panose="05000000000000000000" pitchFamily="2" charset="2"/>
                        <a:buChar char="v"/>
                      </a:pPr>
                      <a:r>
                        <a:rPr lang="es-MX" dirty="0" smtClean="0"/>
                        <a:t>Falta de seguridad</a:t>
                      </a:r>
                    </a:p>
                    <a:p>
                      <a:pPr marL="285750" indent="-285750">
                        <a:buFont typeface="Wingdings" panose="05000000000000000000" pitchFamily="2" charset="2"/>
                        <a:buChar char="v"/>
                      </a:pPr>
                      <a:r>
                        <a:rPr lang="es-MX" dirty="0" smtClean="0"/>
                        <a:t>Privacidad.</a:t>
                      </a:r>
                    </a:p>
                    <a:p>
                      <a:pPr marL="285750" indent="-285750">
                        <a:buFont typeface="Wingdings" panose="05000000000000000000" pitchFamily="2" charset="2"/>
                        <a:buChar char="v"/>
                      </a:pPr>
                      <a:r>
                        <a:rPr lang="es-MX" dirty="0" smtClean="0"/>
                        <a:t>Acceso remoto.</a:t>
                      </a:r>
                    </a:p>
                    <a:p>
                      <a:pPr marL="285750" indent="-285750">
                        <a:buFont typeface="Wingdings" panose="05000000000000000000" pitchFamily="2" charset="2"/>
                        <a:buChar char="v"/>
                      </a:pPr>
                      <a:r>
                        <a:rPr lang="es-MX" dirty="0" smtClean="0"/>
                        <a:t>Cobertura legal.</a:t>
                      </a:r>
                    </a:p>
                    <a:p>
                      <a:pPr marL="285750" indent="-285750">
                        <a:buFont typeface="Wingdings" panose="05000000000000000000" pitchFamily="2" charset="2"/>
                        <a:buChar char="v"/>
                      </a:pPr>
                      <a:r>
                        <a:rPr lang="es-MX" dirty="0" smtClean="0"/>
                        <a:t>Se modifican continuamente las interfaces de las aplicaciones.</a:t>
                      </a:r>
                    </a:p>
                    <a:p>
                      <a:pPr marL="285750" indent="-285750">
                        <a:buFont typeface="Wingdings" panose="05000000000000000000" pitchFamily="2" charset="2"/>
                        <a:buChar char="v"/>
                      </a:pPr>
                      <a:r>
                        <a:rPr lang="es-MX" dirty="0" smtClean="0"/>
                        <a:t>Posible sobrecarga en los servidores</a:t>
                      </a:r>
                    </a:p>
                    <a:p>
                      <a:endParaRPr lang="es-MX" dirty="0"/>
                    </a:p>
                  </a:txBody>
                  <a:tcPr/>
                </a:tc>
                <a:tc>
                  <a:txBody>
                    <a:bodyPr/>
                    <a:lstStyle/>
                    <a:p>
                      <a:pPr marL="285750" lvl="0" indent="-285750">
                        <a:buFont typeface="Wingdings" panose="05000000000000000000" pitchFamily="2" charset="2"/>
                        <a:buChar char="v"/>
                      </a:pPr>
                      <a:r>
                        <a:rPr lang="es-MX" sz="1800" kern="1200" dirty="0" smtClean="0">
                          <a:solidFill>
                            <a:schemeClr val="dk1"/>
                          </a:solidFill>
                          <a:effectLst/>
                          <a:latin typeface="+mn-lt"/>
                          <a:ea typeface="+mn-ea"/>
                          <a:cs typeface="+mn-cs"/>
                        </a:rPr>
                        <a:t>Es necesario el acceso a internet</a:t>
                      </a:r>
                    </a:p>
                    <a:p>
                      <a:pPr marL="285750" lvl="0" indent="-285750">
                        <a:buFont typeface="Wingdings" panose="05000000000000000000" pitchFamily="2" charset="2"/>
                        <a:buChar char="v"/>
                      </a:pPr>
                      <a:r>
                        <a:rPr lang="es-MX" sz="1800" kern="1200" dirty="0" smtClean="0">
                          <a:solidFill>
                            <a:schemeClr val="dk1"/>
                          </a:solidFill>
                          <a:effectLst/>
                          <a:latin typeface="+mn-lt"/>
                          <a:ea typeface="+mn-ea"/>
                          <a:cs typeface="+mn-cs"/>
                        </a:rPr>
                        <a:t>La mayoría de los repositorios están en inglés. </a:t>
                      </a:r>
                    </a:p>
                    <a:p>
                      <a:pPr marL="285750" lvl="0" indent="-285750">
                        <a:buFont typeface="Wingdings" panose="05000000000000000000" pitchFamily="2" charset="2"/>
                        <a:buChar char="v"/>
                      </a:pPr>
                      <a:r>
                        <a:rPr lang="es-MX" sz="1800" kern="1200" dirty="0" smtClean="0">
                          <a:solidFill>
                            <a:schemeClr val="dk1"/>
                          </a:solidFill>
                          <a:effectLst/>
                          <a:latin typeface="+mn-lt"/>
                          <a:ea typeface="+mn-ea"/>
                          <a:cs typeface="+mn-cs"/>
                        </a:rPr>
                        <a:t>El material publicado por nosotros puede ser copiado sin ser referenciado</a:t>
                      </a:r>
                      <a:endParaRPr lang="es-MX" dirty="0"/>
                    </a:p>
                  </a:txBody>
                  <a:tcPr/>
                </a:tc>
                <a:extLst>
                  <a:ext uri="{0D108BD9-81ED-4DB2-BD59-A6C34878D82A}">
                    <a16:rowId xmlns:a16="http://schemas.microsoft.com/office/drawing/2014/main" xmlns="" val="1717927994"/>
                  </a:ext>
                </a:extLst>
              </a:tr>
            </a:tbl>
          </a:graphicData>
        </a:graphic>
      </p:graphicFrame>
    </p:spTree>
    <p:extLst>
      <p:ext uri="{BB962C8B-B14F-4D97-AF65-F5344CB8AC3E}">
        <p14:creationId xmlns:p14="http://schemas.microsoft.com/office/powerpoint/2010/main" val="42270135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Marcador de contenido 3"/>
          <p:cNvGraphicFramePr>
            <a:graphicFrameLocks noGrp="1"/>
          </p:cNvGraphicFramePr>
          <p:nvPr>
            <p:ph idx="1"/>
            <p:extLst>
              <p:ext uri="{D42A27DB-BD31-4B8C-83A1-F6EECF244321}">
                <p14:modId xmlns:p14="http://schemas.microsoft.com/office/powerpoint/2010/main" val="3711978270"/>
              </p:ext>
            </p:extLst>
          </p:nvPr>
        </p:nvGraphicFramePr>
        <p:xfrm>
          <a:off x="1146002" y="158496"/>
          <a:ext cx="8128000" cy="63195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xmlns="" val="4031878967"/>
                    </a:ext>
                  </a:extLst>
                </a:gridCol>
                <a:gridCol w="4064000">
                  <a:extLst>
                    <a:ext uri="{9D8B030D-6E8A-4147-A177-3AD203B41FA5}">
                      <a16:colId xmlns:a16="http://schemas.microsoft.com/office/drawing/2014/main" xmlns="" val="3626644005"/>
                    </a:ext>
                  </a:extLst>
                </a:gridCol>
              </a:tblGrid>
              <a:tr h="370840">
                <a:tc gridSpan="2">
                  <a:txBody>
                    <a:bodyPr/>
                    <a:lstStyle/>
                    <a:p>
                      <a:pPr algn="ctr"/>
                      <a:r>
                        <a:rPr lang="es-MX" dirty="0" smtClean="0"/>
                        <a:t>VENTAJAS</a:t>
                      </a:r>
                      <a:endParaRPr lang="es-MX" dirty="0"/>
                    </a:p>
                  </a:txBody>
                  <a:tcPr/>
                </a:tc>
                <a:tc hMerge="1">
                  <a:txBody>
                    <a:bodyPr/>
                    <a:lstStyle/>
                    <a:p>
                      <a:endParaRPr lang="es-MX" dirty="0"/>
                    </a:p>
                  </a:txBody>
                  <a:tcPr/>
                </a:tc>
                <a:extLst>
                  <a:ext uri="{0D108BD9-81ED-4DB2-BD59-A6C34878D82A}">
                    <a16:rowId xmlns:a16="http://schemas.microsoft.com/office/drawing/2014/main" xmlns="" val="2036378423"/>
                  </a:ext>
                </a:extLst>
              </a:tr>
              <a:tr h="370840">
                <a:tc>
                  <a:txBody>
                    <a:bodyPr/>
                    <a:lstStyle/>
                    <a:p>
                      <a:pPr algn="ctr"/>
                      <a:r>
                        <a:rPr lang="es-MX" dirty="0" smtClean="0"/>
                        <a:t>NUBE</a:t>
                      </a:r>
                      <a:endParaRPr lang="es-MX"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s-MX" dirty="0" smtClean="0"/>
                        <a:t>REPOSITORIO DE INFORMACIÓN</a:t>
                      </a:r>
                    </a:p>
                  </a:txBody>
                  <a:tcPr/>
                </a:tc>
                <a:extLst>
                  <a:ext uri="{0D108BD9-81ED-4DB2-BD59-A6C34878D82A}">
                    <a16:rowId xmlns:a16="http://schemas.microsoft.com/office/drawing/2014/main" xmlns="" val="287160264"/>
                  </a:ext>
                </a:extLst>
              </a:tr>
              <a:tr h="370840">
                <a:tc>
                  <a:txBody>
                    <a:bodyPr/>
                    <a:lstStyle/>
                    <a:p>
                      <a:pPr marL="285750" indent="-285750">
                        <a:buFont typeface="Wingdings" panose="05000000000000000000" pitchFamily="2" charset="2"/>
                        <a:buChar char="v"/>
                      </a:pPr>
                      <a:r>
                        <a:rPr lang="es-MX" dirty="0" smtClean="0"/>
                        <a:t>Se integra con facilidad</a:t>
                      </a:r>
                    </a:p>
                    <a:p>
                      <a:pPr marL="285750" indent="-285750">
                        <a:buFont typeface="Wingdings" panose="05000000000000000000" pitchFamily="2" charset="2"/>
                        <a:buChar char="v"/>
                      </a:pPr>
                      <a:r>
                        <a:rPr lang="es-MX" dirty="0" smtClean="0"/>
                        <a:t>Se prestan servicios a nivel mundial.</a:t>
                      </a:r>
                    </a:p>
                    <a:p>
                      <a:pPr marL="285750" indent="-285750">
                        <a:buFont typeface="Wingdings" panose="05000000000000000000" pitchFamily="2" charset="2"/>
                        <a:buChar char="v"/>
                      </a:pPr>
                      <a:r>
                        <a:rPr lang="es-MX" dirty="0" smtClean="0"/>
                        <a:t>Requiere una mínima inversión e infraestructura</a:t>
                      </a:r>
                    </a:p>
                    <a:p>
                      <a:pPr marL="285750" indent="-285750">
                        <a:buFont typeface="Wingdings" panose="05000000000000000000" pitchFamily="2" charset="2"/>
                        <a:buChar char="v"/>
                      </a:pPr>
                      <a:r>
                        <a:rPr lang="es-MX" dirty="0" smtClean="0"/>
                        <a:t>Se actualiza automáticamente.</a:t>
                      </a:r>
                    </a:p>
                    <a:p>
                      <a:pPr marL="285750" indent="-285750">
                        <a:buFont typeface="Wingdings" panose="05000000000000000000" pitchFamily="2" charset="2"/>
                        <a:buChar char="v"/>
                      </a:pPr>
                      <a:r>
                        <a:rPr lang="es-MX" dirty="0" smtClean="0"/>
                        <a:t>La aplicación elegida suele estar disponible para trabajar en horas o días.</a:t>
                      </a:r>
                    </a:p>
                    <a:p>
                      <a:pPr marL="285750" indent="-285750">
                        <a:buFont typeface="Wingdings" panose="05000000000000000000" pitchFamily="2" charset="2"/>
                        <a:buChar char="v"/>
                      </a:pPr>
                      <a:r>
                        <a:rPr lang="es-MX" dirty="0" smtClean="0"/>
                        <a:t>Acceso desde cualquier ubicación</a:t>
                      </a:r>
                      <a:r>
                        <a:rPr lang="es-MX" baseline="0" dirty="0" smtClean="0"/>
                        <a:t> </a:t>
                      </a:r>
                      <a:r>
                        <a:rPr lang="es-MX" dirty="0" smtClean="0"/>
                        <a:t>Libre mantenimiento </a:t>
                      </a:r>
                    </a:p>
                    <a:p>
                      <a:pPr marL="285750" indent="-285750">
                        <a:buFont typeface="Wingdings" panose="05000000000000000000" pitchFamily="2" charset="2"/>
                        <a:buChar char="v"/>
                      </a:pPr>
                      <a:r>
                        <a:rPr lang="es-MX" dirty="0" smtClean="0"/>
                        <a:t>Actualizaciones a ultimas versiones.</a:t>
                      </a:r>
                    </a:p>
                    <a:p>
                      <a:pPr marL="285750" indent="-285750">
                        <a:buFont typeface="Wingdings" panose="05000000000000000000" pitchFamily="2" charset="2"/>
                        <a:buChar char="v"/>
                      </a:pPr>
                      <a:r>
                        <a:rPr lang="es-MX" dirty="0" smtClean="0"/>
                        <a:t>Aplicaciones compartidas mas económicas.</a:t>
                      </a:r>
                    </a:p>
                    <a:p>
                      <a:pPr marL="285750" indent="-285750">
                        <a:buFont typeface="Wingdings" panose="05000000000000000000" pitchFamily="2" charset="2"/>
                        <a:buChar char="v"/>
                      </a:pPr>
                      <a:r>
                        <a:rPr lang="es-MX" dirty="0" smtClean="0"/>
                        <a:t>Reducción de la inversión en equipamiento informático del usuario.</a:t>
                      </a:r>
                    </a:p>
                    <a:p>
                      <a:pPr marL="285750" indent="-285750">
                        <a:buFont typeface="Wingdings" panose="05000000000000000000" pitchFamily="2" charset="2"/>
                        <a:buChar char="v"/>
                      </a:pPr>
                      <a:r>
                        <a:rPr lang="es-MX" dirty="0" smtClean="0"/>
                        <a:t>Sistema de almacenamiento escalable. </a:t>
                      </a:r>
                      <a:endParaRPr lang="es-MX" dirty="0"/>
                    </a:p>
                  </a:txBody>
                  <a:tcPr/>
                </a:tc>
                <a:tc>
                  <a:txBody>
                    <a:bodyPr/>
                    <a:lstStyle/>
                    <a:p>
                      <a:pPr marL="285750" indent="-285750">
                        <a:buFont typeface="Wingdings" panose="05000000000000000000" pitchFamily="2" charset="2"/>
                        <a:buChar char="v"/>
                      </a:pPr>
                      <a:r>
                        <a:rPr lang="es-MX" dirty="0" smtClean="0"/>
                        <a:t>Unidad</a:t>
                      </a:r>
                    </a:p>
                    <a:p>
                      <a:pPr marL="285750" indent="-285750">
                        <a:buFont typeface="Wingdings" panose="05000000000000000000" pitchFamily="2" charset="2"/>
                        <a:buChar char="v"/>
                      </a:pPr>
                      <a:r>
                        <a:rPr lang="es-MX" dirty="0" smtClean="0"/>
                        <a:t>Libre acceso a los contenidos</a:t>
                      </a:r>
                    </a:p>
                    <a:p>
                      <a:pPr marL="285750" indent="-285750">
                        <a:buFont typeface="Wingdings" panose="05000000000000000000" pitchFamily="2" charset="2"/>
                        <a:buChar char="v"/>
                      </a:pPr>
                      <a:r>
                        <a:rPr lang="es-MX" dirty="0" smtClean="0"/>
                        <a:t>Preservación a largo plazo</a:t>
                      </a:r>
                    </a:p>
                    <a:p>
                      <a:pPr marL="285750" indent="-285750">
                        <a:buFont typeface="Wingdings" panose="05000000000000000000" pitchFamily="2" charset="2"/>
                        <a:buChar char="v"/>
                      </a:pPr>
                      <a:r>
                        <a:rPr lang="es-MX" dirty="0" smtClean="0"/>
                        <a:t>Mayor visibilidad</a:t>
                      </a:r>
                    </a:p>
                    <a:p>
                      <a:pPr marL="285750" indent="-285750">
                        <a:buFont typeface="Wingdings" panose="05000000000000000000" pitchFamily="2" charset="2"/>
                        <a:buChar char="v"/>
                      </a:pPr>
                      <a:r>
                        <a:rPr lang="es-MX" dirty="0" smtClean="0"/>
                        <a:t>Interoperabilidad</a:t>
                      </a:r>
                    </a:p>
                    <a:p>
                      <a:pPr marL="285750" indent="-285750">
                        <a:buFont typeface="Wingdings" panose="05000000000000000000" pitchFamily="2" charset="2"/>
                        <a:buChar char="v"/>
                      </a:pPr>
                      <a:r>
                        <a:rPr lang="es-MX" dirty="0" smtClean="0"/>
                        <a:t>Comunicación</a:t>
                      </a:r>
                    </a:p>
                    <a:p>
                      <a:pPr marL="285750" indent="-285750">
                        <a:buFont typeface="Wingdings" panose="05000000000000000000" pitchFamily="2" charset="2"/>
                        <a:buChar char="v"/>
                      </a:pPr>
                      <a:r>
                        <a:rPr lang="es-MX" dirty="0" smtClean="0"/>
                        <a:t>permite una rápida diseminación</a:t>
                      </a:r>
                    </a:p>
                    <a:p>
                      <a:pPr marL="285750" indent="-285750">
                        <a:buFont typeface="Wingdings" panose="05000000000000000000" pitchFamily="2" charset="2"/>
                        <a:buChar char="v"/>
                      </a:pPr>
                      <a:r>
                        <a:rPr lang="es-MX" dirty="0" smtClean="0"/>
                        <a:t>de la investigación a través de la red.</a:t>
                      </a:r>
                    </a:p>
                    <a:p>
                      <a:endParaRPr lang="es-MX" dirty="0"/>
                    </a:p>
                  </a:txBody>
                  <a:tcPr/>
                </a:tc>
                <a:extLst>
                  <a:ext uri="{0D108BD9-81ED-4DB2-BD59-A6C34878D82A}">
                    <a16:rowId xmlns:a16="http://schemas.microsoft.com/office/drawing/2014/main" xmlns="" val="1717927994"/>
                  </a:ext>
                </a:extLst>
              </a:tr>
            </a:tbl>
          </a:graphicData>
        </a:graphic>
      </p:graphicFrame>
    </p:spTree>
    <p:extLst>
      <p:ext uri="{BB962C8B-B14F-4D97-AF65-F5344CB8AC3E}">
        <p14:creationId xmlns:p14="http://schemas.microsoft.com/office/powerpoint/2010/main" val="33142901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BCAE778D-7987-4F4F-B44B-3487EB1704BB}"/>
              </a:ext>
            </a:extLst>
          </p:cNvPr>
          <p:cNvSpPr>
            <a:spLocks noGrp="1"/>
          </p:cNvSpPr>
          <p:nvPr>
            <p:ph type="ctrTitle"/>
          </p:nvPr>
        </p:nvSpPr>
        <p:spPr>
          <a:xfrm>
            <a:off x="1847056" y="1611086"/>
            <a:ext cx="8689976" cy="1273626"/>
          </a:xfrm>
        </p:spPr>
        <p:txBody>
          <a:bodyPr/>
          <a:lstStyle/>
          <a:p>
            <a:r>
              <a:rPr lang="es-US" dirty="0"/>
              <a:t>REPOSITORIO DE INFORMACIÓN</a:t>
            </a:r>
          </a:p>
        </p:txBody>
      </p:sp>
      <p:sp>
        <p:nvSpPr>
          <p:cNvPr id="3" name="Subtítulo 2">
            <a:extLst>
              <a:ext uri="{FF2B5EF4-FFF2-40B4-BE49-F238E27FC236}">
                <a16:creationId xmlns:a16="http://schemas.microsoft.com/office/drawing/2014/main" xmlns="" id="{D8CD28E6-80D8-1D4C-9916-A078D5E9FF22}"/>
              </a:ext>
            </a:extLst>
          </p:cNvPr>
          <p:cNvSpPr>
            <a:spLocks noGrp="1"/>
          </p:cNvSpPr>
          <p:nvPr>
            <p:ph type="subTitle" idx="1"/>
          </p:nvPr>
        </p:nvSpPr>
        <p:spPr>
          <a:xfrm>
            <a:off x="1393032" y="3673476"/>
            <a:ext cx="9144000" cy="1655762"/>
          </a:xfrm>
        </p:spPr>
        <p:txBody>
          <a:bodyPr>
            <a:normAutofit lnSpcReduction="10000"/>
          </a:bodyPr>
          <a:lstStyle/>
          <a:p>
            <a:r>
              <a:rPr lang="es-US" dirty="0"/>
              <a:t>Es, en esencia</a:t>
            </a:r>
            <a:r>
              <a:rPr lang="es-US" dirty="0" smtClean="0"/>
              <a:t>, un </a:t>
            </a:r>
            <a:r>
              <a:rPr lang="es-US" dirty="0"/>
              <a:t>espacio o depósito en el que se guarda o almacena información</a:t>
            </a:r>
            <a:r>
              <a:rPr lang="es-US" dirty="0" smtClean="0"/>
              <a:t>. Están </a:t>
            </a:r>
            <a:r>
              <a:rPr lang="es-US" dirty="0"/>
              <a:t>preparados para distribuirse sirviéndose de una red informática (Internet</a:t>
            </a:r>
            <a:r>
              <a:rPr lang="es-US" dirty="0" smtClean="0"/>
              <a:t>, medio </a:t>
            </a:r>
            <a:r>
              <a:rPr lang="es-US" dirty="0"/>
              <a:t>físico como un disco compacto)</a:t>
            </a:r>
          </a:p>
        </p:txBody>
      </p:sp>
    </p:spTree>
    <p:extLst>
      <p:ext uri="{BB962C8B-B14F-4D97-AF65-F5344CB8AC3E}">
        <p14:creationId xmlns:p14="http://schemas.microsoft.com/office/powerpoint/2010/main" val="6076624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FECA9095-B092-9F49-BC82-351A4DC02546}"/>
              </a:ext>
            </a:extLst>
          </p:cNvPr>
          <p:cNvSpPr>
            <a:spLocks noGrp="1"/>
          </p:cNvSpPr>
          <p:nvPr>
            <p:ph type="title"/>
          </p:nvPr>
        </p:nvSpPr>
        <p:spPr>
          <a:xfrm>
            <a:off x="838200" y="500062"/>
            <a:ext cx="10515600" cy="1325563"/>
          </a:xfrm>
        </p:spPr>
        <p:txBody>
          <a:bodyPr/>
          <a:lstStyle/>
          <a:p>
            <a:r>
              <a:rPr lang="es-US"/>
              <a:t>CARÁCTERISTICAS</a:t>
            </a:r>
          </a:p>
        </p:txBody>
      </p:sp>
      <p:sp>
        <p:nvSpPr>
          <p:cNvPr id="3" name="Marcador de contenido 2">
            <a:extLst>
              <a:ext uri="{FF2B5EF4-FFF2-40B4-BE49-F238E27FC236}">
                <a16:creationId xmlns:a16="http://schemas.microsoft.com/office/drawing/2014/main" xmlns="" id="{5E48CB3E-B394-924B-AE16-195FD3664C5A}"/>
              </a:ext>
            </a:extLst>
          </p:cNvPr>
          <p:cNvSpPr>
            <a:spLocks noGrp="1"/>
          </p:cNvSpPr>
          <p:nvPr>
            <p:ph idx="1"/>
          </p:nvPr>
        </p:nvSpPr>
        <p:spPr/>
        <p:txBody>
          <a:bodyPr/>
          <a:lstStyle/>
          <a:p>
            <a:pPr marL="0" indent="0">
              <a:buNone/>
            </a:pPr>
            <a:r>
              <a:rPr lang="es-US"/>
              <a:t> •Grandes volúmenes de datos que contienen documentos de text o imágenes</a:t>
            </a:r>
          </a:p>
          <a:p>
            <a:r>
              <a:rPr lang="es-US"/>
              <a:t>Bases de datos estructurados</a:t>
            </a:r>
          </a:p>
          <a:p>
            <a:r>
              <a:rPr lang="es-US"/>
              <a:t>Suelen contar con sistemas de Backup</a:t>
            </a:r>
          </a:p>
          <a:p>
            <a:r>
              <a:rPr lang="es-US"/>
              <a:t>Sistemas en red (software y hardware)</a:t>
            </a:r>
          </a:p>
          <a:p>
            <a:r>
              <a:rPr lang="es-US"/>
              <a:t>Objetos digitales fácilmente accesibles y recuperables para ser usados,reutilizados y compartidos</a:t>
            </a:r>
          </a:p>
          <a:p>
            <a:r>
              <a:rPr lang="es-US"/>
              <a:t>Asegura la accesibilidad efectiva a los recursos digitales almacenados.</a:t>
            </a:r>
          </a:p>
        </p:txBody>
      </p:sp>
    </p:spTree>
    <p:extLst>
      <p:ext uri="{BB962C8B-B14F-4D97-AF65-F5344CB8AC3E}">
        <p14:creationId xmlns:p14="http://schemas.microsoft.com/office/powerpoint/2010/main" val="23169172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685800" y="510988"/>
            <a:ext cx="9982200" cy="5943600"/>
          </a:xfrm>
        </p:spPr>
        <p:txBody>
          <a:bodyPr/>
          <a:lstStyle/>
          <a:p>
            <a:r>
              <a:rPr lang="es-MX" sz="3600" b="1" i="1" dirty="0" smtClean="0">
                <a:solidFill>
                  <a:srgbClr val="7030A0"/>
                </a:solidFill>
              </a:rPr>
              <a:t>FUNCIONES.</a:t>
            </a:r>
          </a:p>
          <a:p>
            <a:endParaRPr lang="es-MX" b="1" i="1" dirty="0">
              <a:solidFill>
                <a:srgbClr val="7030A0"/>
              </a:solidFill>
            </a:endParaRPr>
          </a:p>
          <a:p>
            <a:pPr marL="171450" indent="-171450" algn="l">
              <a:buFont typeface="Wingdings" panose="05000000000000000000" pitchFamily="2" charset="2"/>
              <a:buChar char="v"/>
            </a:pPr>
            <a:r>
              <a:rPr lang="es-MX" sz="1600" dirty="0" smtClean="0">
                <a:latin typeface="Arial" panose="020B0604020202020204" pitchFamily="34" charset="0"/>
                <a:cs typeface="Arial" panose="020B0604020202020204" pitchFamily="34" charset="0"/>
              </a:rPr>
              <a:t>Acelerar la disponibilidad de información en la red y ofrecerla de forma abierta </a:t>
            </a:r>
          </a:p>
          <a:p>
            <a:pPr marL="171450" indent="-171450" algn="l">
              <a:buFont typeface="Wingdings" panose="05000000000000000000" pitchFamily="2" charset="2"/>
              <a:buChar char="v"/>
            </a:pPr>
            <a:r>
              <a:rPr lang="es-MX" sz="1600" dirty="0" smtClean="0">
                <a:latin typeface="Arial" panose="020B0604020202020204" pitchFamily="34" charset="0"/>
                <a:cs typeface="Arial" panose="020B0604020202020204" pitchFamily="34" charset="0"/>
              </a:rPr>
              <a:t>Garantizar el acceso a la información.</a:t>
            </a:r>
          </a:p>
          <a:p>
            <a:pPr marL="342900" indent="-342900" algn="l">
              <a:buFont typeface="Wingdings" panose="05000000000000000000" pitchFamily="2" charset="2"/>
              <a:buChar char="v"/>
            </a:pPr>
            <a:r>
              <a:rPr lang="es-MX" sz="1600" dirty="0" smtClean="0">
                <a:latin typeface="Arial" panose="020B0604020202020204" pitchFamily="34" charset="0"/>
                <a:cs typeface="Arial" panose="020B0604020202020204" pitchFamily="34" charset="0"/>
              </a:rPr>
              <a:t>Recopilar y organizar los documentos digitales.</a:t>
            </a:r>
          </a:p>
          <a:p>
            <a:pPr marL="342900" indent="-342900" algn="l">
              <a:buFont typeface="Wingdings" panose="05000000000000000000" pitchFamily="2" charset="2"/>
              <a:buChar char="v"/>
            </a:pPr>
            <a:r>
              <a:rPr lang="es-MX" sz="1600" dirty="0" smtClean="0">
                <a:latin typeface="Arial" panose="020B0604020202020204" pitchFamily="34" charset="0"/>
                <a:cs typeface="Arial" panose="020B0604020202020204" pitchFamily="34" charset="0"/>
              </a:rPr>
              <a:t>Permite intercambiar datos.</a:t>
            </a:r>
          </a:p>
          <a:p>
            <a:pPr marL="342900" indent="-342900" algn="l">
              <a:buFont typeface="Wingdings" panose="05000000000000000000" pitchFamily="2" charset="2"/>
              <a:buChar char="v"/>
            </a:pPr>
            <a:r>
              <a:rPr lang="es-MX" sz="1600" dirty="0" smtClean="0">
                <a:latin typeface="Arial" panose="020B0604020202020204" pitchFamily="34" charset="0"/>
                <a:cs typeface="Arial" panose="020B0604020202020204" pitchFamily="34" charset="0"/>
              </a:rPr>
              <a:t>Facilita la difusión eficaz de los contenidos de los archivos.</a:t>
            </a:r>
          </a:p>
          <a:p>
            <a:pPr marL="342900" indent="-342900" algn="l">
              <a:buFont typeface="Wingdings" panose="05000000000000000000" pitchFamily="2" charset="2"/>
              <a:buChar char="v"/>
            </a:pPr>
            <a:r>
              <a:rPr lang="es-MX" sz="1600" dirty="0" smtClean="0">
                <a:latin typeface="Arial" panose="020B0604020202020204" pitchFamily="34" charset="0"/>
                <a:cs typeface="Arial" panose="020B0604020202020204" pitchFamily="34" charset="0"/>
              </a:rPr>
              <a:t>Visibilidad  y accesibilidad de la actividad investigadora.</a:t>
            </a:r>
          </a:p>
          <a:p>
            <a:pPr marL="342900" indent="-342900" algn="l">
              <a:buFont typeface="Wingdings" panose="05000000000000000000" pitchFamily="2" charset="2"/>
              <a:buChar char="v"/>
            </a:pPr>
            <a:r>
              <a:rPr lang="es-MX" sz="1600" dirty="0" smtClean="0">
                <a:latin typeface="Arial" panose="020B0604020202020204" pitchFamily="34" charset="0"/>
                <a:cs typeface="Arial" panose="020B0604020202020204" pitchFamily="34" charset="0"/>
              </a:rPr>
              <a:t>Demostrar y cuantificar con datos objetivos que los trabajos disponibles en abierto se citan y se utilizan más.</a:t>
            </a:r>
          </a:p>
          <a:p>
            <a:pPr marL="342900" indent="-342900" algn="l">
              <a:buFont typeface="Wingdings" panose="05000000000000000000" pitchFamily="2" charset="2"/>
              <a:buChar char="v"/>
            </a:pPr>
            <a:r>
              <a:rPr lang="es-MX" sz="1600" dirty="0" smtClean="0">
                <a:latin typeface="Arial" panose="020B0604020202020204" pitchFamily="34" charset="0"/>
                <a:cs typeface="Arial" panose="020B0604020202020204" pitchFamily="34" charset="0"/>
              </a:rPr>
              <a:t>Distribución de versiones publicas.</a:t>
            </a:r>
          </a:p>
          <a:p>
            <a:pPr marL="342900" indent="-342900" algn="l">
              <a:buFont typeface="Wingdings" panose="05000000000000000000" pitchFamily="2" charset="2"/>
              <a:buChar char="v"/>
            </a:pPr>
            <a:r>
              <a:rPr lang="es-MX" sz="1600" dirty="0" smtClean="0">
                <a:latin typeface="Arial" panose="020B0604020202020204" pitchFamily="34" charset="0"/>
                <a:cs typeface="Arial" panose="020B0604020202020204" pitchFamily="34" charset="0"/>
              </a:rPr>
              <a:t>Almacenamiento .</a:t>
            </a:r>
          </a:p>
          <a:p>
            <a:pPr marL="342900" indent="-342900" algn="l">
              <a:buFont typeface="Wingdings" panose="05000000000000000000" pitchFamily="2" charset="2"/>
              <a:buChar char="v"/>
            </a:pPr>
            <a:endParaRPr lang="es-MX" sz="1200" dirty="0" smtClean="0">
              <a:latin typeface="Arial" panose="020B0604020202020204" pitchFamily="34" charset="0"/>
              <a:cs typeface="Arial" panose="020B0604020202020204" pitchFamily="34" charset="0"/>
            </a:endParaRPr>
          </a:p>
          <a:p>
            <a:pPr algn="l"/>
            <a:endParaRPr lang="es-MX" dirty="0" smtClean="0"/>
          </a:p>
          <a:p>
            <a:pPr algn="l"/>
            <a:endParaRPr lang="es-MX" b="1" i="1" dirty="0" smtClean="0">
              <a:solidFill>
                <a:srgbClr val="7030A0"/>
              </a:solidFill>
            </a:endParaRPr>
          </a:p>
          <a:p>
            <a:endParaRPr lang="es-MX" dirty="0"/>
          </a:p>
        </p:txBody>
      </p:sp>
    </p:spTree>
    <p:extLst>
      <p:ext uri="{BB962C8B-B14F-4D97-AF65-F5344CB8AC3E}">
        <p14:creationId xmlns:p14="http://schemas.microsoft.com/office/powerpoint/2010/main" val="5305830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7D3B3D8D-EB33-0D4D-BCFC-1AC08BCB0C6F}"/>
              </a:ext>
            </a:extLst>
          </p:cNvPr>
          <p:cNvSpPr>
            <a:spLocks noGrp="1"/>
          </p:cNvSpPr>
          <p:nvPr>
            <p:ph type="ctrTitle"/>
          </p:nvPr>
        </p:nvSpPr>
        <p:spPr>
          <a:xfrm>
            <a:off x="1524000" y="1122363"/>
            <a:ext cx="9144000" cy="1377950"/>
          </a:xfrm>
        </p:spPr>
        <p:txBody>
          <a:bodyPr>
            <a:normAutofit fontScale="90000"/>
          </a:bodyPr>
          <a:lstStyle/>
          <a:p>
            <a:r>
              <a:rPr lang="es-US"/>
              <a:t>PROGRAMAS PARA CREAR REPOSITORIOS</a:t>
            </a:r>
            <a:br>
              <a:rPr lang="es-US"/>
            </a:br>
            <a:endParaRPr lang="es-US"/>
          </a:p>
        </p:txBody>
      </p:sp>
      <p:sp>
        <p:nvSpPr>
          <p:cNvPr id="3" name="Subtítulo 2">
            <a:extLst>
              <a:ext uri="{FF2B5EF4-FFF2-40B4-BE49-F238E27FC236}">
                <a16:creationId xmlns:a16="http://schemas.microsoft.com/office/drawing/2014/main" xmlns="" id="{4B7EA89C-B981-B84A-B4C2-4F7927BAC645}"/>
              </a:ext>
            </a:extLst>
          </p:cNvPr>
          <p:cNvSpPr>
            <a:spLocks noGrp="1"/>
          </p:cNvSpPr>
          <p:nvPr>
            <p:ph type="subTitle" idx="1"/>
          </p:nvPr>
        </p:nvSpPr>
        <p:spPr>
          <a:xfrm>
            <a:off x="1524000" y="1762125"/>
            <a:ext cx="9144000" cy="4857749"/>
          </a:xfrm>
        </p:spPr>
        <p:txBody>
          <a:bodyPr>
            <a:normAutofit fontScale="92500"/>
          </a:bodyPr>
          <a:lstStyle/>
          <a:p>
            <a:r>
              <a:rPr lang="es-US"/>
              <a:t>Entre los proveedores de Software para Repositorios encontramos diferentes opciones que podrán permitirnos ajustarlo a nuestras necesidades.Dentro las plataformas más conocidas para crear Repositorios econtramos:</a:t>
            </a:r>
          </a:p>
          <a:p>
            <a:pPr algn="l"/>
            <a:r>
              <a:rPr lang="es-US"/>
              <a:t>•Archimede</a:t>
            </a:r>
          </a:p>
          <a:p>
            <a:pPr algn="l"/>
            <a:r>
              <a:rPr lang="es-US"/>
              <a:t>•Bepress</a:t>
            </a:r>
          </a:p>
          <a:p>
            <a:pPr algn="l"/>
            <a:r>
              <a:rPr lang="es-US"/>
              <a:t>•CDSware</a:t>
            </a:r>
          </a:p>
          <a:p>
            <a:pPr algn="l"/>
            <a:r>
              <a:rPr lang="es-US"/>
              <a:t>•CONTENT dm</a:t>
            </a:r>
          </a:p>
          <a:p>
            <a:pPr algn="l"/>
            <a:r>
              <a:rPr lang="es-US"/>
              <a:t>•Dspace</a:t>
            </a:r>
          </a:p>
          <a:p>
            <a:pPr algn="l"/>
            <a:r>
              <a:rPr lang="es-US"/>
              <a:t>•EPrints </a:t>
            </a:r>
          </a:p>
          <a:p>
            <a:pPr algn="l"/>
            <a:r>
              <a:rPr lang="es-US"/>
              <a:t>•Fedora </a:t>
            </a:r>
          </a:p>
          <a:p>
            <a:pPr algn="l"/>
            <a:r>
              <a:rPr lang="es-US"/>
              <a:t>•Greenstone </a:t>
            </a:r>
          </a:p>
          <a:p>
            <a:pPr algn="l"/>
            <a:r>
              <a:rPr lang="es-US"/>
              <a:t>•Open Repository</a:t>
            </a:r>
          </a:p>
        </p:txBody>
      </p:sp>
    </p:spTree>
    <p:extLst>
      <p:ext uri="{BB962C8B-B14F-4D97-AF65-F5344CB8AC3E}">
        <p14:creationId xmlns:p14="http://schemas.microsoft.com/office/powerpoint/2010/main" val="24745100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447F2C88-2817-9B46-AD03-9FA31BEDB0F3}"/>
              </a:ext>
            </a:extLst>
          </p:cNvPr>
          <p:cNvSpPr>
            <a:spLocks noGrp="1"/>
          </p:cNvSpPr>
          <p:nvPr>
            <p:ph type="title"/>
          </p:nvPr>
        </p:nvSpPr>
        <p:spPr/>
        <p:txBody>
          <a:bodyPr/>
          <a:lstStyle/>
          <a:p>
            <a:r>
              <a:rPr lang="es-US"/>
              <a:t>Algunas herramientas de software comercial para repositorios digital son:</a:t>
            </a:r>
          </a:p>
        </p:txBody>
      </p:sp>
      <p:sp>
        <p:nvSpPr>
          <p:cNvPr id="3" name="Marcador de contenido 2">
            <a:extLst>
              <a:ext uri="{FF2B5EF4-FFF2-40B4-BE49-F238E27FC236}">
                <a16:creationId xmlns:a16="http://schemas.microsoft.com/office/drawing/2014/main" xmlns="" id="{D0DC178A-EDCC-6B48-9B10-1D22E29F0E4A}"/>
              </a:ext>
            </a:extLst>
          </p:cNvPr>
          <p:cNvSpPr>
            <a:spLocks noGrp="1"/>
          </p:cNvSpPr>
          <p:nvPr>
            <p:ph idx="1"/>
          </p:nvPr>
        </p:nvSpPr>
        <p:spPr>
          <a:xfrm>
            <a:off x="719138" y="1837531"/>
            <a:ext cx="10515600" cy="4351338"/>
          </a:xfrm>
        </p:spPr>
        <p:txBody>
          <a:bodyPr>
            <a:normAutofit lnSpcReduction="10000"/>
          </a:bodyPr>
          <a:lstStyle/>
          <a:p>
            <a:pPr marL="0" indent="0">
              <a:buNone/>
            </a:pPr>
            <a:r>
              <a:rPr lang="es-US"/>
              <a:t>•Aleph</a:t>
            </a:r>
          </a:p>
          <a:p>
            <a:pPr marL="0" indent="0">
              <a:buNone/>
            </a:pPr>
            <a:r>
              <a:rPr lang="es-US"/>
              <a:t>•Alfresco</a:t>
            </a:r>
          </a:p>
          <a:p>
            <a:pPr marL="0" indent="0">
              <a:buNone/>
            </a:pPr>
            <a:r>
              <a:rPr lang="es-US"/>
              <a:t>•ECM Digital Asset Manager</a:t>
            </a:r>
          </a:p>
          <a:p>
            <a:pPr marL="0" indent="0">
              <a:buNone/>
            </a:pPr>
            <a:r>
              <a:rPr lang="es-US"/>
              <a:t>•Horizonte</a:t>
            </a:r>
          </a:p>
          <a:p>
            <a:pPr marL="0" indent="0">
              <a:buNone/>
            </a:pPr>
            <a:r>
              <a:rPr lang="es-US"/>
              <a:t>•Janium </a:t>
            </a:r>
          </a:p>
          <a:p>
            <a:pPr marL="0" indent="0">
              <a:buNone/>
            </a:pPr>
            <a:r>
              <a:rPr lang="es-US"/>
              <a:t>•Microsoft Sharepoint </a:t>
            </a:r>
          </a:p>
          <a:p>
            <a:pPr marL="0" indent="0">
              <a:buNone/>
            </a:pPr>
            <a:r>
              <a:rPr lang="es-US"/>
              <a:t>•Pinakes </a:t>
            </a:r>
          </a:p>
          <a:p>
            <a:pPr marL="0" indent="0">
              <a:buNone/>
            </a:pPr>
            <a:r>
              <a:rPr lang="es-US"/>
              <a:t>•Siabuc </a:t>
            </a:r>
          </a:p>
          <a:p>
            <a:pPr marL="0" indent="0">
              <a:buNone/>
            </a:pPr>
            <a:r>
              <a:rPr lang="es-US"/>
              <a:t>•Unicornio </a:t>
            </a:r>
          </a:p>
        </p:txBody>
      </p:sp>
    </p:spTree>
    <p:extLst>
      <p:ext uri="{BB962C8B-B14F-4D97-AF65-F5344CB8AC3E}">
        <p14:creationId xmlns:p14="http://schemas.microsoft.com/office/powerpoint/2010/main" val="10947553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80322" y="2679280"/>
            <a:ext cx="8144134" cy="1373070"/>
          </a:xfrm>
        </p:spPr>
        <p:txBody>
          <a:bodyPr/>
          <a:lstStyle/>
          <a:p>
            <a:r>
              <a:rPr lang="es-MX" sz="6000" dirty="0" smtClean="0"/>
              <a:t>TIPOS DE REPOSITORIO</a:t>
            </a:r>
            <a:endParaRPr lang="es-MX" sz="6000" dirty="0"/>
          </a:p>
        </p:txBody>
      </p:sp>
      <p:pic>
        <p:nvPicPr>
          <p:cNvPr id="1026" name="Picture 2" descr="Resultado de imagen para tipos de repositorios"/>
          <p:cNvPicPr>
            <a:picLocks noChangeAspect="1" noChangeArrowheads="1"/>
          </p:cNvPicPr>
          <p:nvPr/>
        </p:nvPicPr>
        <p:blipFill rotWithShape="1">
          <a:blip r:embed="rId2">
            <a:extLst>
              <a:ext uri="{28A0092B-C50C-407E-A947-70E740481C1C}">
                <a14:useLocalDpi xmlns:a14="http://schemas.microsoft.com/office/drawing/2010/main" val="0"/>
              </a:ext>
            </a:extLst>
          </a:blip>
          <a:srcRect t="11671" b="5494"/>
          <a:stretch/>
        </p:blipFill>
        <p:spPr bwMode="auto">
          <a:xfrm>
            <a:off x="2964089" y="4493911"/>
            <a:ext cx="5610225" cy="203562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92710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5400" b="1" dirty="0">
                <a:latin typeface="times new roman" panose="02020603050405020304" pitchFamily="18" charset="0"/>
              </a:rPr>
              <a:t>Repositorios institucionales:</a:t>
            </a:r>
            <a:endParaRPr lang="es-MX" sz="5400" b="1" dirty="0"/>
          </a:p>
        </p:txBody>
      </p:sp>
      <p:sp>
        <p:nvSpPr>
          <p:cNvPr id="3" name="Marcador de contenido 2"/>
          <p:cNvSpPr>
            <a:spLocks noGrp="1"/>
          </p:cNvSpPr>
          <p:nvPr>
            <p:ph idx="1"/>
          </p:nvPr>
        </p:nvSpPr>
        <p:spPr/>
        <p:txBody>
          <a:bodyPr>
            <a:normAutofit/>
          </a:bodyPr>
          <a:lstStyle/>
          <a:p>
            <a:pPr algn="just"/>
            <a:r>
              <a:rPr lang="es-ES" sz="2800" dirty="0" smtClean="0"/>
              <a:t>Creados </a:t>
            </a:r>
            <a:r>
              <a:rPr lang="es-ES" sz="2800" dirty="0"/>
              <a:t>por las propias organizaciones </a:t>
            </a:r>
            <a:r>
              <a:rPr lang="es-ES" sz="2800" dirty="0" smtClean="0"/>
              <a:t>para </a:t>
            </a:r>
            <a:r>
              <a:rPr lang="es-ES" sz="2800" dirty="0"/>
              <a:t>depositar, usar y preservar la producción científica y académica que </a:t>
            </a:r>
            <a:r>
              <a:rPr lang="es-ES" sz="2800" dirty="0" smtClean="0"/>
              <a:t>generan.</a:t>
            </a:r>
          </a:p>
          <a:p>
            <a:pPr algn="just"/>
            <a:r>
              <a:rPr lang="es-ES" sz="2800" dirty="0"/>
              <a:t>Supone un compromiso de la institución con el acceso abierto al considerar el conocimiento generado por la institución como un bien que debe estar disponible para toda la sociedad.</a:t>
            </a:r>
            <a:endParaRPr lang="es-MX" sz="2800" dirty="0"/>
          </a:p>
        </p:txBody>
      </p:sp>
    </p:spTree>
    <p:extLst>
      <p:ext uri="{BB962C8B-B14F-4D97-AF65-F5344CB8AC3E}">
        <p14:creationId xmlns:p14="http://schemas.microsoft.com/office/powerpoint/2010/main" val="208274633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sz="5400" b="1" dirty="0">
                <a:latin typeface="times new roman" panose="02020603050405020304" pitchFamily="18" charset="0"/>
              </a:rPr>
              <a:t>Repositorios temáticos</a:t>
            </a:r>
            <a:endParaRPr lang="es-MX" sz="5400" b="1" dirty="0"/>
          </a:p>
        </p:txBody>
      </p:sp>
      <p:sp>
        <p:nvSpPr>
          <p:cNvPr id="3" name="Marcador de contenido 2"/>
          <p:cNvSpPr>
            <a:spLocks noGrp="1"/>
          </p:cNvSpPr>
          <p:nvPr>
            <p:ph idx="1"/>
          </p:nvPr>
        </p:nvSpPr>
        <p:spPr/>
        <p:txBody>
          <a:bodyPr>
            <a:normAutofit/>
          </a:bodyPr>
          <a:lstStyle/>
          <a:p>
            <a:pPr algn="just"/>
            <a:r>
              <a:rPr lang="es-ES" sz="3600" dirty="0">
                <a:latin typeface="times new roman" panose="02020603050405020304" pitchFamily="18" charset="0"/>
              </a:rPr>
              <a:t>son los creados por un grupo de investigadores, una institución, etc. que reúnen documentos relacionados con un área temática específica.</a:t>
            </a:r>
            <a:endParaRPr lang="es-MX" sz="3600" dirty="0"/>
          </a:p>
        </p:txBody>
      </p:sp>
    </p:spTree>
    <p:extLst>
      <p:ext uri="{BB962C8B-B14F-4D97-AF65-F5344CB8AC3E}">
        <p14:creationId xmlns:p14="http://schemas.microsoft.com/office/powerpoint/2010/main" val="324958973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theme/_rels/theme11.xml.rels><?xml version="1.0" encoding="UTF-8" standalone="yes"?>
<Relationships xmlns="http://schemas.openxmlformats.org/package/2006/relationships"><Relationship Id="rId1" Type="http://schemas.openxmlformats.org/officeDocument/2006/relationships/image" Target="../media/image4.jpeg"/></Relationships>
</file>

<file path=ppt/theme/_rels/theme12.xml.rels><?xml version="1.0" encoding="UTF-8" standalone="yes"?>
<Relationships xmlns="http://schemas.openxmlformats.org/package/2006/relationships"><Relationship Id="rId1" Type="http://schemas.openxmlformats.org/officeDocument/2006/relationships/image" Target="../media/image4.jpeg"/></Relationships>
</file>

<file path=ppt/theme/_rels/theme13.xml.rels><?xml version="1.0" encoding="UTF-8" standalone="yes"?>
<Relationships xmlns="http://schemas.openxmlformats.org/package/2006/relationships"><Relationship Id="rId1" Type="http://schemas.openxmlformats.org/officeDocument/2006/relationships/image" Target="../media/image4.jpeg"/></Relationships>
</file>

<file path=ppt/theme/_rels/theme14.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Faceta">
  <a:themeElements>
    <a:clrScheme name="Rojo naranja">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10.xml><?xml version="1.0" encoding="utf-8"?>
<a:theme xmlns:a="http://schemas.openxmlformats.org/drawingml/2006/main" name="4_Berlín">
  <a:themeElements>
    <a:clrScheme name="Transmisión de listas">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1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12.xml><?xml version="1.0" encoding="utf-8"?>
<a:theme xmlns:a="http://schemas.openxmlformats.org/drawingml/2006/main" name="1_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13.xml><?xml version="1.0" encoding="utf-8"?>
<a:theme xmlns:a="http://schemas.openxmlformats.org/drawingml/2006/main" name="2_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14.xml><?xml version="1.0" encoding="utf-8"?>
<a:theme xmlns:a="http://schemas.openxmlformats.org/drawingml/2006/main" name="3_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15.xml><?xml version="1.0" encoding="utf-8"?>
<a:theme xmlns:a="http://schemas.openxmlformats.org/drawingml/2006/main" name="Gota">
  <a:themeElements>
    <a:clrScheme name="Gota">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Gota">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ota">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Berlín">
  <a:themeElements>
    <a:clrScheme name="Transmisión de listas">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7.xml><?xml version="1.0" encoding="utf-8"?>
<a:theme xmlns:a="http://schemas.openxmlformats.org/drawingml/2006/main" name="1_Berlín">
  <a:themeElements>
    <a:clrScheme name="Transmisión de listas">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8.xml><?xml version="1.0" encoding="utf-8"?>
<a:theme xmlns:a="http://schemas.openxmlformats.org/drawingml/2006/main" name="2_Berlín">
  <a:themeElements>
    <a:clrScheme name="Transmisión de listas">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9.xml><?xml version="1.0" encoding="utf-8"?>
<a:theme xmlns:a="http://schemas.openxmlformats.org/drawingml/2006/main" name="3_Berlín">
  <a:themeElements>
    <a:clrScheme name="Transmisión de listas">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Facet</Template>
  <TotalTime>194</TotalTime>
  <Words>955</Words>
  <Application>Microsoft Office PowerPoint</Application>
  <PresentationFormat>Panorámica</PresentationFormat>
  <Paragraphs>124</Paragraphs>
  <Slides>18</Slides>
  <Notes>0</Notes>
  <HiddenSlides>0</HiddenSlides>
  <MMClips>0</MMClips>
  <ScaleCrop>false</ScaleCrop>
  <HeadingPairs>
    <vt:vector size="6" baseType="variant">
      <vt:variant>
        <vt:lpstr>Fuentes usadas</vt:lpstr>
      </vt:variant>
      <vt:variant>
        <vt:i4>10</vt:i4>
      </vt:variant>
      <vt:variant>
        <vt:lpstr>Tema</vt:lpstr>
      </vt:variant>
      <vt:variant>
        <vt:i4>15</vt:i4>
      </vt:variant>
      <vt:variant>
        <vt:lpstr>Títulos de diapositiva</vt:lpstr>
      </vt:variant>
      <vt:variant>
        <vt:i4>18</vt:i4>
      </vt:variant>
    </vt:vector>
  </HeadingPairs>
  <TitlesOfParts>
    <vt:vector size="43" baseType="lpstr">
      <vt:lpstr>Agency FB</vt:lpstr>
      <vt:lpstr>Arial</vt:lpstr>
      <vt:lpstr>Calibri</vt:lpstr>
      <vt:lpstr>Calibri Light</vt:lpstr>
      <vt:lpstr>Helvetica Neue</vt:lpstr>
      <vt:lpstr>times new roman</vt:lpstr>
      <vt:lpstr>Trebuchet MS</vt:lpstr>
      <vt:lpstr>Tw Cen MT</vt:lpstr>
      <vt:lpstr>Wingdings</vt:lpstr>
      <vt:lpstr>Wingdings 3</vt:lpstr>
      <vt:lpstr>Faceta</vt:lpstr>
      <vt:lpstr>Tema de Office</vt:lpstr>
      <vt:lpstr>1_Tema de Office</vt:lpstr>
      <vt:lpstr>2_Tema de Office</vt:lpstr>
      <vt:lpstr>4_Tema de Office</vt:lpstr>
      <vt:lpstr>Berlín</vt:lpstr>
      <vt:lpstr>1_Berlín</vt:lpstr>
      <vt:lpstr>2_Berlín</vt:lpstr>
      <vt:lpstr>3_Berlín</vt:lpstr>
      <vt:lpstr>4_Berlín</vt:lpstr>
      <vt:lpstr>Celestial</vt:lpstr>
      <vt:lpstr>1_Celestial</vt:lpstr>
      <vt:lpstr>2_Celestial</vt:lpstr>
      <vt:lpstr>3_Celestial</vt:lpstr>
      <vt:lpstr>Gota</vt:lpstr>
      <vt:lpstr>Universidad politécnica de amozoc licenciatura en terapia física herramientas ofimáticas repositorios de información cuautle ramirez Roberto García rosas ariadna Hernández arce Mónica Lizbeth huerta Cardoso mary cruz López romero Aidé lópez una izela perez palomino dulce Valeria Sánchez flores diana serrano González maría Guadalupe </vt:lpstr>
      <vt:lpstr>REPOSITORIO DE INFORMACIÓN</vt:lpstr>
      <vt:lpstr>CARÁCTERISTICAS</vt:lpstr>
      <vt:lpstr>Presentación de PowerPoint</vt:lpstr>
      <vt:lpstr>PROGRAMAS PARA CREAR REPOSITORIOS </vt:lpstr>
      <vt:lpstr>Algunas herramientas de software comercial para repositorios digital son:</vt:lpstr>
      <vt:lpstr>TIPOS DE REPOSITORIO</vt:lpstr>
      <vt:lpstr>Repositorios institucionales:</vt:lpstr>
      <vt:lpstr>Repositorios temáticos</vt:lpstr>
      <vt:lpstr>Repositorios de datos</vt:lpstr>
      <vt:lpstr>Repositorio de software: </vt:lpstr>
      <vt:lpstr>Ventajas de un  repositorio de información:</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izela lopez luna;Ariadna Garcia Rosas</dc:creator>
  <cp:lastModifiedBy>user</cp:lastModifiedBy>
  <cp:revision>12</cp:revision>
  <dcterms:created xsi:type="dcterms:W3CDTF">2019-04-05T20:21:52Z</dcterms:created>
  <dcterms:modified xsi:type="dcterms:W3CDTF">2019-04-08T02:14:46Z</dcterms:modified>
</cp:coreProperties>
</file>