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8" r:id="rId6"/>
    <p:sldId id="259" r:id="rId7"/>
    <p:sldId id="264" r:id="rId8"/>
    <p:sldId id="268" r:id="rId9"/>
    <p:sldId id="267" r:id="rId10"/>
    <p:sldId id="269" r:id="rId11"/>
    <p:sldId id="266" r:id="rId12"/>
    <p:sldId id="270" r:id="rId13"/>
    <p:sldId id="271" r:id="rId14"/>
    <p:sldId id="272" r:id="rId15"/>
    <p:sldId id="273" r:id="rId16"/>
    <p:sldId id="274" r:id="rId17"/>
    <p:sldId id="265" r:id="rId18"/>
    <p:sldId id="26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652" autoAdjust="0"/>
  </p:normalViewPr>
  <p:slideViewPr>
    <p:cSldViewPr snapToGrid="0">
      <p:cViewPr>
        <p:scale>
          <a:sx n="100" d="100"/>
          <a:sy n="100" d="100"/>
        </p:scale>
        <p:origin x="93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8/3/2024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8/3/2024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linkedin.com/in/ashutosh-srivastava-12ashu12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ashutosh-srivastava-12ashu1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g"/><Relationship Id="rId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archive.ics.uci.edu/ml/machine-learningdatabases/adult/adult.data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1" y="4276725"/>
            <a:ext cx="10993549" cy="895244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AWS Solution Architect Course-End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4" y="5281418"/>
            <a:ext cx="10993546" cy="89524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7CEBFF"/>
                </a:solidFill>
              </a:rPr>
              <a:t>Ashutosh Srivastava</a:t>
            </a:r>
          </a:p>
          <a:p>
            <a:r>
              <a:rPr lang="en-US" dirty="0">
                <a:solidFill>
                  <a:srgbClr val="7CEBFF"/>
                </a:solidFill>
              </a:rPr>
              <a:t>12ashu12@gmail.COM </a:t>
            </a:r>
          </a:p>
          <a:p>
            <a:r>
              <a:rPr lang="en-US" dirty="0">
                <a:solidFill>
                  <a:srgbClr val="7CEBFF"/>
                </a:solidFill>
                <a:hlinkClick r:id="rId4"/>
              </a:rPr>
              <a:t>www.linkedin.com/in/ashutosh-srivastava-12ashu12</a:t>
            </a:r>
            <a:r>
              <a:rPr lang="en-US" dirty="0">
                <a:solidFill>
                  <a:srgbClr val="7CEB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95" y="10635"/>
            <a:ext cx="11029616" cy="1065030"/>
          </a:xfrm>
        </p:spPr>
        <p:txBody>
          <a:bodyPr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Step 6: Add Permissions to Lambda Functions</a:t>
            </a:r>
            <a:endParaRPr lang="en-US" sz="2400" kern="100" dirty="0"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932E5-6DA6-E7DF-B1DF-14E9D5690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8020" y="1673520"/>
            <a:ext cx="11729680" cy="1340820"/>
          </a:xfrm>
        </p:spPr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Assigned necessary permissions for both Lambda functions, Below for Ingestion AWS Kinesis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200" kern="100" dirty="0"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200" kern="100" dirty="0"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C6020290-292D-2DFF-20A4-2CB85E742E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903"/>
          <a:stretch/>
        </p:blipFill>
        <p:spPr>
          <a:xfrm>
            <a:off x="742949" y="2324454"/>
            <a:ext cx="8515351" cy="412397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5421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95" y="10635"/>
            <a:ext cx="11029616" cy="1065030"/>
          </a:xfrm>
        </p:spPr>
        <p:txBody>
          <a:bodyPr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Step 6: Add Permissions to Lambda Functions</a:t>
            </a:r>
            <a:endParaRPr lang="en-US" sz="2400" kern="100" dirty="0"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932E5-6DA6-E7DF-B1DF-14E9D5690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8020" y="1673520"/>
            <a:ext cx="11729680" cy="1340820"/>
          </a:xfrm>
        </p:spPr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Assigned necessary permissions for both Lambda functions, Below for Ingestion AWS DynamoDB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200" kern="100" dirty="0"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200" kern="100" dirty="0"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74D066F-5776-A779-E1EB-44C54F9CC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49" y="2343930"/>
            <a:ext cx="7996595" cy="432315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30290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95" y="10635"/>
            <a:ext cx="11029616" cy="1065030"/>
          </a:xfrm>
        </p:spPr>
        <p:txBody>
          <a:bodyPr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Step 7: Check AWS CloudWatch Logs</a:t>
            </a:r>
            <a:endParaRPr lang="en-US" sz="2400" kern="100" dirty="0"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932E5-6DA6-E7DF-B1DF-14E9D5690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2795" y="1864020"/>
            <a:ext cx="11329630" cy="1065030"/>
          </a:xfrm>
        </p:spPr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Monitored CloudWatch logs for SimpleLearnProject2-Adult-Data-DynamoDB-LambdaFunction to identify and debug errors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200" kern="100" dirty="0"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200" kern="100" dirty="0"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27D143A0-AFA5-6302-2B71-0326D1EDE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2253788"/>
            <a:ext cx="7743825" cy="435590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3971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95" y="10635"/>
            <a:ext cx="11029616" cy="1065030"/>
          </a:xfrm>
        </p:spPr>
        <p:txBody>
          <a:bodyPr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Step 8: Verify Data in DynamoDB Table</a:t>
            </a:r>
            <a:endParaRPr lang="en-US" sz="2400" kern="100" dirty="0"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932E5-6DA6-E7DF-B1DF-14E9D5690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2795" y="1864020"/>
            <a:ext cx="11329630" cy="612480"/>
          </a:xfrm>
        </p:spPr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Verified data was successfully loaded into DynamoDB table SimpleLearnProject2-Adult-Data-DynamoDB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200" kern="100" dirty="0"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9EE6186-3645-E37E-91A0-992E2C7535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78" b="5833"/>
          <a:stretch/>
        </p:blipFill>
        <p:spPr>
          <a:xfrm>
            <a:off x="918573" y="2369388"/>
            <a:ext cx="8215901" cy="435526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65572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053" y="434383"/>
            <a:ext cx="11029616" cy="832812"/>
          </a:xfrm>
        </p:spPr>
        <p:txBody>
          <a:bodyPr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Conclusion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932E5-6DA6-E7DF-B1DF-14E9D5690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320" y="2174738"/>
            <a:ext cx="11265082" cy="1768612"/>
          </a:xfrm>
        </p:spPr>
        <p:txBody>
          <a:bodyPr>
            <a:normAutofit lnSpcReduction="10000"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Successfully deployed a real-time data management solution on AWS.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000" kern="100" dirty="0"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Achievements:</a:t>
            </a:r>
          </a:p>
          <a:p>
            <a:pPr marL="594000" lvl="2">
              <a:spcBef>
                <a:spcPts val="0"/>
              </a:spcBef>
              <a:spcAft>
                <a:spcPts val="0"/>
              </a:spcAft>
            </a:pPr>
            <a:r>
              <a:rPr lang="en-US" sz="2000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Streamed data using AWS Kinesis</a:t>
            </a:r>
          </a:p>
          <a:p>
            <a:pPr marL="594000" lvl="2">
              <a:spcBef>
                <a:spcPts val="0"/>
              </a:spcBef>
              <a:spcAft>
                <a:spcPts val="0"/>
              </a:spcAft>
            </a:pPr>
            <a:r>
              <a:rPr lang="en-US" sz="2000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Processed and loaded data into DynamoDB using Lambda functions Verified data flow and integrity</a:t>
            </a:r>
          </a:p>
        </p:txBody>
      </p:sp>
    </p:spTree>
    <p:extLst>
      <p:ext uri="{BB962C8B-B14F-4D97-AF65-F5344CB8AC3E}">
        <p14:creationId xmlns:p14="http://schemas.microsoft.com/office/powerpoint/2010/main" val="3568819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12ashu12@gmail.COM </a:t>
            </a:r>
          </a:p>
          <a:p>
            <a:r>
              <a:rPr lang="en-US" dirty="0">
                <a:solidFill>
                  <a:srgbClr val="7CEBFF"/>
                </a:solidFill>
                <a:hlinkClick r:id="rId3"/>
              </a:rPr>
              <a:t>www.linkedin.com/in/ashutosh-srivastava-12ashu12</a:t>
            </a:r>
            <a:r>
              <a:rPr lang="en-US" dirty="0">
                <a:solidFill>
                  <a:srgbClr val="7CEBFF"/>
                </a:solidFill>
              </a:rPr>
              <a:t> </a:t>
            </a: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269E0EB-1F04-37FC-7C94-2FCA2C2EAD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1684" y="4581739"/>
            <a:ext cx="1400016" cy="163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832812"/>
          </a:xfrm>
        </p:spPr>
        <p:txBody>
          <a:bodyPr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Problem Statement and Motivation</a:t>
            </a:r>
            <a:br>
              <a:rPr lang="en-US" sz="24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Content</a:t>
            </a:r>
            <a:endParaRPr lang="en-US" sz="36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932E5-6DA6-E7DF-B1DF-14E9D5690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459" y="1879462"/>
            <a:ext cx="11265082" cy="3953605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Real-World Scenario: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TELEMAX is a company expanding its network into underserved markets globally.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They provide innovative communications hardware for efficient networking links.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Need: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Deploy an effective NoSQL-based data warehousing architecture.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Handle real-time data for future analysis to optimize network topologies.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Solution Approach: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	Utilize AWS cloud services to build a real-time data management system.</a:t>
            </a:r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67" y="350008"/>
            <a:ext cx="3419629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sz="24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Summary of Steps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3C624D-E4FE-CE41-D81F-ABE85FCD2AA8}"/>
              </a:ext>
            </a:extLst>
          </p:cNvPr>
          <p:cNvSpPr txBox="1"/>
          <p:nvPr/>
        </p:nvSpPr>
        <p:spPr>
          <a:xfrm>
            <a:off x="559293" y="1269507"/>
            <a:ext cx="715540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b="1" kern="10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Step 1: Create AWS Kinesis Data Stream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kern="10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kern="10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	  Setup Kinesis stream to handle incoming data.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kern="10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b="1" kern="10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Step 2: Create AWS Lambda Function for Data Ingestion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kern="10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kern="10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	   Develop Lambda function to pull data from a URL and stream it to Kinesis.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kern="10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b="1" kern="10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Step 3: Add Python Layer to Lambda Function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kern="10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kern="10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	   Include necessary libraries like requests in a Lambda layer.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kern="10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b="1" kern="10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Step 4: Deploy and Verify Kinesis Data Stream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kern="10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kern="10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	 Check if data is streaming correctly using Kinesis Data Viewer.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kern="10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b="1" kern="10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Step 5: Create Lambda Function for Data Loading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kern="10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kern="10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	 Develop Lambda function to read from Kinesis and write to DynamoDB.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kern="10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b="1" kern="10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Step 6: Configure Permissions for Lambda Functions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kern="10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kern="10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	 Assign appropriate roles and permissions to Lambda functions.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kern="10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b="1" kern="10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Step 7: Monitor CloudWatch Logs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kern="10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kern="10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	 Review logs to ensure Lambda functions are running correctly and debug issues.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kern="10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b="1" kern="10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Step 8: Verify Data in DynamoDB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kern="10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kern="10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	 Check DynamoDB to confirm data is loaded and accessible.</a:t>
            </a:r>
          </a:p>
          <a:p>
            <a:endParaRPr lang="en-US" sz="105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320" y="241386"/>
            <a:ext cx="11029616" cy="832812"/>
          </a:xfrm>
        </p:spPr>
        <p:txBody>
          <a:bodyPr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Step 1 : Aws Kinesis Data Stream Creation</a:t>
            </a:r>
            <a:endParaRPr lang="en-US" sz="4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932E5-6DA6-E7DF-B1DF-14E9D5690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320" y="1864020"/>
            <a:ext cx="10572624" cy="577340"/>
          </a:xfrm>
        </p:spPr>
        <p:txBody>
          <a:bodyPr>
            <a:normAutofit fontScale="92500" lnSpcReduction="10000"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Created AWS Kinesis Data Stream named: SimpleLearnProject2-AdultData-Awskinesis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Screenshot: [Include screenshot of Kinesis Data Stream creation]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2BA5D00-3364-71D9-DA2C-7FA4573712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r="117" b="24875"/>
          <a:stretch/>
        </p:blipFill>
        <p:spPr>
          <a:xfrm>
            <a:off x="902985" y="2441360"/>
            <a:ext cx="9981037" cy="422269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37971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320" y="115410"/>
            <a:ext cx="11029616" cy="1065030"/>
          </a:xfrm>
        </p:spPr>
        <p:txBody>
          <a:bodyPr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Step 2: Create Python Code on AWS Lambda Function</a:t>
            </a:r>
            <a:endParaRPr lang="en-US" sz="320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932E5-6DA6-E7DF-B1DF-14E9D5690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320" y="1864020"/>
            <a:ext cx="11729680" cy="1340820"/>
          </a:xfrm>
        </p:spPr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Lambda function to ingest data from URL: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 kern="100" dirty="0">
                <a:solidFill>
                  <a:srgbClr val="467886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  <a:hlinkClick r:id="rId2"/>
              </a:rPr>
              <a:t>https://archive.ics.uci.edu/ml/machine-learningdatabases/adult/adult.data</a:t>
            </a:r>
            <a:endParaRPr lang="en-US" sz="1200" u="sng" kern="100" dirty="0">
              <a:solidFill>
                <a:srgbClr val="467886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Details: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Function processes data and streams it to Kinesis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Screenshot: [Include screenshot of Lambda function code]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200" kern="100" dirty="0"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200" kern="100" dirty="0"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0DD9C7E2-DDC0-A888-4C24-01F562943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49" y="2880475"/>
            <a:ext cx="7305675" cy="386211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39857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320" y="115410"/>
            <a:ext cx="11029616" cy="1065030"/>
          </a:xfrm>
        </p:spPr>
        <p:txBody>
          <a:bodyPr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Step 3: AWS Lambda Function with Python Layer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932E5-6DA6-E7DF-B1DF-14E9D5690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5645" y="1654470"/>
            <a:ext cx="11729680" cy="1340820"/>
          </a:xfrm>
        </p:spPr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Lambda function name: SimpleLearnProject2-AdultData-Ingestion-Awskinesis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Added Python layer for requests library (not available by default)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Screenshots: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A0284FA2-F546-CEBD-B61B-988B03A5D1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278"/>
          <a:stretch/>
        </p:blipFill>
        <p:spPr>
          <a:xfrm>
            <a:off x="685799" y="2799446"/>
            <a:ext cx="8534401" cy="382714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21758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320" y="629413"/>
            <a:ext cx="11029616" cy="1065030"/>
          </a:xfrm>
        </p:spPr>
        <p:txBody>
          <a:bodyPr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Step 3: AWS Lambda Function with Python Layer</a:t>
            </a:r>
            <a:br>
              <a:rPr lang="en-US" sz="2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</a:br>
            <a:br>
              <a:rPr lang="en-US" sz="2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</a:br>
            <a:r>
              <a:rPr lang="en-US" sz="2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Continue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932E5-6DA6-E7DF-B1DF-14E9D5690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5645" y="1654470"/>
            <a:ext cx="11729680" cy="1340820"/>
          </a:xfrm>
        </p:spPr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Layer added to Lambda Function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Screenshots: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E600759-4C76-4304-13A1-0933034175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9" b="6823"/>
          <a:stretch/>
        </p:blipFill>
        <p:spPr>
          <a:xfrm>
            <a:off x="828674" y="2588746"/>
            <a:ext cx="7439025" cy="392559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66147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320" y="429735"/>
            <a:ext cx="11029616" cy="1065030"/>
          </a:xfrm>
        </p:spPr>
        <p:txBody>
          <a:bodyPr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Step 4: Deploy &amp; Verify Kinesis Data Stream</a:t>
            </a:r>
            <a:br>
              <a:rPr lang="en-US" sz="2400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</a:br>
            <a:endParaRPr lang="en-US" sz="2400" kern="100" dirty="0"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932E5-6DA6-E7DF-B1DF-14E9D5690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8020" y="1673520"/>
            <a:ext cx="11729680" cy="1340820"/>
          </a:xfrm>
        </p:spPr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Deployed Lambda function and verified data streaming using Kinesis Data Viewer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200" kern="100" dirty="0"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200" kern="100" dirty="0"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436D0C34-D00F-4B30-515E-11B498C91E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42" b="5655"/>
          <a:stretch/>
        </p:blipFill>
        <p:spPr>
          <a:xfrm>
            <a:off x="838200" y="2343930"/>
            <a:ext cx="7639050" cy="408433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45190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320" y="429735"/>
            <a:ext cx="11029616" cy="703740"/>
          </a:xfrm>
        </p:spPr>
        <p:txBody>
          <a:bodyPr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Step 5: AWS Lambda Function for Data Loading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932E5-6DA6-E7DF-B1DF-14E9D5690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8020" y="1673520"/>
            <a:ext cx="11729680" cy="1340820"/>
          </a:xfrm>
        </p:spPr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Created Lambda function to read from Kinesis and load data into DynamoDB Lambda function name: SimpleLearnProject2-Adult-Data-DynamoDB-LambdaFunction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200" kern="100" dirty="0"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200" kern="100" dirty="0"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computer screen shot of a computer screen&#10;&#10;Description automatically generated">
            <a:extLst>
              <a:ext uri="{FF2B5EF4-FFF2-40B4-BE49-F238E27FC236}">
                <a16:creationId xmlns:a16="http://schemas.microsoft.com/office/drawing/2014/main" id="{EA686C2A-3F91-CF8F-3AD6-5C2B5107BB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67"/>
          <a:stretch/>
        </p:blipFill>
        <p:spPr>
          <a:xfrm>
            <a:off x="704849" y="2463776"/>
            <a:ext cx="8115301" cy="427881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1522521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08D75CB0-AD9B-4834-8559-901094BB0AB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91575F-4C21-47C4-8D13-EB9BE66B536F}">
  <ds:schemaRefs>
    <ds:schemaRef ds:uri="http://purl.org/dc/elements/1.1/"/>
    <ds:schemaRef ds:uri="http://schemas.microsoft.com/sharepoint/v3"/>
    <ds:schemaRef ds:uri="230e9df3-be65-4c73-a93b-d1236ebd677e"/>
    <ds:schemaRef ds:uri="http://schemas.openxmlformats.org/package/2006/metadata/core-properties"/>
    <ds:schemaRef ds:uri="16c05727-aa75-4e4a-9b5f-8a80a1165891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42D3C2F-55A5-48C0-9D5A-95C7FF0389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2209EB-3212-4116-B574-D1F56C7C49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38</TotalTime>
  <Words>589</Words>
  <Application>Microsoft Office PowerPoint</Application>
  <PresentationFormat>Widescreen</PresentationFormat>
  <Paragraphs>87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Calibri</vt:lpstr>
      <vt:lpstr>Gill Sans MT</vt:lpstr>
      <vt:lpstr>Verdana</vt:lpstr>
      <vt:lpstr>Wingdings 2</vt:lpstr>
      <vt:lpstr>Custom</vt:lpstr>
      <vt:lpstr>AWS Solution Architect Course-End Project</vt:lpstr>
      <vt:lpstr>Problem Statement and Motivation Content</vt:lpstr>
      <vt:lpstr>Summary of Steps</vt:lpstr>
      <vt:lpstr>Step 1 : Aws Kinesis Data Stream Creation</vt:lpstr>
      <vt:lpstr>Step 2: Create Python Code on AWS Lambda Function</vt:lpstr>
      <vt:lpstr>Step 3: AWS Lambda Function with Python Layer</vt:lpstr>
      <vt:lpstr>Step 3: AWS Lambda Function with Python Layer  Continue</vt:lpstr>
      <vt:lpstr>Step 4: Deploy &amp; Verify Kinesis Data Stream </vt:lpstr>
      <vt:lpstr>Step 5: AWS Lambda Function for Data Loading</vt:lpstr>
      <vt:lpstr>Step 6: Add Permissions to Lambda Functions</vt:lpstr>
      <vt:lpstr>Step 6: Add Permissions to Lambda Functions</vt:lpstr>
      <vt:lpstr>Step 7: Check AWS CloudWatch Logs</vt:lpstr>
      <vt:lpstr>Step 8: Verify Data in DynamoDB Table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Srivastava, Ashutosh</dc:creator>
  <cp:lastModifiedBy>Srivastava, Ashutosh</cp:lastModifiedBy>
  <cp:revision>32</cp:revision>
  <dcterms:created xsi:type="dcterms:W3CDTF">2024-08-03T14:42:07Z</dcterms:created>
  <dcterms:modified xsi:type="dcterms:W3CDTF">2024-08-03T15:20:25Z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