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56" r:id="rId4"/>
    <p:sldId id="257" r:id="rId5"/>
    <p:sldId id="258" r:id="rId6"/>
    <p:sldId id="261" r:id="rId7"/>
    <p:sldId id="259" r:id="rId8"/>
    <p:sldId id="260" r:id="rId9"/>
    <p:sldId id="262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58037-B3C0-4BC5-A5EB-D39569A05A0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9F7F4359-D712-4CE1-BCE7-447187781F12}">
      <dgm:prSet custT="1"/>
      <dgm:spPr/>
      <dgm:t>
        <a:bodyPr/>
        <a:lstStyle/>
        <a:p>
          <a:r>
            <a:rPr lang="en-US" sz="1800" b="1" i="0" dirty="0"/>
            <a:t>“A person who does something, especially helping other people, willingly and without being forced or paid to do it.”</a:t>
          </a:r>
          <a:endParaRPr lang="en-IN" sz="1800" b="1" dirty="0"/>
        </a:p>
      </dgm:t>
    </dgm:pt>
    <dgm:pt modelId="{862B53BB-DF61-4B0D-A041-90CC3F7EDA4B}" type="parTrans" cxnId="{E1B14044-5B35-4478-B80E-C46E637D63E5}">
      <dgm:prSet/>
      <dgm:spPr/>
      <dgm:t>
        <a:bodyPr/>
        <a:lstStyle/>
        <a:p>
          <a:endParaRPr lang="en-IN"/>
        </a:p>
      </dgm:t>
    </dgm:pt>
    <dgm:pt modelId="{2BA37CE3-F06D-4024-9DFA-952431CE7F20}" type="sibTrans" cxnId="{E1B14044-5B35-4478-B80E-C46E637D63E5}">
      <dgm:prSet/>
      <dgm:spPr/>
      <dgm:t>
        <a:bodyPr/>
        <a:lstStyle/>
        <a:p>
          <a:endParaRPr lang="en-IN"/>
        </a:p>
      </dgm:t>
    </dgm:pt>
    <dgm:pt modelId="{F13181ED-7790-47D9-B008-6DCB0036C35C}" type="pres">
      <dgm:prSet presAssocID="{67158037-B3C0-4BC5-A5EB-D39569A05A0A}" presName="linear" presStyleCnt="0">
        <dgm:presLayoutVars>
          <dgm:animLvl val="lvl"/>
          <dgm:resizeHandles val="exact"/>
        </dgm:presLayoutVars>
      </dgm:prSet>
      <dgm:spPr/>
    </dgm:pt>
    <dgm:pt modelId="{34191150-19D6-4620-971F-46B5246CF75C}" type="pres">
      <dgm:prSet presAssocID="{9F7F4359-D712-4CE1-BCE7-447187781F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B14044-5B35-4478-B80E-C46E637D63E5}" srcId="{67158037-B3C0-4BC5-A5EB-D39569A05A0A}" destId="{9F7F4359-D712-4CE1-BCE7-447187781F12}" srcOrd="0" destOrd="0" parTransId="{862B53BB-DF61-4B0D-A041-90CC3F7EDA4B}" sibTransId="{2BA37CE3-F06D-4024-9DFA-952431CE7F20}"/>
    <dgm:cxn modelId="{4FDCB27A-E7B4-46DB-A9BB-E24F436387EA}" type="presOf" srcId="{67158037-B3C0-4BC5-A5EB-D39569A05A0A}" destId="{F13181ED-7790-47D9-B008-6DCB0036C35C}" srcOrd="0" destOrd="0" presId="urn:microsoft.com/office/officeart/2005/8/layout/vList2"/>
    <dgm:cxn modelId="{C7532F7F-3CB0-4752-A1B4-F09B471BA6DE}" type="presOf" srcId="{9F7F4359-D712-4CE1-BCE7-447187781F12}" destId="{34191150-19D6-4620-971F-46B5246CF75C}" srcOrd="0" destOrd="0" presId="urn:microsoft.com/office/officeart/2005/8/layout/vList2"/>
    <dgm:cxn modelId="{98168F00-A6E7-466B-ABCF-819EDBDBFBCB}" type="presParOf" srcId="{F13181ED-7790-47D9-B008-6DCB0036C35C}" destId="{34191150-19D6-4620-971F-46B5246CF7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F3FD21-EA90-4CCD-BC5B-FBC94AAD5C15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24D5D5BC-5036-413A-AEF6-7A66518B4A80}">
      <dgm:prSet/>
      <dgm:spPr/>
      <dgm:t>
        <a:bodyPr/>
        <a:lstStyle/>
        <a:p>
          <a:r>
            <a:rPr lang="en-IN"/>
            <a:t>V connect simplifies  the connection between organizers and volunteers .</a:t>
          </a:r>
        </a:p>
      </dgm:t>
    </dgm:pt>
    <dgm:pt modelId="{173289C4-C315-4B51-829C-87BFCDEB234B}" type="parTrans" cxnId="{910EBCF4-47E8-42F7-B1FC-A8B66C9A7076}">
      <dgm:prSet/>
      <dgm:spPr/>
      <dgm:t>
        <a:bodyPr/>
        <a:lstStyle/>
        <a:p>
          <a:endParaRPr lang="en-IN"/>
        </a:p>
      </dgm:t>
    </dgm:pt>
    <dgm:pt modelId="{6CA5534B-3B36-42A9-A0C4-051B0B4D2B1B}" type="sibTrans" cxnId="{910EBCF4-47E8-42F7-B1FC-A8B66C9A7076}">
      <dgm:prSet/>
      <dgm:spPr/>
      <dgm:t>
        <a:bodyPr/>
        <a:lstStyle/>
        <a:p>
          <a:endParaRPr lang="en-IN"/>
        </a:p>
      </dgm:t>
    </dgm:pt>
    <dgm:pt modelId="{84FFE49C-48D3-4003-AB51-67D11C04C8B3}">
      <dgm:prSet/>
      <dgm:spPr/>
      <dgm:t>
        <a:bodyPr/>
        <a:lstStyle/>
        <a:p>
          <a:r>
            <a:rPr lang="en-IN"/>
            <a:t>The badge system motivates volunteers by recognizing their efforts.</a:t>
          </a:r>
        </a:p>
      </dgm:t>
    </dgm:pt>
    <dgm:pt modelId="{EEE597D7-899C-44C8-B187-3C463D629E08}" type="parTrans" cxnId="{D3C49D1C-97CF-42F7-8EA0-B38983370AD2}">
      <dgm:prSet/>
      <dgm:spPr/>
      <dgm:t>
        <a:bodyPr/>
        <a:lstStyle/>
        <a:p>
          <a:endParaRPr lang="en-IN"/>
        </a:p>
      </dgm:t>
    </dgm:pt>
    <dgm:pt modelId="{7707B567-3649-4DF9-9B5A-502799595E91}" type="sibTrans" cxnId="{D3C49D1C-97CF-42F7-8EA0-B38983370AD2}">
      <dgm:prSet/>
      <dgm:spPr/>
      <dgm:t>
        <a:bodyPr/>
        <a:lstStyle/>
        <a:p>
          <a:endParaRPr lang="en-IN"/>
        </a:p>
      </dgm:t>
    </dgm:pt>
    <dgm:pt modelId="{7497D701-6DA0-4508-B98D-654E1531D630}">
      <dgm:prSet/>
      <dgm:spPr/>
      <dgm:t>
        <a:bodyPr/>
        <a:lstStyle/>
        <a:p>
          <a:r>
            <a:rPr lang="en-IN"/>
            <a:t>Google Maps integration makes event locations easy to find.</a:t>
          </a:r>
        </a:p>
      </dgm:t>
    </dgm:pt>
    <dgm:pt modelId="{ACFC2F29-1F20-4D50-8A97-FC66C81CEDC8}" type="parTrans" cxnId="{ED4A58DD-B6DB-4DC3-B362-1F8E6023BD88}">
      <dgm:prSet/>
      <dgm:spPr/>
      <dgm:t>
        <a:bodyPr/>
        <a:lstStyle/>
        <a:p>
          <a:endParaRPr lang="en-IN"/>
        </a:p>
      </dgm:t>
    </dgm:pt>
    <dgm:pt modelId="{E3F9A23C-F5A0-4B28-B86D-9D65CBCC2D19}" type="sibTrans" cxnId="{ED4A58DD-B6DB-4DC3-B362-1F8E6023BD88}">
      <dgm:prSet/>
      <dgm:spPr/>
      <dgm:t>
        <a:bodyPr/>
        <a:lstStyle/>
        <a:p>
          <a:endParaRPr lang="en-IN"/>
        </a:p>
      </dgm:t>
    </dgm:pt>
    <dgm:pt modelId="{48F8B1F1-7E50-4309-9D40-01A4F8989A37}">
      <dgm:prSet/>
      <dgm:spPr/>
      <dgm:t>
        <a:bodyPr/>
        <a:lstStyle/>
        <a:p>
          <a:r>
            <a:rPr lang="en-IN"/>
            <a:t>Firebase ensures secure data storage and authentication.</a:t>
          </a:r>
        </a:p>
      </dgm:t>
    </dgm:pt>
    <dgm:pt modelId="{776709D9-B100-4E23-9AE3-C6D93517DDEB}" type="parTrans" cxnId="{DF62B237-D281-405A-B800-A54D19043F72}">
      <dgm:prSet/>
      <dgm:spPr/>
      <dgm:t>
        <a:bodyPr/>
        <a:lstStyle/>
        <a:p>
          <a:endParaRPr lang="en-IN"/>
        </a:p>
      </dgm:t>
    </dgm:pt>
    <dgm:pt modelId="{8C24CB28-1BF0-4589-A87C-BE97A4E6D732}" type="sibTrans" cxnId="{DF62B237-D281-405A-B800-A54D19043F72}">
      <dgm:prSet/>
      <dgm:spPr/>
      <dgm:t>
        <a:bodyPr/>
        <a:lstStyle/>
        <a:p>
          <a:endParaRPr lang="en-IN"/>
        </a:p>
      </dgm:t>
    </dgm:pt>
    <dgm:pt modelId="{925B57D3-60F1-4473-B8E1-1DB21781E608}">
      <dgm:prSet/>
      <dgm:spPr/>
      <dgm:t>
        <a:bodyPr/>
        <a:lstStyle/>
        <a:p>
          <a:r>
            <a:rPr lang="en-IN"/>
            <a:t>Future plans include chat features, donations, and a mobile app.</a:t>
          </a:r>
        </a:p>
      </dgm:t>
    </dgm:pt>
    <dgm:pt modelId="{9980183E-25E6-4EA2-9CD7-3C328CCBA63B}" type="parTrans" cxnId="{DE62538E-C683-4879-8893-3414E100C5EA}">
      <dgm:prSet/>
      <dgm:spPr/>
      <dgm:t>
        <a:bodyPr/>
        <a:lstStyle/>
        <a:p>
          <a:endParaRPr lang="en-IN"/>
        </a:p>
      </dgm:t>
    </dgm:pt>
    <dgm:pt modelId="{368AF31E-476C-4A06-903D-ED91013F0AA7}" type="sibTrans" cxnId="{DE62538E-C683-4879-8893-3414E100C5EA}">
      <dgm:prSet/>
      <dgm:spPr/>
      <dgm:t>
        <a:bodyPr/>
        <a:lstStyle/>
        <a:p>
          <a:endParaRPr lang="en-IN"/>
        </a:p>
      </dgm:t>
    </dgm:pt>
    <dgm:pt modelId="{A016B407-7059-49E8-BB27-947E2E76C0E1}" type="pres">
      <dgm:prSet presAssocID="{34F3FD21-EA90-4CCD-BC5B-FBC94AAD5C1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37A2EA9-4DA6-46FF-B33C-BD4F3F8166BB}" type="pres">
      <dgm:prSet presAssocID="{24D5D5BC-5036-413A-AEF6-7A66518B4A80}" presName="circle1" presStyleLbl="node1" presStyleIdx="0" presStyleCnt="5"/>
      <dgm:spPr/>
    </dgm:pt>
    <dgm:pt modelId="{22BC76F1-8AEE-485B-A2EB-31D32496168C}" type="pres">
      <dgm:prSet presAssocID="{24D5D5BC-5036-413A-AEF6-7A66518B4A80}" presName="space" presStyleCnt="0"/>
      <dgm:spPr/>
    </dgm:pt>
    <dgm:pt modelId="{4A12DE7E-1372-4E23-96D3-94E40B5E1871}" type="pres">
      <dgm:prSet presAssocID="{24D5D5BC-5036-413A-AEF6-7A66518B4A80}" presName="rect1" presStyleLbl="alignAcc1" presStyleIdx="0" presStyleCnt="5" custLinFactNeighborX="121" custLinFactNeighborY="1380"/>
      <dgm:spPr/>
    </dgm:pt>
    <dgm:pt modelId="{4E52ADB6-D6E4-4A9C-88A2-8EA5CEF0E81A}" type="pres">
      <dgm:prSet presAssocID="{84FFE49C-48D3-4003-AB51-67D11C04C8B3}" presName="vertSpace2" presStyleLbl="node1" presStyleIdx="0" presStyleCnt="5"/>
      <dgm:spPr/>
    </dgm:pt>
    <dgm:pt modelId="{68354CE0-B159-46F7-9477-1BDAFC2155C5}" type="pres">
      <dgm:prSet presAssocID="{84FFE49C-48D3-4003-AB51-67D11C04C8B3}" presName="circle2" presStyleLbl="node1" presStyleIdx="1" presStyleCnt="5"/>
      <dgm:spPr/>
    </dgm:pt>
    <dgm:pt modelId="{ECCA7712-EADC-426E-8F03-BC7DAD513ED7}" type="pres">
      <dgm:prSet presAssocID="{84FFE49C-48D3-4003-AB51-67D11C04C8B3}" presName="rect2" presStyleLbl="alignAcc1" presStyleIdx="1" presStyleCnt="5"/>
      <dgm:spPr/>
    </dgm:pt>
    <dgm:pt modelId="{A5FA25F7-6A00-45B6-8012-6F7418A0773C}" type="pres">
      <dgm:prSet presAssocID="{7497D701-6DA0-4508-B98D-654E1531D630}" presName="vertSpace3" presStyleLbl="node1" presStyleIdx="1" presStyleCnt="5"/>
      <dgm:spPr/>
    </dgm:pt>
    <dgm:pt modelId="{64B8F6E4-8C3A-4506-A16E-2EF7B3667F4C}" type="pres">
      <dgm:prSet presAssocID="{7497D701-6DA0-4508-B98D-654E1531D630}" presName="circle3" presStyleLbl="node1" presStyleIdx="2" presStyleCnt="5"/>
      <dgm:spPr/>
    </dgm:pt>
    <dgm:pt modelId="{37CD53DB-9168-449B-BCC6-3DC83C7B79A3}" type="pres">
      <dgm:prSet presAssocID="{7497D701-6DA0-4508-B98D-654E1531D630}" presName="rect3" presStyleLbl="alignAcc1" presStyleIdx="2" presStyleCnt="5"/>
      <dgm:spPr/>
    </dgm:pt>
    <dgm:pt modelId="{9D3764EB-64E1-4701-8FAA-53C94E13504C}" type="pres">
      <dgm:prSet presAssocID="{48F8B1F1-7E50-4309-9D40-01A4F8989A37}" presName="vertSpace4" presStyleLbl="node1" presStyleIdx="2" presStyleCnt="5"/>
      <dgm:spPr/>
    </dgm:pt>
    <dgm:pt modelId="{7BBFACD7-95E7-4C17-9029-F69CF7B4CA6E}" type="pres">
      <dgm:prSet presAssocID="{48F8B1F1-7E50-4309-9D40-01A4F8989A37}" presName="circle4" presStyleLbl="node1" presStyleIdx="3" presStyleCnt="5"/>
      <dgm:spPr/>
    </dgm:pt>
    <dgm:pt modelId="{4F0774BE-6C6C-4180-B56F-4906839F9A59}" type="pres">
      <dgm:prSet presAssocID="{48F8B1F1-7E50-4309-9D40-01A4F8989A37}" presName="rect4" presStyleLbl="alignAcc1" presStyleIdx="3" presStyleCnt="5"/>
      <dgm:spPr/>
    </dgm:pt>
    <dgm:pt modelId="{EA40FA22-5098-474C-A6D1-0FE9DF0404D8}" type="pres">
      <dgm:prSet presAssocID="{925B57D3-60F1-4473-B8E1-1DB21781E608}" presName="vertSpace5" presStyleLbl="node1" presStyleIdx="3" presStyleCnt="5"/>
      <dgm:spPr/>
    </dgm:pt>
    <dgm:pt modelId="{0E1A27D1-C228-44B5-92F1-7BA70E7A483D}" type="pres">
      <dgm:prSet presAssocID="{925B57D3-60F1-4473-B8E1-1DB21781E608}" presName="circle5" presStyleLbl="node1" presStyleIdx="4" presStyleCnt="5"/>
      <dgm:spPr/>
    </dgm:pt>
    <dgm:pt modelId="{AFFA9F55-366C-434E-8D49-740C9B8D7357}" type="pres">
      <dgm:prSet presAssocID="{925B57D3-60F1-4473-B8E1-1DB21781E608}" presName="rect5" presStyleLbl="alignAcc1" presStyleIdx="4" presStyleCnt="5"/>
      <dgm:spPr/>
    </dgm:pt>
    <dgm:pt modelId="{267CBD2A-55E6-4EC2-A9EE-9CC0DB2A3B4B}" type="pres">
      <dgm:prSet presAssocID="{24D5D5BC-5036-413A-AEF6-7A66518B4A80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00F20271-1C1D-4E26-B467-3A7FC37DCFCA}" type="pres">
      <dgm:prSet presAssocID="{84FFE49C-48D3-4003-AB51-67D11C04C8B3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6F64B8F4-96EB-4DCC-8B7B-8C4C1D6E5DC9}" type="pres">
      <dgm:prSet presAssocID="{7497D701-6DA0-4508-B98D-654E1531D630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F0CC055A-F936-4E34-9F5E-8D4E247B67D6}" type="pres">
      <dgm:prSet presAssocID="{48F8B1F1-7E50-4309-9D40-01A4F8989A37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BE2B5BAF-AF56-4710-A0D6-D845A1857A8C}" type="pres">
      <dgm:prSet presAssocID="{925B57D3-60F1-4473-B8E1-1DB21781E608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D3C49D1C-97CF-42F7-8EA0-B38983370AD2}" srcId="{34F3FD21-EA90-4CCD-BC5B-FBC94AAD5C15}" destId="{84FFE49C-48D3-4003-AB51-67D11C04C8B3}" srcOrd="1" destOrd="0" parTransId="{EEE597D7-899C-44C8-B187-3C463D629E08}" sibTransId="{7707B567-3649-4DF9-9B5A-502799595E91}"/>
    <dgm:cxn modelId="{B79CB933-9623-4B3F-93F6-A4AEF4F3A5FD}" type="presOf" srcId="{48F8B1F1-7E50-4309-9D40-01A4F8989A37}" destId="{F0CC055A-F936-4E34-9F5E-8D4E247B67D6}" srcOrd="1" destOrd="0" presId="urn:microsoft.com/office/officeart/2005/8/layout/target3"/>
    <dgm:cxn modelId="{DF62B237-D281-405A-B800-A54D19043F72}" srcId="{34F3FD21-EA90-4CCD-BC5B-FBC94AAD5C15}" destId="{48F8B1F1-7E50-4309-9D40-01A4F8989A37}" srcOrd="3" destOrd="0" parTransId="{776709D9-B100-4E23-9AE3-C6D93517DDEB}" sibTransId="{8C24CB28-1BF0-4589-A87C-BE97A4E6D732}"/>
    <dgm:cxn modelId="{5B520241-E392-4954-B745-5FEC5757BE66}" type="presOf" srcId="{925B57D3-60F1-4473-B8E1-1DB21781E608}" destId="{AFFA9F55-366C-434E-8D49-740C9B8D7357}" srcOrd="0" destOrd="0" presId="urn:microsoft.com/office/officeart/2005/8/layout/target3"/>
    <dgm:cxn modelId="{DFBE6448-9FCF-44AA-864F-37394FF45861}" type="presOf" srcId="{48F8B1F1-7E50-4309-9D40-01A4F8989A37}" destId="{4F0774BE-6C6C-4180-B56F-4906839F9A59}" srcOrd="0" destOrd="0" presId="urn:microsoft.com/office/officeart/2005/8/layout/target3"/>
    <dgm:cxn modelId="{63796F6F-EE48-41DF-992E-83AF44C4AD6F}" type="presOf" srcId="{7497D701-6DA0-4508-B98D-654E1531D630}" destId="{6F64B8F4-96EB-4DCC-8B7B-8C4C1D6E5DC9}" srcOrd="1" destOrd="0" presId="urn:microsoft.com/office/officeart/2005/8/layout/target3"/>
    <dgm:cxn modelId="{0895C870-556E-4DD6-9FF3-8C66DE83ACAA}" type="presOf" srcId="{84FFE49C-48D3-4003-AB51-67D11C04C8B3}" destId="{ECCA7712-EADC-426E-8F03-BC7DAD513ED7}" srcOrd="0" destOrd="0" presId="urn:microsoft.com/office/officeart/2005/8/layout/target3"/>
    <dgm:cxn modelId="{8D3A8051-BA27-4272-B3E0-047025687046}" type="presOf" srcId="{24D5D5BC-5036-413A-AEF6-7A66518B4A80}" destId="{4A12DE7E-1372-4E23-96D3-94E40B5E1871}" srcOrd="0" destOrd="0" presId="urn:microsoft.com/office/officeart/2005/8/layout/target3"/>
    <dgm:cxn modelId="{DE62538E-C683-4879-8893-3414E100C5EA}" srcId="{34F3FD21-EA90-4CCD-BC5B-FBC94AAD5C15}" destId="{925B57D3-60F1-4473-B8E1-1DB21781E608}" srcOrd="4" destOrd="0" parTransId="{9980183E-25E6-4EA2-9CD7-3C328CCBA63B}" sibTransId="{368AF31E-476C-4A06-903D-ED91013F0AA7}"/>
    <dgm:cxn modelId="{C3C11FCA-A63B-4475-971D-90D90907C1A6}" type="presOf" srcId="{24D5D5BC-5036-413A-AEF6-7A66518B4A80}" destId="{267CBD2A-55E6-4EC2-A9EE-9CC0DB2A3B4B}" srcOrd="1" destOrd="0" presId="urn:microsoft.com/office/officeart/2005/8/layout/target3"/>
    <dgm:cxn modelId="{F81FD0D5-9E93-4347-A726-FD2573BE9513}" type="presOf" srcId="{925B57D3-60F1-4473-B8E1-1DB21781E608}" destId="{BE2B5BAF-AF56-4710-A0D6-D845A1857A8C}" srcOrd="1" destOrd="0" presId="urn:microsoft.com/office/officeart/2005/8/layout/target3"/>
    <dgm:cxn modelId="{ED4A58DD-B6DB-4DC3-B362-1F8E6023BD88}" srcId="{34F3FD21-EA90-4CCD-BC5B-FBC94AAD5C15}" destId="{7497D701-6DA0-4508-B98D-654E1531D630}" srcOrd="2" destOrd="0" parTransId="{ACFC2F29-1F20-4D50-8A97-FC66C81CEDC8}" sibTransId="{E3F9A23C-F5A0-4B28-B86D-9D65CBCC2D19}"/>
    <dgm:cxn modelId="{7412CFE2-5277-4514-BBEB-3D2777365510}" type="presOf" srcId="{7497D701-6DA0-4508-B98D-654E1531D630}" destId="{37CD53DB-9168-449B-BCC6-3DC83C7B79A3}" srcOrd="0" destOrd="0" presId="urn:microsoft.com/office/officeart/2005/8/layout/target3"/>
    <dgm:cxn modelId="{5AA041E4-8825-4AE2-8304-E16755FAEB85}" type="presOf" srcId="{34F3FD21-EA90-4CCD-BC5B-FBC94AAD5C15}" destId="{A016B407-7059-49E8-BB27-947E2E76C0E1}" srcOrd="0" destOrd="0" presId="urn:microsoft.com/office/officeart/2005/8/layout/target3"/>
    <dgm:cxn modelId="{1E1ECDE5-2619-480B-8FA9-92E8DA3ED255}" type="presOf" srcId="{84FFE49C-48D3-4003-AB51-67D11C04C8B3}" destId="{00F20271-1C1D-4E26-B467-3A7FC37DCFCA}" srcOrd="1" destOrd="0" presId="urn:microsoft.com/office/officeart/2005/8/layout/target3"/>
    <dgm:cxn modelId="{910EBCF4-47E8-42F7-B1FC-A8B66C9A7076}" srcId="{34F3FD21-EA90-4CCD-BC5B-FBC94AAD5C15}" destId="{24D5D5BC-5036-413A-AEF6-7A66518B4A80}" srcOrd="0" destOrd="0" parTransId="{173289C4-C315-4B51-829C-87BFCDEB234B}" sibTransId="{6CA5534B-3B36-42A9-A0C4-051B0B4D2B1B}"/>
    <dgm:cxn modelId="{A571B3F5-0F53-41B3-A415-B90616B1A9A7}" type="presParOf" srcId="{A016B407-7059-49E8-BB27-947E2E76C0E1}" destId="{E37A2EA9-4DA6-46FF-B33C-BD4F3F8166BB}" srcOrd="0" destOrd="0" presId="urn:microsoft.com/office/officeart/2005/8/layout/target3"/>
    <dgm:cxn modelId="{D9694B69-F798-4ACD-AFB5-FF1209EF9F61}" type="presParOf" srcId="{A016B407-7059-49E8-BB27-947E2E76C0E1}" destId="{22BC76F1-8AEE-485B-A2EB-31D32496168C}" srcOrd="1" destOrd="0" presId="urn:microsoft.com/office/officeart/2005/8/layout/target3"/>
    <dgm:cxn modelId="{0C1D1753-F062-4DC7-A40F-FC0A6D2808BC}" type="presParOf" srcId="{A016B407-7059-49E8-BB27-947E2E76C0E1}" destId="{4A12DE7E-1372-4E23-96D3-94E40B5E1871}" srcOrd="2" destOrd="0" presId="urn:microsoft.com/office/officeart/2005/8/layout/target3"/>
    <dgm:cxn modelId="{EB186303-3587-4E4B-B424-D00A482615D1}" type="presParOf" srcId="{A016B407-7059-49E8-BB27-947E2E76C0E1}" destId="{4E52ADB6-D6E4-4A9C-88A2-8EA5CEF0E81A}" srcOrd="3" destOrd="0" presId="urn:microsoft.com/office/officeart/2005/8/layout/target3"/>
    <dgm:cxn modelId="{B0AF404C-1FB5-4BDD-8070-1BB88AF30BC7}" type="presParOf" srcId="{A016B407-7059-49E8-BB27-947E2E76C0E1}" destId="{68354CE0-B159-46F7-9477-1BDAFC2155C5}" srcOrd="4" destOrd="0" presId="urn:microsoft.com/office/officeart/2005/8/layout/target3"/>
    <dgm:cxn modelId="{DA4F9DC2-81AD-46F0-A002-E29452288BC7}" type="presParOf" srcId="{A016B407-7059-49E8-BB27-947E2E76C0E1}" destId="{ECCA7712-EADC-426E-8F03-BC7DAD513ED7}" srcOrd="5" destOrd="0" presId="urn:microsoft.com/office/officeart/2005/8/layout/target3"/>
    <dgm:cxn modelId="{3CB0ABA7-1984-4849-B5A2-BA782ACDD7AA}" type="presParOf" srcId="{A016B407-7059-49E8-BB27-947E2E76C0E1}" destId="{A5FA25F7-6A00-45B6-8012-6F7418A0773C}" srcOrd="6" destOrd="0" presId="urn:microsoft.com/office/officeart/2005/8/layout/target3"/>
    <dgm:cxn modelId="{91EF9B93-1C60-488F-9298-7277051075D4}" type="presParOf" srcId="{A016B407-7059-49E8-BB27-947E2E76C0E1}" destId="{64B8F6E4-8C3A-4506-A16E-2EF7B3667F4C}" srcOrd="7" destOrd="0" presId="urn:microsoft.com/office/officeart/2005/8/layout/target3"/>
    <dgm:cxn modelId="{06434851-2A94-4CE9-BF20-48970ED7CE6E}" type="presParOf" srcId="{A016B407-7059-49E8-BB27-947E2E76C0E1}" destId="{37CD53DB-9168-449B-BCC6-3DC83C7B79A3}" srcOrd="8" destOrd="0" presId="urn:microsoft.com/office/officeart/2005/8/layout/target3"/>
    <dgm:cxn modelId="{2A42E873-09F8-4E6A-89A5-C42D89548BBB}" type="presParOf" srcId="{A016B407-7059-49E8-BB27-947E2E76C0E1}" destId="{9D3764EB-64E1-4701-8FAA-53C94E13504C}" srcOrd="9" destOrd="0" presId="urn:microsoft.com/office/officeart/2005/8/layout/target3"/>
    <dgm:cxn modelId="{13E3E706-909D-4D6F-A717-08753035D837}" type="presParOf" srcId="{A016B407-7059-49E8-BB27-947E2E76C0E1}" destId="{7BBFACD7-95E7-4C17-9029-F69CF7B4CA6E}" srcOrd="10" destOrd="0" presId="urn:microsoft.com/office/officeart/2005/8/layout/target3"/>
    <dgm:cxn modelId="{ACD9983C-3993-4FB7-A827-E235A89672F4}" type="presParOf" srcId="{A016B407-7059-49E8-BB27-947E2E76C0E1}" destId="{4F0774BE-6C6C-4180-B56F-4906839F9A59}" srcOrd="11" destOrd="0" presId="urn:microsoft.com/office/officeart/2005/8/layout/target3"/>
    <dgm:cxn modelId="{12A731C8-700B-494F-9A83-9E4CE3D3F17E}" type="presParOf" srcId="{A016B407-7059-49E8-BB27-947E2E76C0E1}" destId="{EA40FA22-5098-474C-A6D1-0FE9DF0404D8}" srcOrd="12" destOrd="0" presId="urn:microsoft.com/office/officeart/2005/8/layout/target3"/>
    <dgm:cxn modelId="{BE066752-6829-4EF4-B976-4AFD43431A92}" type="presParOf" srcId="{A016B407-7059-49E8-BB27-947E2E76C0E1}" destId="{0E1A27D1-C228-44B5-92F1-7BA70E7A483D}" srcOrd="13" destOrd="0" presId="urn:microsoft.com/office/officeart/2005/8/layout/target3"/>
    <dgm:cxn modelId="{12F22D95-4BE9-4598-9ED6-0EA962E52E62}" type="presParOf" srcId="{A016B407-7059-49E8-BB27-947E2E76C0E1}" destId="{AFFA9F55-366C-434E-8D49-740C9B8D7357}" srcOrd="14" destOrd="0" presId="urn:microsoft.com/office/officeart/2005/8/layout/target3"/>
    <dgm:cxn modelId="{ED81A82E-2CCA-4734-9931-8DA8588E770B}" type="presParOf" srcId="{A016B407-7059-49E8-BB27-947E2E76C0E1}" destId="{267CBD2A-55E6-4EC2-A9EE-9CC0DB2A3B4B}" srcOrd="15" destOrd="0" presId="urn:microsoft.com/office/officeart/2005/8/layout/target3"/>
    <dgm:cxn modelId="{997EB60D-8BB6-45BD-B055-00A42853B3F8}" type="presParOf" srcId="{A016B407-7059-49E8-BB27-947E2E76C0E1}" destId="{00F20271-1C1D-4E26-B467-3A7FC37DCFCA}" srcOrd="16" destOrd="0" presId="urn:microsoft.com/office/officeart/2005/8/layout/target3"/>
    <dgm:cxn modelId="{7303D329-CEBA-4AA5-A60F-2ACC8A6CBB39}" type="presParOf" srcId="{A016B407-7059-49E8-BB27-947E2E76C0E1}" destId="{6F64B8F4-96EB-4DCC-8B7B-8C4C1D6E5DC9}" srcOrd="17" destOrd="0" presId="urn:microsoft.com/office/officeart/2005/8/layout/target3"/>
    <dgm:cxn modelId="{EB01FD95-186B-48C4-A979-203B315A7CBA}" type="presParOf" srcId="{A016B407-7059-49E8-BB27-947E2E76C0E1}" destId="{F0CC055A-F936-4E34-9F5E-8D4E247B67D6}" srcOrd="18" destOrd="0" presId="urn:microsoft.com/office/officeart/2005/8/layout/target3"/>
    <dgm:cxn modelId="{FFC7B353-B3A8-4A80-927E-53C8DCC868CE}" type="presParOf" srcId="{A016B407-7059-49E8-BB27-947E2E76C0E1}" destId="{BE2B5BAF-AF56-4710-A0D6-D845A1857A8C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C2E2AE-AD0D-48AD-A70F-AFDAE2ECE632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813D414C-E94F-4D4E-8F8B-BD9295311AD2}">
      <dgm:prSet/>
      <dgm:spPr/>
      <dgm:t>
        <a:bodyPr/>
        <a:lstStyle/>
        <a:p>
          <a:r>
            <a:rPr lang="en-IN" dirty="0"/>
            <a:t>If you have any suggestions Or query, you can contact us through below  </a:t>
          </a:r>
        </a:p>
      </dgm:t>
    </dgm:pt>
    <dgm:pt modelId="{5E0CEFBB-8AF6-45F0-811C-51BD4D27E908}" type="parTrans" cxnId="{4760E538-421C-43F0-98F5-5A75BF8DED37}">
      <dgm:prSet/>
      <dgm:spPr/>
      <dgm:t>
        <a:bodyPr/>
        <a:lstStyle/>
        <a:p>
          <a:endParaRPr lang="en-IN"/>
        </a:p>
      </dgm:t>
    </dgm:pt>
    <dgm:pt modelId="{13E72CAF-3D5C-4AF5-BBC9-573B621DBA35}" type="sibTrans" cxnId="{4760E538-421C-43F0-98F5-5A75BF8DED37}">
      <dgm:prSet/>
      <dgm:spPr/>
      <dgm:t>
        <a:bodyPr/>
        <a:lstStyle/>
        <a:p>
          <a:endParaRPr lang="en-IN"/>
        </a:p>
      </dgm:t>
    </dgm:pt>
    <dgm:pt modelId="{6F42F979-FA6E-4CF7-BD39-B9E8B911C08F}" type="pres">
      <dgm:prSet presAssocID="{0FC2E2AE-AD0D-48AD-A70F-AFDAE2ECE632}" presName="linearFlow" presStyleCnt="0">
        <dgm:presLayoutVars>
          <dgm:dir/>
          <dgm:resizeHandles val="exact"/>
        </dgm:presLayoutVars>
      </dgm:prSet>
      <dgm:spPr/>
    </dgm:pt>
    <dgm:pt modelId="{64844F34-72A3-4BBA-857D-26F724A8C3AB}" type="pres">
      <dgm:prSet presAssocID="{813D414C-E94F-4D4E-8F8B-BD9295311AD2}" presName="composite" presStyleCnt="0"/>
      <dgm:spPr/>
    </dgm:pt>
    <dgm:pt modelId="{B2A1DF8C-A3D2-4A71-A98F-81587C0E0974}" type="pres">
      <dgm:prSet presAssocID="{813D414C-E94F-4D4E-8F8B-BD9295311AD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8CBEF40-B907-446C-AD53-494ECD4297FF}" type="pres">
      <dgm:prSet presAssocID="{813D414C-E94F-4D4E-8F8B-BD9295311AD2}" presName="txShp" presStyleLbl="node1" presStyleIdx="0" presStyleCnt="1" custLinFactNeighborX="7736">
        <dgm:presLayoutVars>
          <dgm:bulletEnabled val="1"/>
        </dgm:presLayoutVars>
      </dgm:prSet>
      <dgm:spPr/>
    </dgm:pt>
  </dgm:ptLst>
  <dgm:cxnLst>
    <dgm:cxn modelId="{97E96421-2521-4B47-A0D7-08BA32D57101}" type="presOf" srcId="{813D414C-E94F-4D4E-8F8B-BD9295311AD2}" destId="{F8CBEF40-B907-446C-AD53-494ECD4297FF}" srcOrd="0" destOrd="0" presId="urn:microsoft.com/office/officeart/2005/8/layout/vList3"/>
    <dgm:cxn modelId="{4760E538-421C-43F0-98F5-5A75BF8DED37}" srcId="{0FC2E2AE-AD0D-48AD-A70F-AFDAE2ECE632}" destId="{813D414C-E94F-4D4E-8F8B-BD9295311AD2}" srcOrd="0" destOrd="0" parTransId="{5E0CEFBB-8AF6-45F0-811C-51BD4D27E908}" sibTransId="{13E72CAF-3D5C-4AF5-BBC9-573B621DBA35}"/>
    <dgm:cxn modelId="{CCEFFC42-F0D5-4A78-B7CE-897B02A32CD9}" type="presOf" srcId="{0FC2E2AE-AD0D-48AD-A70F-AFDAE2ECE632}" destId="{6F42F979-FA6E-4CF7-BD39-B9E8B911C08F}" srcOrd="0" destOrd="0" presId="urn:microsoft.com/office/officeart/2005/8/layout/vList3"/>
    <dgm:cxn modelId="{16DF4AA6-83B2-4447-98A2-30E87E0EFE9F}" type="presParOf" srcId="{6F42F979-FA6E-4CF7-BD39-B9E8B911C08F}" destId="{64844F34-72A3-4BBA-857D-26F724A8C3AB}" srcOrd="0" destOrd="0" presId="urn:microsoft.com/office/officeart/2005/8/layout/vList3"/>
    <dgm:cxn modelId="{E405878D-AB3F-4B01-8254-D792A71A9310}" type="presParOf" srcId="{64844F34-72A3-4BBA-857D-26F724A8C3AB}" destId="{B2A1DF8C-A3D2-4A71-A98F-81587C0E0974}" srcOrd="0" destOrd="0" presId="urn:microsoft.com/office/officeart/2005/8/layout/vList3"/>
    <dgm:cxn modelId="{4412D592-2C6B-4F7B-B55C-971F8C730E67}" type="presParOf" srcId="{64844F34-72A3-4BBA-857D-26F724A8C3AB}" destId="{F8CBEF40-B907-446C-AD53-494ECD4297F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88E08-32CA-4FFA-9021-BF28F08320A6}" type="doc">
      <dgm:prSet loTypeId="urn:microsoft.com/office/officeart/2005/8/layout/vList2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752BED69-BA26-4A11-8E2D-9B3B4622E310}">
      <dgm:prSet custT="1"/>
      <dgm:spPr/>
      <dgm:t>
        <a:bodyPr/>
        <a:lstStyle/>
        <a:p>
          <a:r>
            <a:rPr lang="en-US" sz="1800" dirty="0"/>
            <a:t>A platform to connect volunteers with organizations Helps individuals find volunteering opportunities.</a:t>
          </a:r>
          <a:endParaRPr lang="en-IN" sz="1800" dirty="0"/>
        </a:p>
      </dgm:t>
    </dgm:pt>
    <dgm:pt modelId="{D960C8F9-9ED0-4D9F-9A8F-4F8D96F5B818}" type="parTrans" cxnId="{DFB3999A-6C62-472C-818B-C01DAA964E89}">
      <dgm:prSet/>
      <dgm:spPr/>
      <dgm:t>
        <a:bodyPr/>
        <a:lstStyle/>
        <a:p>
          <a:endParaRPr lang="en-IN" sz="2800"/>
        </a:p>
      </dgm:t>
    </dgm:pt>
    <dgm:pt modelId="{B087D7AA-7FE6-4FDA-A3AF-9EC90F6CAD13}" type="sibTrans" cxnId="{DFB3999A-6C62-472C-818B-C01DAA964E89}">
      <dgm:prSet/>
      <dgm:spPr/>
      <dgm:t>
        <a:bodyPr/>
        <a:lstStyle/>
        <a:p>
          <a:endParaRPr lang="en-IN" sz="2800"/>
        </a:p>
      </dgm:t>
    </dgm:pt>
    <dgm:pt modelId="{A2D4D79E-4CFB-42DA-8DD1-F42A9E5BC790}">
      <dgm:prSet custT="1"/>
      <dgm:spPr/>
      <dgm:t>
        <a:bodyPr/>
        <a:lstStyle/>
        <a:p>
          <a:r>
            <a:rPr lang="en-US" sz="1800" dirty="0"/>
            <a:t>Enables organizations to manage events and volunteers efficiently.</a:t>
          </a:r>
          <a:endParaRPr lang="en-IN" sz="1800" dirty="0"/>
        </a:p>
      </dgm:t>
    </dgm:pt>
    <dgm:pt modelId="{A9F1C6B6-9A25-49FA-84A4-D4592DF0C444}" type="parTrans" cxnId="{7A283D3D-D3DA-44BC-9234-3468B7A2CA40}">
      <dgm:prSet/>
      <dgm:spPr/>
      <dgm:t>
        <a:bodyPr/>
        <a:lstStyle/>
        <a:p>
          <a:endParaRPr lang="en-IN" sz="2800"/>
        </a:p>
      </dgm:t>
    </dgm:pt>
    <dgm:pt modelId="{DA6782EC-EE8E-43D4-9E1B-C80648E1DE95}" type="sibTrans" cxnId="{7A283D3D-D3DA-44BC-9234-3468B7A2CA40}">
      <dgm:prSet/>
      <dgm:spPr/>
      <dgm:t>
        <a:bodyPr/>
        <a:lstStyle/>
        <a:p>
          <a:endParaRPr lang="en-IN" sz="2800"/>
        </a:p>
      </dgm:t>
    </dgm:pt>
    <dgm:pt modelId="{5490316E-E898-49CD-A19E-2AFBD83E8989}">
      <dgm:prSet custT="1"/>
      <dgm:spPr/>
      <dgm:t>
        <a:bodyPr/>
        <a:lstStyle/>
        <a:p>
          <a:r>
            <a:rPr lang="en-US" sz="1800" b="1" dirty="0"/>
            <a:t>V-Connect</a:t>
          </a:r>
          <a:r>
            <a:rPr lang="en-US" sz="1800" dirty="0"/>
            <a:t> symbolizes a platform where volunteers and organizers come together to connect, collaborate, and contribute toward a shared goal of making a positive impact.</a:t>
          </a:r>
          <a:endParaRPr lang="en-IN" sz="1800" dirty="0"/>
        </a:p>
      </dgm:t>
    </dgm:pt>
    <dgm:pt modelId="{A3B9524C-F17B-4098-9DEE-056A6618CC1D}" type="parTrans" cxnId="{D47615C1-8F99-418A-8001-4C841038FE4F}">
      <dgm:prSet/>
      <dgm:spPr/>
      <dgm:t>
        <a:bodyPr/>
        <a:lstStyle/>
        <a:p>
          <a:endParaRPr lang="en-IN" sz="2800"/>
        </a:p>
      </dgm:t>
    </dgm:pt>
    <dgm:pt modelId="{1BD4E2FC-79E8-4F94-9762-50D5016CEB3B}" type="sibTrans" cxnId="{D47615C1-8F99-418A-8001-4C841038FE4F}">
      <dgm:prSet/>
      <dgm:spPr/>
      <dgm:t>
        <a:bodyPr/>
        <a:lstStyle/>
        <a:p>
          <a:endParaRPr lang="en-IN" sz="2800"/>
        </a:p>
      </dgm:t>
    </dgm:pt>
    <dgm:pt modelId="{678F3D74-AEAB-4970-809B-91B9413FAB59}" type="pres">
      <dgm:prSet presAssocID="{FFC88E08-32CA-4FFA-9021-BF28F08320A6}" presName="linear" presStyleCnt="0">
        <dgm:presLayoutVars>
          <dgm:animLvl val="lvl"/>
          <dgm:resizeHandles val="exact"/>
        </dgm:presLayoutVars>
      </dgm:prSet>
      <dgm:spPr/>
    </dgm:pt>
    <dgm:pt modelId="{164A907F-4C73-4288-8826-7E6A0268A433}" type="pres">
      <dgm:prSet presAssocID="{752BED69-BA26-4A11-8E2D-9B3B4622E3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4F3C74-58B1-4AC5-B162-83F47C60BB94}" type="pres">
      <dgm:prSet presAssocID="{B087D7AA-7FE6-4FDA-A3AF-9EC90F6CAD13}" presName="spacer" presStyleCnt="0"/>
      <dgm:spPr/>
    </dgm:pt>
    <dgm:pt modelId="{169631A2-ACF6-48FC-967C-C1FDBE56B11E}" type="pres">
      <dgm:prSet presAssocID="{A2D4D79E-4CFB-42DA-8DD1-F42A9E5BC7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E71968-2E62-4171-8F72-689A4F5655D7}" type="pres">
      <dgm:prSet presAssocID="{DA6782EC-EE8E-43D4-9E1B-C80648E1DE95}" presName="spacer" presStyleCnt="0"/>
      <dgm:spPr/>
    </dgm:pt>
    <dgm:pt modelId="{17BC41B3-E084-4619-AB1E-3A9ABF4A6DEE}" type="pres">
      <dgm:prSet presAssocID="{5490316E-E898-49CD-A19E-2AFBD83E89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34B701-0311-4449-B553-F989990DD159}" type="presOf" srcId="{5490316E-E898-49CD-A19E-2AFBD83E8989}" destId="{17BC41B3-E084-4619-AB1E-3A9ABF4A6DEE}" srcOrd="0" destOrd="0" presId="urn:microsoft.com/office/officeart/2005/8/layout/vList2"/>
    <dgm:cxn modelId="{72966138-9FAF-4AD4-BEAD-D6C3667A6475}" type="presOf" srcId="{A2D4D79E-4CFB-42DA-8DD1-F42A9E5BC790}" destId="{169631A2-ACF6-48FC-967C-C1FDBE56B11E}" srcOrd="0" destOrd="0" presId="urn:microsoft.com/office/officeart/2005/8/layout/vList2"/>
    <dgm:cxn modelId="{7A283D3D-D3DA-44BC-9234-3468B7A2CA40}" srcId="{FFC88E08-32CA-4FFA-9021-BF28F08320A6}" destId="{A2D4D79E-4CFB-42DA-8DD1-F42A9E5BC790}" srcOrd="1" destOrd="0" parTransId="{A9F1C6B6-9A25-49FA-84A4-D4592DF0C444}" sibTransId="{DA6782EC-EE8E-43D4-9E1B-C80648E1DE95}"/>
    <dgm:cxn modelId="{C5599C48-0355-4B11-A6FC-238B033AAEDD}" type="presOf" srcId="{FFC88E08-32CA-4FFA-9021-BF28F08320A6}" destId="{678F3D74-AEAB-4970-809B-91B9413FAB59}" srcOrd="0" destOrd="0" presId="urn:microsoft.com/office/officeart/2005/8/layout/vList2"/>
    <dgm:cxn modelId="{C809E953-389D-4100-8C48-90A62ED2C75A}" type="presOf" srcId="{752BED69-BA26-4A11-8E2D-9B3B4622E310}" destId="{164A907F-4C73-4288-8826-7E6A0268A433}" srcOrd="0" destOrd="0" presId="urn:microsoft.com/office/officeart/2005/8/layout/vList2"/>
    <dgm:cxn modelId="{DFB3999A-6C62-472C-818B-C01DAA964E89}" srcId="{FFC88E08-32CA-4FFA-9021-BF28F08320A6}" destId="{752BED69-BA26-4A11-8E2D-9B3B4622E310}" srcOrd="0" destOrd="0" parTransId="{D960C8F9-9ED0-4D9F-9A8F-4F8D96F5B818}" sibTransId="{B087D7AA-7FE6-4FDA-A3AF-9EC90F6CAD13}"/>
    <dgm:cxn modelId="{D47615C1-8F99-418A-8001-4C841038FE4F}" srcId="{FFC88E08-32CA-4FFA-9021-BF28F08320A6}" destId="{5490316E-E898-49CD-A19E-2AFBD83E8989}" srcOrd="2" destOrd="0" parTransId="{A3B9524C-F17B-4098-9DEE-056A6618CC1D}" sibTransId="{1BD4E2FC-79E8-4F94-9762-50D5016CEB3B}"/>
    <dgm:cxn modelId="{058731EC-9B00-43C9-AFC3-B88A1D3063E9}" type="presParOf" srcId="{678F3D74-AEAB-4970-809B-91B9413FAB59}" destId="{164A907F-4C73-4288-8826-7E6A0268A433}" srcOrd="0" destOrd="0" presId="urn:microsoft.com/office/officeart/2005/8/layout/vList2"/>
    <dgm:cxn modelId="{1F6FCB3E-3D8D-483C-AB2E-4E2B79A91617}" type="presParOf" srcId="{678F3D74-AEAB-4970-809B-91B9413FAB59}" destId="{CD4F3C74-58B1-4AC5-B162-83F47C60BB94}" srcOrd="1" destOrd="0" presId="urn:microsoft.com/office/officeart/2005/8/layout/vList2"/>
    <dgm:cxn modelId="{41CCF57E-AD27-4BD4-A237-4605934648C7}" type="presParOf" srcId="{678F3D74-AEAB-4970-809B-91B9413FAB59}" destId="{169631A2-ACF6-48FC-967C-C1FDBE56B11E}" srcOrd="2" destOrd="0" presId="urn:microsoft.com/office/officeart/2005/8/layout/vList2"/>
    <dgm:cxn modelId="{2F146457-C0B8-47E9-BE20-06FBE0C6C5AE}" type="presParOf" srcId="{678F3D74-AEAB-4970-809B-91B9413FAB59}" destId="{A4E71968-2E62-4171-8F72-689A4F5655D7}" srcOrd="3" destOrd="0" presId="urn:microsoft.com/office/officeart/2005/8/layout/vList2"/>
    <dgm:cxn modelId="{DFE72420-0774-43F9-812D-968FDCCD7FF6}" type="presParOf" srcId="{678F3D74-AEAB-4970-809B-91B9413FAB59}" destId="{17BC41B3-E084-4619-AB1E-3A9ABF4A6DE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2B243C-65AD-4D45-9D1D-9DCFA800B49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8012C3-6C76-4FB5-A61F-074E9854B35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Simplify the process of finding and managing volunteering opportunities.</a:t>
          </a:r>
          <a:endParaRPr lang="en-IN" dirty="0"/>
        </a:p>
      </dgm:t>
    </dgm:pt>
    <dgm:pt modelId="{2DA29B60-4520-4649-87FD-4AD71D0E7DE0}" type="parTrans" cxnId="{6B443F0A-23E2-4F8F-8759-9FEAC8C3965D}">
      <dgm:prSet/>
      <dgm:spPr/>
      <dgm:t>
        <a:bodyPr/>
        <a:lstStyle/>
        <a:p>
          <a:endParaRPr lang="en-IN"/>
        </a:p>
      </dgm:t>
    </dgm:pt>
    <dgm:pt modelId="{CDD52984-EF84-4969-966C-C262E67CCED1}" type="sibTrans" cxnId="{6B443F0A-23E2-4F8F-8759-9FEAC8C3965D}">
      <dgm:prSet/>
      <dgm:spPr/>
      <dgm:t>
        <a:bodyPr/>
        <a:lstStyle/>
        <a:p>
          <a:endParaRPr lang="en-IN"/>
        </a:p>
      </dgm:t>
    </dgm:pt>
    <dgm:pt modelId="{31D1E732-E04C-4CE5-8A83-14677C03740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Promote a culture of social responsibility.</a:t>
          </a:r>
          <a:endParaRPr lang="en-IN" dirty="0"/>
        </a:p>
      </dgm:t>
    </dgm:pt>
    <dgm:pt modelId="{EBB6970D-EA5B-4EB2-92B4-ACFBB54375CB}" type="parTrans" cxnId="{17258E81-755B-4D2A-AA56-7C1998EAE049}">
      <dgm:prSet/>
      <dgm:spPr/>
      <dgm:t>
        <a:bodyPr/>
        <a:lstStyle/>
        <a:p>
          <a:endParaRPr lang="en-IN"/>
        </a:p>
      </dgm:t>
    </dgm:pt>
    <dgm:pt modelId="{12273B3C-2316-48F7-95F8-41693FCF8AD4}" type="sibTrans" cxnId="{17258E81-755B-4D2A-AA56-7C1998EAE049}">
      <dgm:prSet/>
      <dgm:spPr/>
      <dgm:t>
        <a:bodyPr/>
        <a:lstStyle/>
        <a:p>
          <a:endParaRPr lang="en-IN"/>
        </a:p>
      </dgm:t>
    </dgm:pt>
    <dgm:pt modelId="{7D31FBB2-E7E6-4B2F-BA00-D9A2D2A7D3F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Provide recognition and tracking for volunteers’ efforts</a:t>
          </a:r>
          <a:endParaRPr lang="en-IN" dirty="0"/>
        </a:p>
      </dgm:t>
    </dgm:pt>
    <dgm:pt modelId="{8E8DD0D1-03FF-4C1B-866B-9CFEBCB8CD55}" type="parTrans" cxnId="{07FC151C-C8F6-4F6F-B900-A0AB123EFDEE}">
      <dgm:prSet/>
      <dgm:spPr/>
      <dgm:t>
        <a:bodyPr/>
        <a:lstStyle/>
        <a:p>
          <a:endParaRPr lang="en-IN"/>
        </a:p>
      </dgm:t>
    </dgm:pt>
    <dgm:pt modelId="{3F8DEE3A-0BB8-42B4-A446-DBE9E7168D45}" type="sibTrans" cxnId="{07FC151C-C8F6-4F6F-B900-A0AB123EFDEE}">
      <dgm:prSet/>
      <dgm:spPr/>
      <dgm:t>
        <a:bodyPr/>
        <a:lstStyle/>
        <a:p>
          <a:endParaRPr lang="en-IN"/>
        </a:p>
      </dgm:t>
    </dgm:pt>
    <dgm:pt modelId="{B5C96FF7-7644-416C-B7AA-467308FAEFE1}" type="pres">
      <dgm:prSet presAssocID="{F22B243C-65AD-4D45-9D1D-9DCFA800B498}" presName="linearFlow" presStyleCnt="0">
        <dgm:presLayoutVars>
          <dgm:dir/>
          <dgm:resizeHandles val="exact"/>
        </dgm:presLayoutVars>
      </dgm:prSet>
      <dgm:spPr/>
    </dgm:pt>
    <dgm:pt modelId="{E4AB59E2-57C1-4B72-947D-D1826D2B2000}" type="pres">
      <dgm:prSet presAssocID="{498012C3-6C76-4FB5-A61F-074E9854B35A}" presName="composite" presStyleCnt="0"/>
      <dgm:spPr/>
    </dgm:pt>
    <dgm:pt modelId="{2B6D3D78-33E5-49B3-A76F-2E8EBA7DD05B}" type="pres">
      <dgm:prSet presAssocID="{498012C3-6C76-4FB5-A61F-074E9854B35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CABE6E8-F7DF-499B-B176-7B73842F9BB1}" type="pres">
      <dgm:prSet presAssocID="{498012C3-6C76-4FB5-A61F-074E9854B35A}" presName="txShp" presStyleLbl="node1" presStyleIdx="0" presStyleCnt="3">
        <dgm:presLayoutVars>
          <dgm:bulletEnabled val="1"/>
        </dgm:presLayoutVars>
      </dgm:prSet>
      <dgm:spPr/>
    </dgm:pt>
    <dgm:pt modelId="{976EDAA2-F26D-49EC-8555-7B6D4CDA389B}" type="pres">
      <dgm:prSet presAssocID="{CDD52984-EF84-4969-966C-C262E67CCED1}" presName="spacing" presStyleCnt="0"/>
      <dgm:spPr/>
    </dgm:pt>
    <dgm:pt modelId="{3DD43455-FEA6-4345-B04B-E9ACB2ED2518}" type="pres">
      <dgm:prSet presAssocID="{31D1E732-E04C-4CE5-8A83-14677C037401}" presName="composite" presStyleCnt="0"/>
      <dgm:spPr/>
    </dgm:pt>
    <dgm:pt modelId="{DD9C12FC-D2F1-4237-869B-C5EC6823CA62}" type="pres">
      <dgm:prSet presAssocID="{31D1E732-E04C-4CE5-8A83-14677C037401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5F581F8-9916-40A4-A431-7D24E3CC89FB}" type="pres">
      <dgm:prSet presAssocID="{31D1E732-E04C-4CE5-8A83-14677C037401}" presName="txShp" presStyleLbl="node1" presStyleIdx="1" presStyleCnt="3">
        <dgm:presLayoutVars>
          <dgm:bulletEnabled val="1"/>
        </dgm:presLayoutVars>
      </dgm:prSet>
      <dgm:spPr/>
    </dgm:pt>
    <dgm:pt modelId="{B92364F3-E2DE-4194-91B9-A85169C25128}" type="pres">
      <dgm:prSet presAssocID="{12273B3C-2316-48F7-95F8-41693FCF8AD4}" presName="spacing" presStyleCnt="0"/>
      <dgm:spPr/>
    </dgm:pt>
    <dgm:pt modelId="{4DAEAB13-6AEE-47CE-B916-1AD39A0BE742}" type="pres">
      <dgm:prSet presAssocID="{7D31FBB2-E7E6-4B2F-BA00-D9A2D2A7D3F2}" presName="composite" presStyleCnt="0"/>
      <dgm:spPr/>
    </dgm:pt>
    <dgm:pt modelId="{49089001-46FD-4973-B2BC-8F82FE46CE75}" type="pres">
      <dgm:prSet presAssocID="{7D31FBB2-E7E6-4B2F-BA00-D9A2D2A7D3F2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89E5258-9C35-4758-BECB-56A31AA96051}" type="pres">
      <dgm:prSet presAssocID="{7D31FBB2-E7E6-4B2F-BA00-D9A2D2A7D3F2}" presName="txShp" presStyleLbl="node1" presStyleIdx="2" presStyleCnt="3">
        <dgm:presLayoutVars>
          <dgm:bulletEnabled val="1"/>
        </dgm:presLayoutVars>
      </dgm:prSet>
      <dgm:spPr/>
    </dgm:pt>
  </dgm:ptLst>
  <dgm:cxnLst>
    <dgm:cxn modelId="{6B443F0A-23E2-4F8F-8759-9FEAC8C3965D}" srcId="{F22B243C-65AD-4D45-9D1D-9DCFA800B498}" destId="{498012C3-6C76-4FB5-A61F-074E9854B35A}" srcOrd="0" destOrd="0" parTransId="{2DA29B60-4520-4649-87FD-4AD71D0E7DE0}" sibTransId="{CDD52984-EF84-4969-966C-C262E67CCED1}"/>
    <dgm:cxn modelId="{07FC151C-C8F6-4F6F-B900-A0AB123EFDEE}" srcId="{F22B243C-65AD-4D45-9D1D-9DCFA800B498}" destId="{7D31FBB2-E7E6-4B2F-BA00-D9A2D2A7D3F2}" srcOrd="2" destOrd="0" parTransId="{8E8DD0D1-03FF-4C1B-866B-9CFEBCB8CD55}" sibTransId="{3F8DEE3A-0BB8-42B4-A446-DBE9E7168D45}"/>
    <dgm:cxn modelId="{CBB49663-0658-4B3A-8656-DC9EB0FECEA8}" type="presOf" srcId="{7D31FBB2-E7E6-4B2F-BA00-D9A2D2A7D3F2}" destId="{689E5258-9C35-4758-BECB-56A31AA96051}" srcOrd="0" destOrd="0" presId="urn:microsoft.com/office/officeart/2005/8/layout/vList3"/>
    <dgm:cxn modelId="{17258E81-755B-4D2A-AA56-7C1998EAE049}" srcId="{F22B243C-65AD-4D45-9D1D-9DCFA800B498}" destId="{31D1E732-E04C-4CE5-8A83-14677C037401}" srcOrd="1" destOrd="0" parTransId="{EBB6970D-EA5B-4EB2-92B4-ACFBB54375CB}" sibTransId="{12273B3C-2316-48F7-95F8-41693FCF8AD4}"/>
    <dgm:cxn modelId="{6A4BEFD7-C85C-4AA6-A0E9-5826F77A17D1}" type="presOf" srcId="{F22B243C-65AD-4D45-9D1D-9DCFA800B498}" destId="{B5C96FF7-7644-416C-B7AA-467308FAEFE1}" srcOrd="0" destOrd="0" presId="urn:microsoft.com/office/officeart/2005/8/layout/vList3"/>
    <dgm:cxn modelId="{094B92EB-7230-45E3-95F5-7A72330BFA09}" type="presOf" srcId="{498012C3-6C76-4FB5-A61F-074E9854B35A}" destId="{ACABE6E8-F7DF-499B-B176-7B73842F9BB1}" srcOrd="0" destOrd="0" presId="urn:microsoft.com/office/officeart/2005/8/layout/vList3"/>
    <dgm:cxn modelId="{A8086BEF-F652-4FEE-81E0-B647923DA61C}" type="presOf" srcId="{31D1E732-E04C-4CE5-8A83-14677C037401}" destId="{95F581F8-9916-40A4-A431-7D24E3CC89FB}" srcOrd="0" destOrd="0" presId="urn:microsoft.com/office/officeart/2005/8/layout/vList3"/>
    <dgm:cxn modelId="{0646BDCD-737C-4D42-B67F-5184BE7FFD0C}" type="presParOf" srcId="{B5C96FF7-7644-416C-B7AA-467308FAEFE1}" destId="{E4AB59E2-57C1-4B72-947D-D1826D2B2000}" srcOrd="0" destOrd="0" presId="urn:microsoft.com/office/officeart/2005/8/layout/vList3"/>
    <dgm:cxn modelId="{39A6CA9E-592E-4301-B9DB-C994AFA1AC46}" type="presParOf" srcId="{E4AB59E2-57C1-4B72-947D-D1826D2B2000}" destId="{2B6D3D78-33E5-49B3-A76F-2E8EBA7DD05B}" srcOrd="0" destOrd="0" presId="urn:microsoft.com/office/officeart/2005/8/layout/vList3"/>
    <dgm:cxn modelId="{F8F7DD75-3ECA-4502-ACE7-97CC80FAB04B}" type="presParOf" srcId="{E4AB59E2-57C1-4B72-947D-D1826D2B2000}" destId="{ACABE6E8-F7DF-499B-B176-7B73842F9BB1}" srcOrd="1" destOrd="0" presId="urn:microsoft.com/office/officeart/2005/8/layout/vList3"/>
    <dgm:cxn modelId="{FFE7A8ED-2CA2-4895-B639-5C0DA9A967A4}" type="presParOf" srcId="{B5C96FF7-7644-416C-B7AA-467308FAEFE1}" destId="{976EDAA2-F26D-49EC-8555-7B6D4CDA389B}" srcOrd="1" destOrd="0" presId="urn:microsoft.com/office/officeart/2005/8/layout/vList3"/>
    <dgm:cxn modelId="{22EEDA33-9E7A-4888-A7D7-F818C8DA755B}" type="presParOf" srcId="{B5C96FF7-7644-416C-B7AA-467308FAEFE1}" destId="{3DD43455-FEA6-4345-B04B-E9ACB2ED2518}" srcOrd="2" destOrd="0" presId="urn:microsoft.com/office/officeart/2005/8/layout/vList3"/>
    <dgm:cxn modelId="{BCBB108D-DF34-4A12-A282-C202E1C684B2}" type="presParOf" srcId="{3DD43455-FEA6-4345-B04B-E9ACB2ED2518}" destId="{DD9C12FC-D2F1-4237-869B-C5EC6823CA62}" srcOrd="0" destOrd="0" presId="urn:microsoft.com/office/officeart/2005/8/layout/vList3"/>
    <dgm:cxn modelId="{37BF14A8-458A-4A2B-B68A-4E9C17A796BE}" type="presParOf" srcId="{3DD43455-FEA6-4345-B04B-E9ACB2ED2518}" destId="{95F581F8-9916-40A4-A431-7D24E3CC89FB}" srcOrd="1" destOrd="0" presId="urn:microsoft.com/office/officeart/2005/8/layout/vList3"/>
    <dgm:cxn modelId="{0EEBEB63-6DFE-44DC-A564-C99648C52314}" type="presParOf" srcId="{B5C96FF7-7644-416C-B7AA-467308FAEFE1}" destId="{B92364F3-E2DE-4194-91B9-A85169C25128}" srcOrd="3" destOrd="0" presId="urn:microsoft.com/office/officeart/2005/8/layout/vList3"/>
    <dgm:cxn modelId="{61B40E13-B4E3-4B5A-A91A-2A94FA1FE49E}" type="presParOf" srcId="{B5C96FF7-7644-416C-B7AA-467308FAEFE1}" destId="{4DAEAB13-6AEE-47CE-B916-1AD39A0BE742}" srcOrd="4" destOrd="0" presId="urn:microsoft.com/office/officeart/2005/8/layout/vList3"/>
    <dgm:cxn modelId="{8F0A6FC6-EA66-4ABE-AC6C-9210E504A8B2}" type="presParOf" srcId="{4DAEAB13-6AEE-47CE-B916-1AD39A0BE742}" destId="{49089001-46FD-4973-B2BC-8F82FE46CE75}" srcOrd="0" destOrd="0" presId="urn:microsoft.com/office/officeart/2005/8/layout/vList3"/>
    <dgm:cxn modelId="{28C74A35-E7EB-4487-8ADC-D91C637EEC7A}" type="presParOf" srcId="{4DAEAB13-6AEE-47CE-B916-1AD39A0BE742}" destId="{689E5258-9C35-4758-BECB-56A31AA960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59322B-F83E-489B-9D90-DCB239F4921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7781C6-61BB-4001-8007-80DDDC2E20C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/>
            <a:t>1.   Volunteers : </a:t>
          </a:r>
        </a:p>
      </dgm:t>
    </dgm:pt>
    <dgm:pt modelId="{0B2B6A2F-B628-4D84-80ED-BB355D1DB896}" type="parTrans" cxnId="{4349DC59-5DB6-4C2E-A37B-6C0CD15379F8}">
      <dgm:prSet/>
      <dgm:spPr/>
      <dgm:t>
        <a:bodyPr/>
        <a:lstStyle/>
        <a:p>
          <a:endParaRPr lang="en-IN"/>
        </a:p>
      </dgm:t>
    </dgm:pt>
    <dgm:pt modelId="{75DE1DB7-6617-4933-BA60-DB21D454DAB3}" type="sibTrans" cxnId="{4349DC59-5DB6-4C2E-A37B-6C0CD15379F8}">
      <dgm:prSet/>
      <dgm:spPr/>
      <dgm:t>
        <a:bodyPr/>
        <a:lstStyle/>
        <a:p>
          <a:endParaRPr lang="en-IN"/>
        </a:p>
      </dgm:t>
    </dgm:pt>
    <dgm:pt modelId="{8450CBF3-CDD8-401E-9953-F99990B38DD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/>
            <a:t>Search opportunities , apply, and track participation.</a:t>
          </a:r>
        </a:p>
      </dgm:t>
    </dgm:pt>
    <dgm:pt modelId="{60B1E625-7941-4A08-AB0B-A0107EB9E1D2}" type="parTrans" cxnId="{70A82A82-8892-4F18-9E40-3607D05215BD}">
      <dgm:prSet/>
      <dgm:spPr/>
      <dgm:t>
        <a:bodyPr/>
        <a:lstStyle/>
        <a:p>
          <a:endParaRPr lang="en-IN"/>
        </a:p>
      </dgm:t>
    </dgm:pt>
    <dgm:pt modelId="{F16BFE7D-E248-46D5-9255-6AB2F7EBDEAB}" type="sibTrans" cxnId="{70A82A82-8892-4F18-9E40-3607D05215BD}">
      <dgm:prSet/>
      <dgm:spPr/>
      <dgm:t>
        <a:bodyPr/>
        <a:lstStyle/>
        <a:p>
          <a:endParaRPr lang="en-IN"/>
        </a:p>
      </dgm:t>
    </dgm:pt>
    <dgm:pt modelId="{E56C3B94-4CA2-4807-BC94-BC118D2B381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/>
            <a:t>2.   Organizations:</a:t>
          </a:r>
        </a:p>
      </dgm:t>
    </dgm:pt>
    <dgm:pt modelId="{C2AE70AB-5E02-4E4C-88A3-923A1AE2F1BF}" type="parTrans" cxnId="{10168CDE-CFFF-4325-9C00-669513D68226}">
      <dgm:prSet/>
      <dgm:spPr/>
      <dgm:t>
        <a:bodyPr/>
        <a:lstStyle/>
        <a:p>
          <a:endParaRPr lang="en-IN"/>
        </a:p>
      </dgm:t>
    </dgm:pt>
    <dgm:pt modelId="{FCFC3418-3516-4DDE-83F1-3AD0F6CBF7E5}" type="sibTrans" cxnId="{10168CDE-CFFF-4325-9C00-669513D68226}">
      <dgm:prSet/>
      <dgm:spPr/>
      <dgm:t>
        <a:bodyPr/>
        <a:lstStyle/>
        <a:p>
          <a:endParaRPr lang="en-IN"/>
        </a:p>
      </dgm:t>
    </dgm:pt>
    <dgm:pt modelId="{9EF7CD86-2B93-41F4-8EAD-FB440029917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/>
            <a:t>Post and manage volunteering events. </a:t>
          </a:r>
        </a:p>
      </dgm:t>
    </dgm:pt>
    <dgm:pt modelId="{899FCB12-93A8-4FD0-B61D-0D331DF4D6B3}" type="parTrans" cxnId="{E1B1A8D9-27E3-4DE0-9F56-434B682F7266}">
      <dgm:prSet/>
      <dgm:spPr/>
      <dgm:t>
        <a:bodyPr/>
        <a:lstStyle/>
        <a:p>
          <a:endParaRPr lang="en-IN"/>
        </a:p>
      </dgm:t>
    </dgm:pt>
    <dgm:pt modelId="{4426B375-2E9C-48B2-8A35-D08C6B371174}" type="sibTrans" cxnId="{E1B1A8D9-27E3-4DE0-9F56-434B682F7266}">
      <dgm:prSet/>
      <dgm:spPr/>
      <dgm:t>
        <a:bodyPr/>
        <a:lstStyle/>
        <a:p>
          <a:endParaRPr lang="en-IN"/>
        </a:p>
      </dgm:t>
    </dgm:pt>
    <dgm:pt modelId="{A444951E-EFF9-48C0-9418-D15AEE447D3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/>
            <a:t>3    Admin:</a:t>
          </a:r>
        </a:p>
      </dgm:t>
    </dgm:pt>
    <dgm:pt modelId="{47CD1FE8-4D73-457C-BF9A-BF5FCEDB0CE9}" type="parTrans" cxnId="{3D537510-A750-4758-9169-6B8F2C833885}">
      <dgm:prSet/>
      <dgm:spPr/>
      <dgm:t>
        <a:bodyPr/>
        <a:lstStyle/>
        <a:p>
          <a:endParaRPr lang="en-IN"/>
        </a:p>
      </dgm:t>
    </dgm:pt>
    <dgm:pt modelId="{8C670CC3-058F-4427-B31B-90051EC10924}" type="sibTrans" cxnId="{3D537510-A750-4758-9169-6B8F2C833885}">
      <dgm:prSet/>
      <dgm:spPr/>
      <dgm:t>
        <a:bodyPr/>
        <a:lstStyle/>
        <a:p>
          <a:endParaRPr lang="en-IN"/>
        </a:p>
      </dgm:t>
    </dgm:pt>
    <dgm:pt modelId="{6D76BDD8-C9EB-4C8D-A102-87749472CE1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/>
            <a:t>Oversee platform operations and resolve issues.</a:t>
          </a:r>
        </a:p>
      </dgm:t>
    </dgm:pt>
    <dgm:pt modelId="{82F9F758-9400-40A9-81CF-EB6FC37329BE}" type="parTrans" cxnId="{BE53D03B-368F-4E7B-B15B-39A4EDEE9C58}">
      <dgm:prSet/>
      <dgm:spPr/>
      <dgm:t>
        <a:bodyPr/>
        <a:lstStyle/>
        <a:p>
          <a:endParaRPr lang="en-IN"/>
        </a:p>
      </dgm:t>
    </dgm:pt>
    <dgm:pt modelId="{C6F75AA3-2EB7-42CE-9748-BBA3D9DFDDF4}" type="sibTrans" cxnId="{BE53D03B-368F-4E7B-B15B-39A4EDEE9C58}">
      <dgm:prSet/>
      <dgm:spPr/>
      <dgm:t>
        <a:bodyPr/>
        <a:lstStyle/>
        <a:p>
          <a:endParaRPr lang="en-IN"/>
        </a:p>
      </dgm:t>
    </dgm:pt>
    <dgm:pt modelId="{80CA7CA6-1ABA-49D5-9302-1F5668985948}" type="pres">
      <dgm:prSet presAssocID="{6159322B-F83E-489B-9D90-DCB239F49218}" presName="linearFlow" presStyleCnt="0">
        <dgm:presLayoutVars>
          <dgm:dir/>
          <dgm:resizeHandles val="exact"/>
        </dgm:presLayoutVars>
      </dgm:prSet>
      <dgm:spPr/>
    </dgm:pt>
    <dgm:pt modelId="{FC3730AC-C319-43A6-B74F-B51CDD849ACB}" type="pres">
      <dgm:prSet presAssocID="{AC7781C6-61BB-4001-8007-80DDDC2E20CD}" presName="composite" presStyleCnt="0"/>
      <dgm:spPr/>
    </dgm:pt>
    <dgm:pt modelId="{22A39DE2-C6D6-4F8E-BE6A-2C8E60413801}" type="pres">
      <dgm:prSet presAssocID="{AC7781C6-61BB-4001-8007-80DDDC2E20C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7FFB2DF-5605-4DEF-8941-8A47CEA61233}" type="pres">
      <dgm:prSet presAssocID="{AC7781C6-61BB-4001-8007-80DDDC2E20CD}" presName="txShp" presStyleLbl="node1" presStyleIdx="0" presStyleCnt="3">
        <dgm:presLayoutVars>
          <dgm:bulletEnabled val="1"/>
        </dgm:presLayoutVars>
      </dgm:prSet>
      <dgm:spPr/>
    </dgm:pt>
    <dgm:pt modelId="{0586A9CC-9019-4718-B992-525E9304AC6A}" type="pres">
      <dgm:prSet presAssocID="{75DE1DB7-6617-4933-BA60-DB21D454DAB3}" presName="spacing" presStyleCnt="0"/>
      <dgm:spPr/>
    </dgm:pt>
    <dgm:pt modelId="{74CADC2C-3644-4E50-A4CE-7BE5477074B9}" type="pres">
      <dgm:prSet presAssocID="{E56C3B94-4CA2-4807-BC94-BC118D2B3811}" presName="composite" presStyleCnt="0"/>
      <dgm:spPr/>
    </dgm:pt>
    <dgm:pt modelId="{CB524F6D-3F7F-4B3D-A5BF-038EB10FEFB4}" type="pres">
      <dgm:prSet presAssocID="{E56C3B94-4CA2-4807-BC94-BC118D2B3811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 boy"/>
        </a:ext>
      </dgm:extLst>
    </dgm:pt>
    <dgm:pt modelId="{56D0AB1A-AF1B-499E-8122-F30D04056E06}" type="pres">
      <dgm:prSet presAssocID="{E56C3B94-4CA2-4807-BC94-BC118D2B3811}" presName="txShp" presStyleLbl="node1" presStyleIdx="1" presStyleCnt="3">
        <dgm:presLayoutVars>
          <dgm:bulletEnabled val="1"/>
        </dgm:presLayoutVars>
      </dgm:prSet>
      <dgm:spPr/>
    </dgm:pt>
    <dgm:pt modelId="{B8E6C0DA-B6C6-4EB9-8A34-806EDE467A60}" type="pres">
      <dgm:prSet presAssocID="{FCFC3418-3516-4DDE-83F1-3AD0F6CBF7E5}" presName="spacing" presStyleCnt="0"/>
      <dgm:spPr/>
    </dgm:pt>
    <dgm:pt modelId="{4095F63B-A90E-47F4-87E9-94A8D5851539}" type="pres">
      <dgm:prSet presAssocID="{A444951E-EFF9-48C0-9418-D15AEE447D31}" presName="composite" presStyleCnt="0"/>
      <dgm:spPr/>
    </dgm:pt>
    <dgm:pt modelId="{E1A88E19-36BA-489B-9541-7D7684DA138D}" type="pres">
      <dgm:prSet presAssocID="{A444951E-EFF9-48C0-9418-D15AEE447D31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709FCAA-815D-449D-B376-02B567D43AA4}" type="pres">
      <dgm:prSet presAssocID="{A444951E-EFF9-48C0-9418-D15AEE447D31}" presName="txShp" presStyleLbl="node1" presStyleIdx="2" presStyleCnt="3">
        <dgm:presLayoutVars>
          <dgm:bulletEnabled val="1"/>
        </dgm:presLayoutVars>
      </dgm:prSet>
      <dgm:spPr/>
    </dgm:pt>
  </dgm:ptLst>
  <dgm:cxnLst>
    <dgm:cxn modelId="{3D537510-A750-4758-9169-6B8F2C833885}" srcId="{6159322B-F83E-489B-9D90-DCB239F49218}" destId="{A444951E-EFF9-48C0-9418-D15AEE447D31}" srcOrd="2" destOrd="0" parTransId="{47CD1FE8-4D73-457C-BF9A-BF5FCEDB0CE9}" sibTransId="{8C670CC3-058F-4427-B31B-90051EC10924}"/>
    <dgm:cxn modelId="{BE53D03B-368F-4E7B-B15B-39A4EDEE9C58}" srcId="{A444951E-EFF9-48C0-9418-D15AEE447D31}" destId="{6D76BDD8-C9EB-4C8D-A102-87749472CE1D}" srcOrd="0" destOrd="0" parTransId="{82F9F758-9400-40A9-81CF-EB6FC37329BE}" sibTransId="{C6F75AA3-2EB7-42CE-9748-BBA3D9DFDDF4}"/>
    <dgm:cxn modelId="{83DA7948-81CB-4971-BDDE-0D4381315297}" type="presOf" srcId="{AC7781C6-61BB-4001-8007-80DDDC2E20CD}" destId="{67FFB2DF-5605-4DEF-8941-8A47CEA61233}" srcOrd="0" destOrd="0" presId="urn:microsoft.com/office/officeart/2005/8/layout/vList3"/>
    <dgm:cxn modelId="{4D14B56A-83AC-4D24-AEF0-A750F8AC20FC}" type="presOf" srcId="{9EF7CD86-2B93-41F4-8EAD-FB4400299174}" destId="{56D0AB1A-AF1B-499E-8122-F30D04056E06}" srcOrd="0" destOrd="1" presId="urn:microsoft.com/office/officeart/2005/8/layout/vList3"/>
    <dgm:cxn modelId="{FDD79357-7313-48DF-B8A9-71602C4540E3}" type="presOf" srcId="{E56C3B94-4CA2-4807-BC94-BC118D2B3811}" destId="{56D0AB1A-AF1B-499E-8122-F30D04056E06}" srcOrd="0" destOrd="0" presId="urn:microsoft.com/office/officeart/2005/8/layout/vList3"/>
    <dgm:cxn modelId="{4349DC59-5DB6-4C2E-A37B-6C0CD15379F8}" srcId="{6159322B-F83E-489B-9D90-DCB239F49218}" destId="{AC7781C6-61BB-4001-8007-80DDDC2E20CD}" srcOrd="0" destOrd="0" parTransId="{0B2B6A2F-B628-4D84-80ED-BB355D1DB896}" sibTransId="{75DE1DB7-6617-4933-BA60-DB21D454DAB3}"/>
    <dgm:cxn modelId="{70A82A82-8892-4F18-9E40-3607D05215BD}" srcId="{AC7781C6-61BB-4001-8007-80DDDC2E20CD}" destId="{8450CBF3-CDD8-401E-9953-F99990B38DD4}" srcOrd="0" destOrd="0" parTransId="{60B1E625-7941-4A08-AB0B-A0107EB9E1D2}" sibTransId="{F16BFE7D-E248-46D5-9255-6AB2F7EBDEAB}"/>
    <dgm:cxn modelId="{E1B1A8D9-27E3-4DE0-9F56-434B682F7266}" srcId="{E56C3B94-4CA2-4807-BC94-BC118D2B3811}" destId="{9EF7CD86-2B93-41F4-8EAD-FB4400299174}" srcOrd="0" destOrd="0" parTransId="{899FCB12-93A8-4FD0-B61D-0D331DF4D6B3}" sibTransId="{4426B375-2E9C-48B2-8A35-D08C6B371174}"/>
    <dgm:cxn modelId="{10168CDE-CFFF-4325-9C00-669513D68226}" srcId="{6159322B-F83E-489B-9D90-DCB239F49218}" destId="{E56C3B94-4CA2-4807-BC94-BC118D2B3811}" srcOrd="1" destOrd="0" parTransId="{C2AE70AB-5E02-4E4C-88A3-923A1AE2F1BF}" sibTransId="{FCFC3418-3516-4DDE-83F1-3AD0F6CBF7E5}"/>
    <dgm:cxn modelId="{6B7AE5E9-7367-4F4A-A4FA-E0025C0A7106}" type="presOf" srcId="{6159322B-F83E-489B-9D90-DCB239F49218}" destId="{80CA7CA6-1ABA-49D5-9302-1F5668985948}" srcOrd="0" destOrd="0" presId="urn:microsoft.com/office/officeart/2005/8/layout/vList3"/>
    <dgm:cxn modelId="{09D404ED-22F9-42F0-942A-52F028FA6079}" type="presOf" srcId="{A444951E-EFF9-48C0-9418-D15AEE447D31}" destId="{6709FCAA-815D-449D-B376-02B567D43AA4}" srcOrd="0" destOrd="0" presId="urn:microsoft.com/office/officeart/2005/8/layout/vList3"/>
    <dgm:cxn modelId="{D2E4F0F0-6505-4D34-9792-FD242B8520D5}" type="presOf" srcId="{6D76BDD8-C9EB-4C8D-A102-87749472CE1D}" destId="{6709FCAA-815D-449D-B376-02B567D43AA4}" srcOrd="0" destOrd="1" presId="urn:microsoft.com/office/officeart/2005/8/layout/vList3"/>
    <dgm:cxn modelId="{6F0DE2FA-2DB2-4A12-A34F-D7B9BF6203EE}" type="presOf" srcId="{8450CBF3-CDD8-401E-9953-F99990B38DD4}" destId="{67FFB2DF-5605-4DEF-8941-8A47CEA61233}" srcOrd="0" destOrd="1" presId="urn:microsoft.com/office/officeart/2005/8/layout/vList3"/>
    <dgm:cxn modelId="{6412F66B-9777-44C9-8193-22C1A98525FD}" type="presParOf" srcId="{80CA7CA6-1ABA-49D5-9302-1F5668985948}" destId="{FC3730AC-C319-43A6-B74F-B51CDD849ACB}" srcOrd="0" destOrd="0" presId="urn:microsoft.com/office/officeart/2005/8/layout/vList3"/>
    <dgm:cxn modelId="{19DB9786-54C0-4313-B8A3-C3BC05068BED}" type="presParOf" srcId="{FC3730AC-C319-43A6-B74F-B51CDD849ACB}" destId="{22A39DE2-C6D6-4F8E-BE6A-2C8E60413801}" srcOrd="0" destOrd="0" presId="urn:microsoft.com/office/officeart/2005/8/layout/vList3"/>
    <dgm:cxn modelId="{32754ACD-84F7-4215-9756-96EE23268979}" type="presParOf" srcId="{FC3730AC-C319-43A6-B74F-B51CDD849ACB}" destId="{67FFB2DF-5605-4DEF-8941-8A47CEA61233}" srcOrd="1" destOrd="0" presId="urn:microsoft.com/office/officeart/2005/8/layout/vList3"/>
    <dgm:cxn modelId="{389662CE-5F6B-4C78-949F-768E91DACCA0}" type="presParOf" srcId="{80CA7CA6-1ABA-49D5-9302-1F5668985948}" destId="{0586A9CC-9019-4718-B992-525E9304AC6A}" srcOrd="1" destOrd="0" presId="urn:microsoft.com/office/officeart/2005/8/layout/vList3"/>
    <dgm:cxn modelId="{28ADF11B-AED4-4CCC-8FCC-672CC460FC7D}" type="presParOf" srcId="{80CA7CA6-1ABA-49D5-9302-1F5668985948}" destId="{74CADC2C-3644-4E50-A4CE-7BE5477074B9}" srcOrd="2" destOrd="0" presId="urn:microsoft.com/office/officeart/2005/8/layout/vList3"/>
    <dgm:cxn modelId="{3457B84C-52D9-490A-BD19-67BC32F93451}" type="presParOf" srcId="{74CADC2C-3644-4E50-A4CE-7BE5477074B9}" destId="{CB524F6D-3F7F-4B3D-A5BF-038EB10FEFB4}" srcOrd="0" destOrd="0" presId="urn:microsoft.com/office/officeart/2005/8/layout/vList3"/>
    <dgm:cxn modelId="{D6515C4E-141E-4F39-8997-E76B5C605C6C}" type="presParOf" srcId="{74CADC2C-3644-4E50-A4CE-7BE5477074B9}" destId="{56D0AB1A-AF1B-499E-8122-F30D04056E06}" srcOrd="1" destOrd="0" presId="urn:microsoft.com/office/officeart/2005/8/layout/vList3"/>
    <dgm:cxn modelId="{96912948-EEFE-44E0-9754-50898F164BA0}" type="presParOf" srcId="{80CA7CA6-1ABA-49D5-9302-1F5668985948}" destId="{B8E6C0DA-B6C6-4EB9-8A34-806EDE467A60}" srcOrd="3" destOrd="0" presId="urn:microsoft.com/office/officeart/2005/8/layout/vList3"/>
    <dgm:cxn modelId="{22C7E8F5-D11D-44E3-9BF5-4589645202C3}" type="presParOf" srcId="{80CA7CA6-1ABA-49D5-9302-1F5668985948}" destId="{4095F63B-A90E-47F4-87E9-94A8D5851539}" srcOrd="4" destOrd="0" presId="urn:microsoft.com/office/officeart/2005/8/layout/vList3"/>
    <dgm:cxn modelId="{CED1153F-13AB-40C3-A86D-DA67B5EA481F}" type="presParOf" srcId="{4095F63B-A90E-47F4-87E9-94A8D5851539}" destId="{E1A88E19-36BA-489B-9541-7D7684DA138D}" srcOrd="0" destOrd="0" presId="urn:microsoft.com/office/officeart/2005/8/layout/vList3"/>
    <dgm:cxn modelId="{3109B199-0B68-4718-B8C5-34E51B72ED8E}" type="presParOf" srcId="{4095F63B-A90E-47F4-87E9-94A8D5851539}" destId="{6709FCAA-815D-449D-B376-02B567D43A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432F1B-C773-4E51-B06F-CB6C37F1CBC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7E565E-77B5-4849-9BF2-E8B0785070F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User-friendly registration and logins for volunteers and organizations.</a:t>
          </a:r>
          <a:endParaRPr lang="en-IN" dirty="0"/>
        </a:p>
      </dgm:t>
    </dgm:pt>
    <dgm:pt modelId="{03890159-F4D8-41B1-8F56-E114A5668909}" type="parTrans" cxnId="{59E6D175-0EE8-475E-878E-B8992A607F81}">
      <dgm:prSet/>
      <dgm:spPr/>
      <dgm:t>
        <a:bodyPr/>
        <a:lstStyle/>
        <a:p>
          <a:endParaRPr lang="en-IN"/>
        </a:p>
      </dgm:t>
    </dgm:pt>
    <dgm:pt modelId="{15DFA4CF-1975-46D1-BB0F-C29396118616}" type="sibTrans" cxnId="{59E6D175-0EE8-475E-878E-B8992A607F81}">
      <dgm:prSet/>
      <dgm:spPr/>
      <dgm:t>
        <a:bodyPr/>
        <a:lstStyle/>
        <a:p>
          <a:endParaRPr lang="en-IN"/>
        </a:p>
      </dgm:t>
    </dgm:pt>
    <dgm:pt modelId="{977D2BE5-AD6D-4CCF-809F-A65B395CD0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Opportunity search with filters (location , category, etc. ).</a:t>
          </a:r>
          <a:endParaRPr lang="en-IN" dirty="0"/>
        </a:p>
      </dgm:t>
    </dgm:pt>
    <dgm:pt modelId="{7A7AD02E-F163-4CFB-AD1A-B66D2C3547ED}" type="parTrans" cxnId="{FA7DB7B6-4140-456F-AF7D-7300B2BA180D}">
      <dgm:prSet/>
      <dgm:spPr/>
      <dgm:t>
        <a:bodyPr/>
        <a:lstStyle/>
        <a:p>
          <a:endParaRPr lang="en-IN"/>
        </a:p>
      </dgm:t>
    </dgm:pt>
    <dgm:pt modelId="{8E37A48A-5EC4-4066-A4AB-1D7A153F3C3B}" type="sibTrans" cxnId="{FA7DB7B6-4140-456F-AF7D-7300B2BA180D}">
      <dgm:prSet/>
      <dgm:spPr/>
      <dgm:t>
        <a:bodyPr/>
        <a:lstStyle/>
        <a:p>
          <a:endParaRPr lang="en-IN"/>
        </a:p>
      </dgm:t>
    </dgm:pt>
    <dgm:pt modelId="{DB02147A-3149-4717-86A6-756831FAD1D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Volunteer dashboard to track hours and achievements.</a:t>
          </a:r>
          <a:endParaRPr lang="en-IN" dirty="0"/>
        </a:p>
      </dgm:t>
    </dgm:pt>
    <dgm:pt modelId="{6C53FB3A-56D8-402A-A312-04691D0CC1DC}" type="parTrans" cxnId="{E0AEB7A7-7129-4790-9A8D-978904F3102B}">
      <dgm:prSet/>
      <dgm:spPr/>
      <dgm:t>
        <a:bodyPr/>
        <a:lstStyle/>
        <a:p>
          <a:endParaRPr lang="en-IN"/>
        </a:p>
      </dgm:t>
    </dgm:pt>
    <dgm:pt modelId="{EB6EE59A-BE1A-4EE6-9614-561409A4A59C}" type="sibTrans" cxnId="{E0AEB7A7-7129-4790-9A8D-978904F3102B}">
      <dgm:prSet/>
      <dgm:spPr/>
      <dgm:t>
        <a:bodyPr/>
        <a:lstStyle/>
        <a:p>
          <a:endParaRPr lang="en-IN"/>
        </a:p>
      </dgm:t>
    </dgm:pt>
    <dgm:pt modelId="{6A6FB710-EA29-40E1-BD9E-6AF040A90E1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Organization dashboard to manage events and applications.</a:t>
          </a:r>
          <a:endParaRPr lang="en-IN" dirty="0"/>
        </a:p>
      </dgm:t>
    </dgm:pt>
    <dgm:pt modelId="{9982D8F8-C4CD-4B0A-A36D-E5A05FA115AC}" type="parTrans" cxnId="{C4F324EB-B3B0-4436-AC1C-7370F84AFC6B}">
      <dgm:prSet/>
      <dgm:spPr/>
      <dgm:t>
        <a:bodyPr/>
        <a:lstStyle/>
        <a:p>
          <a:endParaRPr lang="en-IN"/>
        </a:p>
      </dgm:t>
    </dgm:pt>
    <dgm:pt modelId="{7AEFC493-B323-4C15-8369-C59139FDF0AF}" type="sibTrans" cxnId="{C4F324EB-B3B0-4436-AC1C-7370F84AFC6B}">
      <dgm:prSet/>
      <dgm:spPr/>
      <dgm:t>
        <a:bodyPr/>
        <a:lstStyle/>
        <a:p>
          <a:endParaRPr lang="en-IN"/>
        </a:p>
      </dgm:t>
    </dgm:pt>
    <dgm:pt modelId="{6AD27074-424D-4B51-BEDC-31C6A905E38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Notification and reminders.</a:t>
          </a:r>
          <a:endParaRPr lang="en-IN"/>
        </a:p>
      </dgm:t>
    </dgm:pt>
    <dgm:pt modelId="{53278142-CF97-4FD3-93F9-6AEEF57B88B7}" type="parTrans" cxnId="{BA720825-24B0-4C3A-BE13-BD66A153035B}">
      <dgm:prSet/>
      <dgm:spPr/>
      <dgm:t>
        <a:bodyPr/>
        <a:lstStyle/>
        <a:p>
          <a:endParaRPr lang="en-IN"/>
        </a:p>
      </dgm:t>
    </dgm:pt>
    <dgm:pt modelId="{FD00D9F3-51EC-4A3E-8985-E39E430EFD38}" type="sibTrans" cxnId="{BA720825-24B0-4C3A-BE13-BD66A153035B}">
      <dgm:prSet/>
      <dgm:spPr/>
      <dgm:t>
        <a:bodyPr/>
        <a:lstStyle/>
        <a:p>
          <a:endParaRPr lang="en-IN"/>
        </a:p>
      </dgm:t>
    </dgm:pt>
    <dgm:pt modelId="{5736F380-8ED9-4163-80E7-20B81FD9156E}" type="pres">
      <dgm:prSet presAssocID="{EA432F1B-C773-4E51-B06F-CB6C37F1CBC9}" presName="CompostProcess" presStyleCnt="0">
        <dgm:presLayoutVars>
          <dgm:dir/>
          <dgm:resizeHandles val="exact"/>
        </dgm:presLayoutVars>
      </dgm:prSet>
      <dgm:spPr/>
    </dgm:pt>
    <dgm:pt modelId="{1893000D-58B8-4A86-BF29-379B5CFFDEF1}" type="pres">
      <dgm:prSet presAssocID="{EA432F1B-C773-4E51-B06F-CB6C37F1CBC9}" presName="arrow" presStyleLbl="bgShp" presStyleIdx="0" presStyleCnt="1"/>
      <dgm:spPr>
        <a:solidFill>
          <a:schemeClr val="accent2">
            <a:lumMod val="20000"/>
            <a:lumOff val="80000"/>
          </a:schemeClr>
        </a:solidFill>
      </dgm:spPr>
    </dgm:pt>
    <dgm:pt modelId="{F5745A11-8674-44E3-B53D-4F1658C61196}" type="pres">
      <dgm:prSet presAssocID="{EA432F1B-C773-4E51-B06F-CB6C37F1CBC9}" presName="linearProcess" presStyleCnt="0"/>
      <dgm:spPr/>
    </dgm:pt>
    <dgm:pt modelId="{020DF79D-7EC5-4457-92FC-9E8A06385E5B}" type="pres">
      <dgm:prSet presAssocID="{447E565E-77B5-4849-9BF2-E8B0785070F1}" presName="textNode" presStyleLbl="node1" presStyleIdx="0" presStyleCnt="5">
        <dgm:presLayoutVars>
          <dgm:bulletEnabled val="1"/>
        </dgm:presLayoutVars>
      </dgm:prSet>
      <dgm:spPr/>
    </dgm:pt>
    <dgm:pt modelId="{F57815E1-FC05-49DC-A814-B57ED269952C}" type="pres">
      <dgm:prSet presAssocID="{15DFA4CF-1975-46D1-BB0F-C29396118616}" presName="sibTrans" presStyleCnt="0"/>
      <dgm:spPr/>
    </dgm:pt>
    <dgm:pt modelId="{CB5DB2D8-984D-4CC6-9DFF-FDB20AE02EF9}" type="pres">
      <dgm:prSet presAssocID="{977D2BE5-AD6D-4CCF-809F-A65B395CD097}" presName="textNode" presStyleLbl="node1" presStyleIdx="1" presStyleCnt="5">
        <dgm:presLayoutVars>
          <dgm:bulletEnabled val="1"/>
        </dgm:presLayoutVars>
      </dgm:prSet>
      <dgm:spPr/>
    </dgm:pt>
    <dgm:pt modelId="{8677670E-D02E-4A17-A69A-04D6033E350D}" type="pres">
      <dgm:prSet presAssocID="{8E37A48A-5EC4-4066-A4AB-1D7A153F3C3B}" presName="sibTrans" presStyleCnt="0"/>
      <dgm:spPr/>
    </dgm:pt>
    <dgm:pt modelId="{D31D66A2-5AAE-4F4F-8FDE-FBD133DB3D45}" type="pres">
      <dgm:prSet presAssocID="{DB02147A-3149-4717-86A6-756831FAD1D6}" presName="textNode" presStyleLbl="node1" presStyleIdx="2" presStyleCnt="5">
        <dgm:presLayoutVars>
          <dgm:bulletEnabled val="1"/>
        </dgm:presLayoutVars>
      </dgm:prSet>
      <dgm:spPr/>
    </dgm:pt>
    <dgm:pt modelId="{5D29D293-3A1B-4F30-88CD-4466E80AF2F6}" type="pres">
      <dgm:prSet presAssocID="{EB6EE59A-BE1A-4EE6-9614-561409A4A59C}" presName="sibTrans" presStyleCnt="0"/>
      <dgm:spPr/>
    </dgm:pt>
    <dgm:pt modelId="{8E740F84-6E62-45F9-85A2-6A79FDB28C16}" type="pres">
      <dgm:prSet presAssocID="{6A6FB710-EA29-40E1-BD9E-6AF040A90E1D}" presName="textNode" presStyleLbl="node1" presStyleIdx="3" presStyleCnt="5">
        <dgm:presLayoutVars>
          <dgm:bulletEnabled val="1"/>
        </dgm:presLayoutVars>
      </dgm:prSet>
      <dgm:spPr/>
    </dgm:pt>
    <dgm:pt modelId="{F5E662DC-4B17-4F5A-99C1-88C5D9ED7E5A}" type="pres">
      <dgm:prSet presAssocID="{7AEFC493-B323-4C15-8369-C59139FDF0AF}" presName="sibTrans" presStyleCnt="0"/>
      <dgm:spPr/>
    </dgm:pt>
    <dgm:pt modelId="{2622358D-D1C0-485B-B0C9-E1130B61270B}" type="pres">
      <dgm:prSet presAssocID="{6AD27074-424D-4B51-BEDC-31C6A905E38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08F321B-28B4-4B50-A5F3-CE36B48B740C}" type="presOf" srcId="{6A6FB710-EA29-40E1-BD9E-6AF040A90E1D}" destId="{8E740F84-6E62-45F9-85A2-6A79FDB28C16}" srcOrd="0" destOrd="0" presId="urn:microsoft.com/office/officeart/2005/8/layout/hProcess9"/>
    <dgm:cxn modelId="{F571AB20-171C-4715-95FA-5C1D410CA97F}" type="presOf" srcId="{EA432F1B-C773-4E51-B06F-CB6C37F1CBC9}" destId="{5736F380-8ED9-4163-80E7-20B81FD9156E}" srcOrd="0" destOrd="0" presId="urn:microsoft.com/office/officeart/2005/8/layout/hProcess9"/>
    <dgm:cxn modelId="{BA720825-24B0-4C3A-BE13-BD66A153035B}" srcId="{EA432F1B-C773-4E51-B06F-CB6C37F1CBC9}" destId="{6AD27074-424D-4B51-BEDC-31C6A905E38A}" srcOrd="4" destOrd="0" parTransId="{53278142-CF97-4FD3-93F9-6AEEF57B88B7}" sibTransId="{FD00D9F3-51EC-4A3E-8985-E39E430EFD38}"/>
    <dgm:cxn modelId="{D3BF0A41-C910-4D8A-BF2E-C0C15E45F098}" type="presOf" srcId="{447E565E-77B5-4849-9BF2-E8B0785070F1}" destId="{020DF79D-7EC5-4457-92FC-9E8A06385E5B}" srcOrd="0" destOrd="0" presId="urn:microsoft.com/office/officeart/2005/8/layout/hProcess9"/>
    <dgm:cxn modelId="{033CFB4C-0B1C-4899-9E68-8E09C523CFC3}" type="presOf" srcId="{DB02147A-3149-4717-86A6-756831FAD1D6}" destId="{D31D66A2-5AAE-4F4F-8FDE-FBD133DB3D45}" srcOrd="0" destOrd="0" presId="urn:microsoft.com/office/officeart/2005/8/layout/hProcess9"/>
    <dgm:cxn modelId="{59E6D175-0EE8-475E-878E-B8992A607F81}" srcId="{EA432F1B-C773-4E51-B06F-CB6C37F1CBC9}" destId="{447E565E-77B5-4849-9BF2-E8B0785070F1}" srcOrd="0" destOrd="0" parTransId="{03890159-F4D8-41B1-8F56-E114A5668909}" sibTransId="{15DFA4CF-1975-46D1-BB0F-C29396118616}"/>
    <dgm:cxn modelId="{E0AEB7A7-7129-4790-9A8D-978904F3102B}" srcId="{EA432F1B-C773-4E51-B06F-CB6C37F1CBC9}" destId="{DB02147A-3149-4717-86A6-756831FAD1D6}" srcOrd="2" destOrd="0" parTransId="{6C53FB3A-56D8-402A-A312-04691D0CC1DC}" sibTransId="{EB6EE59A-BE1A-4EE6-9614-561409A4A59C}"/>
    <dgm:cxn modelId="{4C565DAD-5DCA-463E-B710-E6B8DD7692C7}" type="presOf" srcId="{977D2BE5-AD6D-4CCF-809F-A65B395CD097}" destId="{CB5DB2D8-984D-4CC6-9DFF-FDB20AE02EF9}" srcOrd="0" destOrd="0" presId="urn:microsoft.com/office/officeart/2005/8/layout/hProcess9"/>
    <dgm:cxn modelId="{FA7DB7B6-4140-456F-AF7D-7300B2BA180D}" srcId="{EA432F1B-C773-4E51-B06F-CB6C37F1CBC9}" destId="{977D2BE5-AD6D-4CCF-809F-A65B395CD097}" srcOrd="1" destOrd="0" parTransId="{7A7AD02E-F163-4CFB-AD1A-B66D2C3547ED}" sibTransId="{8E37A48A-5EC4-4066-A4AB-1D7A153F3C3B}"/>
    <dgm:cxn modelId="{C4F324EB-B3B0-4436-AC1C-7370F84AFC6B}" srcId="{EA432F1B-C773-4E51-B06F-CB6C37F1CBC9}" destId="{6A6FB710-EA29-40E1-BD9E-6AF040A90E1D}" srcOrd="3" destOrd="0" parTransId="{9982D8F8-C4CD-4B0A-A36D-E5A05FA115AC}" sibTransId="{7AEFC493-B323-4C15-8369-C59139FDF0AF}"/>
    <dgm:cxn modelId="{AD79DDF7-0C22-4DCE-86CB-C7B2204F961C}" type="presOf" srcId="{6AD27074-424D-4B51-BEDC-31C6A905E38A}" destId="{2622358D-D1C0-485B-B0C9-E1130B61270B}" srcOrd="0" destOrd="0" presId="urn:microsoft.com/office/officeart/2005/8/layout/hProcess9"/>
    <dgm:cxn modelId="{63C05E13-EFE7-4720-9C55-25000222A5D4}" type="presParOf" srcId="{5736F380-8ED9-4163-80E7-20B81FD9156E}" destId="{1893000D-58B8-4A86-BF29-379B5CFFDEF1}" srcOrd="0" destOrd="0" presId="urn:microsoft.com/office/officeart/2005/8/layout/hProcess9"/>
    <dgm:cxn modelId="{9B0ACFAB-A46E-4ED0-A273-37DF5DA734E5}" type="presParOf" srcId="{5736F380-8ED9-4163-80E7-20B81FD9156E}" destId="{F5745A11-8674-44E3-B53D-4F1658C61196}" srcOrd="1" destOrd="0" presId="urn:microsoft.com/office/officeart/2005/8/layout/hProcess9"/>
    <dgm:cxn modelId="{2C52312C-645B-4AEA-9181-7746B9745A02}" type="presParOf" srcId="{F5745A11-8674-44E3-B53D-4F1658C61196}" destId="{020DF79D-7EC5-4457-92FC-9E8A06385E5B}" srcOrd="0" destOrd="0" presId="urn:microsoft.com/office/officeart/2005/8/layout/hProcess9"/>
    <dgm:cxn modelId="{C2A3AD82-F36C-4C07-88F8-8C303CD279C6}" type="presParOf" srcId="{F5745A11-8674-44E3-B53D-4F1658C61196}" destId="{F57815E1-FC05-49DC-A814-B57ED269952C}" srcOrd="1" destOrd="0" presId="urn:microsoft.com/office/officeart/2005/8/layout/hProcess9"/>
    <dgm:cxn modelId="{2D4D48BA-4761-4ABB-816B-8AB766177C95}" type="presParOf" srcId="{F5745A11-8674-44E3-B53D-4F1658C61196}" destId="{CB5DB2D8-984D-4CC6-9DFF-FDB20AE02EF9}" srcOrd="2" destOrd="0" presId="urn:microsoft.com/office/officeart/2005/8/layout/hProcess9"/>
    <dgm:cxn modelId="{A48C303D-3A48-4228-B3EF-F3AE6E7E03B4}" type="presParOf" srcId="{F5745A11-8674-44E3-B53D-4F1658C61196}" destId="{8677670E-D02E-4A17-A69A-04D6033E350D}" srcOrd="3" destOrd="0" presId="urn:microsoft.com/office/officeart/2005/8/layout/hProcess9"/>
    <dgm:cxn modelId="{6C068F1A-0F52-4855-B54F-2EEEEDC14EB9}" type="presParOf" srcId="{F5745A11-8674-44E3-B53D-4F1658C61196}" destId="{D31D66A2-5AAE-4F4F-8FDE-FBD133DB3D45}" srcOrd="4" destOrd="0" presId="urn:microsoft.com/office/officeart/2005/8/layout/hProcess9"/>
    <dgm:cxn modelId="{273F4B1D-34E8-4909-899C-3A5251B1E951}" type="presParOf" srcId="{F5745A11-8674-44E3-B53D-4F1658C61196}" destId="{5D29D293-3A1B-4F30-88CD-4466E80AF2F6}" srcOrd="5" destOrd="0" presId="urn:microsoft.com/office/officeart/2005/8/layout/hProcess9"/>
    <dgm:cxn modelId="{2F5642B1-A637-4C76-AE01-31D3E5795304}" type="presParOf" srcId="{F5745A11-8674-44E3-B53D-4F1658C61196}" destId="{8E740F84-6E62-45F9-85A2-6A79FDB28C16}" srcOrd="6" destOrd="0" presId="urn:microsoft.com/office/officeart/2005/8/layout/hProcess9"/>
    <dgm:cxn modelId="{659F88FA-A630-4BD5-9B2A-79B2AF547F88}" type="presParOf" srcId="{F5745A11-8674-44E3-B53D-4F1658C61196}" destId="{F5E662DC-4B17-4F5A-99C1-88C5D9ED7E5A}" srcOrd="7" destOrd="0" presId="urn:microsoft.com/office/officeart/2005/8/layout/hProcess9"/>
    <dgm:cxn modelId="{8142FF53-FDDC-42EC-BB28-0115701F4F86}" type="presParOf" srcId="{F5745A11-8674-44E3-B53D-4F1658C61196}" destId="{2622358D-D1C0-485B-B0C9-E1130B61270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A93D0B-937C-4FDD-BC9D-0FE9CA941CB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0A186B-F63B-4C5B-8806-D82A8B6FFF67}">
      <dgm:prSet custT="1"/>
      <dgm:spPr/>
      <dgm:t>
        <a:bodyPr/>
        <a:lstStyle/>
        <a:p>
          <a:r>
            <a:rPr lang="en-IN" sz="1600" dirty="0"/>
            <a:t>User registers as a volunteer or organization.</a:t>
          </a:r>
        </a:p>
      </dgm:t>
    </dgm:pt>
    <dgm:pt modelId="{1EB6FCB4-54B7-4D93-8776-00304F383842}" type="parTrans" cxnId="{1247EA14-8E73-490E-A844-3645C7FC29BA}">
      <dgm:prSet/>
      <dgm:spPr/>
      <dgm:t>
        <a:bodyPr/>
        <a:lstStyle/>
        <a:p>
          <a:endParaRPr lang="en-IN"/>
        </a:p>
      </dgm:t>
    </dgm:pt>
    <dgm:pt modelId="{B377951B-2222-412A-8755-116071D41819}" type="sibTrans" cxnId="{1247EA14-8E73-490E-A844-3645C7FC29BA}">
      <dgm:prSet/>
      <dgm:spPr/>
      <dgm:t>
        <a:bodyPr/>
        <a:lstStyle/>
        <a:p>
          <a:endParaRPr lang="en-IN"/>
        </a:p>
      </dgm:t>
    </dgm:pt>
    <dgm:pt modelId="{37623C33-4B26-4576-BAE0-91B56302C9A0}">
      <dgm:prSet custT="1"/>
      <dgm:spPr/>
      <dgm:t>
        <a:bodyPr/>
        <a:lstStyle/>
        <a:p>
          <a:r>
            <a:rPr lang="en-IN" sz="1600" dirty="0"/>
            <a:t>Organizations post opportunities.</a:t>
          </a:r>
        </a:p>
      </dgm:t>
    </dgm:pt>
    <dgm:pt modelId="{2D2743DF-1F22-4D0C-A206-05109BCAD32D}" type="parTrans" cxnId="{10A50726-04A2-40F2-8A0D-204211056C09}">
      <dgm:prSet/>
      <dgm:spPr/>
      <dgm:t>
        <a:bodyPr/>
        <a:lstStyle/>
        <a:p>
          <a:endParaRPr lang="en-IN"/>
        </a:p>
      </dgm:t>
    </dgm:pt>
    <dgm:pt modelId="{79EDA888-A890-46DE-92AF-A6AC0B1EB476}" type="sibTrans" cxnId="{10A50726-04A2-40F2-8A0D-204211056C09}">
      <dgm:prSet/>
      <dgm:spPr/>
      <dgm:t>
        <a:bodyPr/>
        <a:lstStyle/>
        <a:p>
          <a:endParaRPr lang="en-IN"/>
        </a:p>
      </dgm:t>
    </dgm:pt>
    <dgm:pt modelId="{9E0CB70E-C26F-4E35-B70D-C4E7326FE7B4}">
      <dgm:prSet custT="1"/>
      <dgm:spPr/>
      <dgm:t>
        <a:bodyPr/>
        <a:lstStyle/>
        <a:p>
          <a:r>
            <a:rPr lang="en-IN" sz="1600" dirty="0"/>
            <a:t>Volunteers search and apply for events</a:t>
          </a:r>
        </a:p>
      </dgm:t>
    </dgm:pt>
    <dgm:pt modelId="{27527458-B98D-49E8-906B-EE66A3223CB0}" type="parTrans" cxnId="{6E0D9A25-7260-4EFA-B370-A5CCD8C13CC3}">
      <dgm:prSet/>
      <dgm:spPr/>
      <dgm:t>
        <a:bodyPr/>
        <a:lstStyle/>
        <a:p>
          <a:endParaRPr lang="en-IN"/>
        </a:p>
      </dgm:t>
    </dgm:pt>
    <dgm:pt modelId="{5AD8C575-B647-43D5-889B-C2733677974C}" type="sibTrans" cxnId="{6E0D9A25-7260-4EFA-B370-A5CCD8C13CC3}">
      <dgm:prSet/>
      <dgm:spPr/>
      <dgm:t>
        <a:bodyPr/>
        <a:lstStyle/>
        <a:p>
          <a:endParaRPr lang="en-IN"/>
        </a:p>
      </dgm:t>
    </dgm:pt>
    <dgm:pt modelId="{81BA5C3B-D0DC-49D2-8876-C5AF75A94411}">
      <dgm:prSet custT="1"/>
      <dgm:spPr/>
      <dgm:t>
        <a:bodyPr/>
        <a:lstStyle/>
        <a:p>
          <a:r>
            <a:rPr lang="en-IN" sz="1600" dirty="0"/>
            <a:t>Organization approve applications.</a:t>
          </a:r>
        </a:p>
      </dgm:t>
    </dgm:pt>
    <dgm:pt modelId="{DCB3C6E6-CB06-4594-9949-225DBE0DE634}" type="parTrans" cxnId="{9F7522FF-8B6C-4AC0-82EC-E909C570D252}">
      <dgm:prSet/>
      <dgm:spPr/>
      <dgm:t>
        <a:bodyPr/>
        <a:lstStyle/>
        <a:p>
          <a:endParaRPr lang="en-IN"/>
        </a:p>
      </dgm:t>
    </dgm:pt>
    <dgm:pt modelId="{88E916D3-4979-41F7-B5BF-15CB6F7B5E38}" type="sibTrans" cxnId="{9F7522FF-8B6C-4AC0-82EC-E909C570D252}">
      <dgm:prSet/>
      <dgm:spPr/>
      <dgm:t>
        <a:bodyPr/>
        <a:lstStyle/>
        <a:p>
          <a:endParaRPr lang="en-IN"/>
        </a:p>
      </dgm:t>
    </dgm:pt>
    <dgm:pt modelId="{F0D835C8-8DDB-4F4B-A0E3-46096E60EE98}">
      <dgm:prSet custT="1"/>
      <dgm:spPr/>
      <dgm:t>
        <a:bodyPr/>
        <a:lstStyle/>
        <a:p>
          <a:r>
            <a:rPr lang="en-IN" sz="1600" dirty="0"/>
            <a:t>Volunteers participate and log hours.</a:t>
          </a:r>
        </a:p>
      </dgm:t>
    </dgm:pt>
    <dgm:pt modelId="{6CDCDD78-3A3E-48FC-ABFA-C3C0D5DF09D0}" type="parTrans" cxnId="{80D61B5A-EECA-4776-A9D8-81F86303F6A0}">
      <dgm:prSet/>
      <dgm:spPr/>
      <dgm:t>
        <a:bodyPr/>
        <a:lstStyle/>
        <a:p>
          <a:endParaRPr lang="en-IN"/>
        </a:p>
      </dgm:t>
    </dgm:pt>
    <dgm:pt modelId="{B7A38088-507C-4637-86D4-08B3588335D6}" type="sibTrans" cxnId="{80D61B5A-EECA-4776-A9D8-81F86303F6A0}">
      <dgm:prSet/>
      <dgm:spPr/>
      <dgm:t>
        <a:bodyPr/>
        <a:lstStyle/>
        <a:p>
          <a:endParaRPr lang="en-IN"/>
        </a:p>
      </dgm:t>
    </dgm:pt>
    <dgm:pt modelId="{D2714275-A6B2-4D60-B828-3D16D0CCBA4E}">
      <dgm:prSet custT="1"/>
      <dgm:spPr/>
      <dgm:t>
        <a:bodyPr/>
        <a:lstStyle/>
        <a:p>
          <a:r>
            <a:rPr lang="en-IN" sz="1600" dirty="0"/>
            <a:t>Feedback is exchanged.</a:t>
          </a:r>
        </a:p>
      </dgm:t>
    </dgm:pt>
    <dgm:pt modelId="{A8A60CE5-6F71-4127-B4CB-A6BA74A00353}" type="parTrans" cxnId="{92539BF4-620E-457B-BC6E-5BCDC46E8CBB}">
      <dgm:prSet/>
      <dgm:spPr/>
      <dgm:t>
        <a:bodyPr/>
        <a:lstStyle/>
        <a:p>
          <a:endParaRPr lang="en-IN"/>
        </a:p>
      </dgm:t>
    </dgm:pt>
    <dgm:pt modelId="{2FA1664B-7F30-4024-9546-4F66A74F032F}" type="sibTrans" cxnId="{92539BF4-620E-457B-BC6E-5BCDC46E8CBB}">
      <dgm:prSet/>
      <dgm:spPr/>
      <dgm:t>
        <a:bodyPr/>
        <a:lstStyle/>
        <a:p>
          <a:endParaRPr lang="en-IN"/>
        </a:p>
      </dgm:t>
    </dgm:pt>
    <dgm:pt modelId="{CCE50725-6569-4E8F-9CE1-2079D134D2CD}" type="pres">
      <dgm:prSet presAssocID="{E1A93D0B-937C-4FDD-BC9D-0FE9CA941CB5}" presName="Name0" presStyleCnt="0">
        <dgm:presLayoutVars>
          <dgm:dir/>
          <dgm:resizeHandles val="exact"/>
        </dgm:presLayoutVars>
      </dgm:prSet>
      <dgm:spPr/>
    </dgm:pt>
    <dgm:pt modelId="{662D62CA-3897-4428-AD9C-4A7075811B8E}" type="pres">
      <dgm:prSet presAssocID="{E1A93D0B-937C-4FDD-BC9D-0FE9CA941CB5}" presName="arrow" presStyleLbl="bgShp" presStyleIdx="0" presStyleCnt="1"/>
      <dgm:spPr>
        <a:solidFill>
          <a:schemeClr val="accent2">
            <a:lumMod val="20000"/>
            <a:lumOff val="80000"/>
          </a:schemeClr>
        </a:solidFill>
      </dgm:spPr>
    </dgm:pt>
    <dgm:pt modelId="{D8955B47-2622-4BB6-97C7-3A3833B6C6F6}" type="pres">
      <dgm:prSet presAssocID="{E1A93D0B-937C-4FDD-BC9D-0FE9CA941CB5}" presName="points" presStyleCnt="0"/>
      <dgm:spPr/>
    </dgm:pt>
    <dgm:pt modelId="{33F6CF0B-CA96-44C5-999B-9053E5FA679A}" type="pres">
      <dgm:prSet presAssocID="{A60A186B-F63B-4C5B-8806-D82A8B6FFF67}" presName="compositeA" presStyleCnt="0"/>
      <dgm:spPr/>
    </dgm:pt>
    <dgm:pt modelId="{F2903E8C-9FC6-4F9D-9055-75821E4DA0B5}" type="pres">
      <dgm:prSet presAssocID="{A60A186B-F63B-4C5B-8806-D82A8B6FFF67}" presName="textA" presStyleLbl="revTx" presStyleIdx="0" presStyleCnt="6" custScaleX="215150" custScaleY="73789" custLinFactNeighborX="7630" custLinFactNeighborY="20130">
        <dgm:presLayoutVars>
          <dgm:bulletEnabled val="1"/>
        </dgm:presLayoutVars>
      </dgm:prSet>
      <dgm:spPr/>
    </dgm:pt>
    <dgm:pt modelId="{F088FFA1-2B43-4C5B-A199-7008DFFC885D}" type="pres">
      <dgm:prSet presAssocID="{A60A186B-F63B-4C5B-8806-D82A8B6FFF67}" presName="circleA" presStyleLbl="node1" presStyleIdx="0" presStyleCnt="6"/>
      <dgm:spPr>
        <a:solidFill>
          <a:schemeClr val="accent2">
            <a:lumMod val="75000"/>
          </a:schemeClr>
        </a:solidFill>
      </dgm:spPr>
    </dgm:pt>
    <dgm:pt modelId="{92A670D9-7FCD-479B-A112-A1109D2E6B35}" type="pres">
      <dgm:prSet presAssocID="{A60A186B-F63B-4C5B-8806-D82A8B6FFF67}" presName="spaceA" presStyleCnt="0"/>
      <dgm:spPr/>
    </dgm:pt>
    <dgm:pt modelId="{A5E94BE2-54FD-4DDA-AB30-D1E4600400EE}" type="pres">
      <dgm:prSet presAssocID="{B377951B-2222-412A-8755-116071D41819}" presName="space" presStyleCnt="0"/>
      <dgm:spPr/>
    </dgm:pt>
    <dgm:pt modelId="{1BECBD75-8783-4DE0-8A93-7186DDD4FD58}" type="pres">
      <dgm:prSet presAssocID="{37623C33-4B26-4576-BAE0-91B56302C9A0}" presName="compositeB" presStyleCnt="0"/>
      <dgm:spPr/>
    </dgm:pt>
    <dgm:pt modelId="{DE067E40-1EDC-428D-884A-0D3B4406FC17}" type="pres">
      <dgm:prSet presAssocID="{37623C33-4B26-4576-BAE0-91B56302C9A0}" presName="textB" presStyleLbl="revTx" presStyleIdx="1" presStyleCnt="6" custScaleX="167395" custScaleY="42393" custLinFactNeighborX="-755" custLinFactNeighborY="-41691">
        <dgm:presLayoutVars>
          <dgm:bulletEnabled val="1"/>
        </dgm:presLayoutVars>
      </dgm:prSet>
      <dgm:spPr/>
    </dgm:pt>
    <dgm:pt modelId="{6034F051-FF82-4C29-8A6A-277744BD26D6}" type="pres">
      <dgm:prSet presAssocID="{37623C33-4B26-4576-BAE0-91B56302C9A0}" presName="circleB" presStyleLbl="node1" presStyleIdx="1" presStyleCnt="6"/>
      <dgm:spPr>
        <a:solidFill>
          <a:schemeClr val="accent2">
            <a:lumMod val="75000"/>
          </a:schemeClr>
        </a:solidFill>
      </dgm:spPr>
    </dgm:pt>
    <dgm:pt modelId="{B8FAC9BB-C2CE-4DD3-B56B-542C9CA6F954}" type="pres">
      <dgm:prSet presAssocID="{37623C33-4B26-4576-BAE0-91B56302C9A0}" presName="spaceB" presStyleCnt="0"/>
      <dgm:spPr/>
    </dgm:pt>
    <dgm:pt modelId="{DBE5AA12-CAA2-46C1-9153-772588CF2248}" type="pres">
      <dgm:prSet presAssocID="{79EDA888-A890-46DE-92AF-A6AC0B1EB476}" presName="space" presStyleCnt="0"/>
      <dgm:spPr/>
    </dgm:pt>
    <dgm:pt modelId="{8E832D4E-7521-4066-A95D-5F46662CA273}" type="pres">
      <dgm:prSet presAssocID="{9E0CB70E-C26F-4E35-B70D-C4E7326FE7B4}" presName="compositeA" presStyleCnt="0"/>
      <dgm:spPr/>
    </dgm:pt>
    <dgm:pt modelId="{1E414C56-57AD-4682-8481-EAA1A03A6AF4}" type="pres">
      <dgm:prSet presAssocID="{9E0CB70E-C26F-4E35-B70D-C4E7326FE7B4}" presName="textA" presStyleLbl="revTx" presStyleIdx="2" presStyleCnt="6" custScaleX="163907" custScaleY="56639" custLinFactNeighborY="32992">
        <dgm:presLayoutVars>
          <dgm:bulletEnabled val="1"/>
        </dgm:presLayoutVars>
      </dgm:prSet>
      <dgm:spPr/>
    </dgm:pt>
    <dgm:pt modelId="{2CD129EC-72F8-416C-B0EF-C977C1469365}" type="pres">
      <dgm:prSet presAssocID="{9E0CB70E-C26F-4E35-B70D-C4E7326FE7B4}" presName="circleA" presStyleLbl="node1" presStyleIdx="2" presStyleCnt="6"/>
      <dgm:spPr>
        <a:solidFill>
          <a:schemeClr val="accent2">
            <a:lumMod val="75000"/>
          </a:schemeClr>
        </a:solidFill>
      </dgm:spPr>
    </dgm:pt>
    <dgm:pt modelId="{36AC3114-03C4-4C6B-817B-480877991643}" type="pres">
      <dgm:prSet presAssocID="{9E0CB70E-C26F-4E35-B70D-C4E7326FE7B4}" presName="spaceA" presStyleCnt="0"/>
      <dgm:spPr/>
    </dgm:pt>
    <dgm:pt modelId="{963CA0B6-6A26-48CA-A4DC-736008F169D8}" type="pres">
      <dgm:prSet presAssocID="{5AD8C575-B647-43D5-889B-C2733677974C}" presName="space" presStyleCnt="0"/>
      <dgm:spPr/>
    </dgm:pt>
    <dgm:pt modelId="{95DDCF3C-554C-4935-A845-893FBFD5A4A1}" type="pres">
      <dgm:prSet presAssocID="{81BA5C3B-D0DC-49D2-8876-C5AF75A94411}" presName="compositeB" presStyleCnt="0"/>
      <dgm:spPr/>
    </dgm:pt>
    <dgm:pt modelId="{7A7B64D4-8667-40AC-8655-0FEF9213E64A}" type="pres">
      <dgm:prSet presAssocID="{81BA5C3B-D0DC-49D2-8876-C5AF75A94411}" presName="textB" presStyleLbl="revTx" presStyleIdx="3" presStyleCnt="6" custScaleX="205002">
        <dgm:presLayoutVars>
          <dgm:bulletEnabled val="1"/>
        </dgm:presLayoutVars>
      </dgm:prSet>
      <dgm:spPr/>
    </dgm:pt>
    <dgm:pt modelId="{B6F80552-46A6-49EA-8311-ECE0718AFDAC}" type="pres">
      <dgm:prSet presAssocID="{81BA5C3B-D0DC-49D2-8876-C5AF75A94411}" presName="circleB" presStyleLbl="node1" presStyleIdx="3" presStyleCnt="6"/>
      <dgm:spPr>
        <a:solidFill>
          <a:schemeClr val="accent2">
            <a:lumMod val="75000"/>
          </a:schemeClr>
        </a:solidFill>
      </dgm:spPr>
    </dgm:pt>
    <dgm:pt modelId="{90FDF247-1B0E-4988-803F-8E0DB8AC987C}" type="pres">
      <dgm:prSet presAssocID="{81BA5C3B-D0DC-49D2-8876-C5AF75A94411}" presName="spaceB" presStyleCnt="0"/>
      <dgm:spPr/>
    </dgm:pt>
    <dgm:pt modelId="{E646A51D-1EB7-4579-B5F7-13F859121A53}" type="pres">
      <dgm:prSet presAssocID="{88E916D3-4979-41F7-B5BF-15CB6F7B5E38}" presName="space" presStyleCnt="0"/>
      <dgm:spPr/>
    </dgm:pt>
    <dgm:pt modelId="{134D4DE4-794E-4622-815C-6AC2C930437C}" type="pres">
      <dgm:prSet presAssocID="{F0D835C8-8DDB-4F4B-A0E3-46096E60EE98}" presName="compositeA" presStyleCnt="0"/>
      <dgm:spPr/>
    </dgm:pt>
    <dgm:pt modelId="{8BFF0410-AC75-4669-92D3-17C3616E7382}" type="pres">
      <dgm:prSet presAssocID="{F0D835C8-8DDB-4F4B-A0E3-46096E60EE98}" presName="textA" presStyleLbl="revTx" presStyleIdx="4" presStyleCnt="6" custScaleX="188467" custScaleY="55539" custLinFactNeighborX="0" custLinFactNeighborY="33817">
        <dgm:presLayoutVars>
          <dgm:bulletEnabled val="1"/>
        </dgm:presLayoutVars>
      </dgm:prSet>
      <dgm:spPr/>
    </dgm:pt>
    <dgm:pt modelId="{186431A4-47BB-41A2-B5AA-E49A8C39E0D6}" type="pres">
      <dgm:prSet presAssocID="{F0D835C8-8DDB-4F4B-A0E3-46096E60EE98}" presName="circleA" presStyleLbl="node1" presStyleIdx="4" presStyleCnt="6"/>
      <dgm:spPr>
        <a:solidFill>
          <a:schemeClr val="accent2">
            <a:lumMod val="75000"/>
          </a:schemeClr>
        </a:solidFill>
      </dgm:spPr>
    </dgm:pt>
    <dgm:pt modelId="{FD2BE7DD-AF98-453E-96DF-37F6767EDEC2}" type="pres">
      <dgm:prSet presAssocID="{F0D835C8-8DDB-4F4B-A0E3-46096E60EE98}" presName="spaceA" presStyleCnt="0"/>
      <dgm:spPr/>
    </dgm:pt>
    <dgm:pt modelId="{1AFBBA54-DB0A-4B98-81F0-1C9A7DE56886}" type="pres">
      <dgm:prSet presAssocID="{B7A38088-507C-4637-86D4-08B3588335D6}" presName="space" presStyleCnt="0"/>
      <dgm:spPr/>
    </dgm:pt>
    <dgm:pt modelId="{02E54B69-8F78-4C27-B14B-60C355DAD9B4}" type="pres">
      <dgm:prSet presAssocID="{D2714275-A6B2-4D60-B828-3D16D0CCBA4E}" presName="compositeB" presStyleCnt="0"/>
      <dgm:spPr/>
    </dgm:pt>
    <dgm:pt modelId="{DA627459-8228-4279-84AF-F34146385D6D}" type="pres">
      <dgm:prSet presAssocID="{D2714275-A6B2-4D60-B828-3D16D0CCBA4E}" presName="textB" presStyleLbl="revTx" presStyleIdx="5" presStyleCnt="6" custScaleX="225534" custScaleY="39045" custLinFactNeighborX="1325" custLinFactNeighborY="-40589">
        <dgm:presLayoutVars>
          <dgm:bulletEnabled val="1"/>
        </dgm:presLayoutVars>
      </dgm:prSet>
      <dgm:spPr/>
    </dgm:pt>
    <dgm:pt modelId="{17C3A275-752A-45B3-B791-C00C8ACDD0A1}" type="pres">
      <dgm:prSet presAssocID="{D2714275-A6B2-4D60-B828-3D16D0CCBA4E}" presName="circleB" presStyleLbl="node1" presStyleIdx="5" presStyleCnt="6"/>
      <dgm:spPr>
        <a:solidFill>
          <a:schemeClr val="accent2">
            <a:lumMod val="75000"/>
          </a:schemeClr>
        </a:solidFill>
      </dgm:spPr>
    </dgm:pt>
    <dgm:pt modelId="{B744EFFD-1B14-48D4-983D-E30C7371BE29}" type="pres">
      <dgm:prSet presAssocID="{D2714275-A6B2-4D60-B828-3D16D0CCBA4E}" presName="spaceB" presStyleCnt="0"/>
      <dgm:spPr/>
    </dgm:pt>
  </dgm:ptLst>
  <dgm:cxnLst>
    <dgm:cxn modelId="{8B9C5004-D823-4DB5-8E5D-C4B4AE10EA63}" type="presOf" srcId="{81BA5C3B-D0DC-49D2-8876-C5AF75A94411}" destId="{7A7B64D4-8667-40AC-8655-0FEF9213E64A}" srcOrd="0" destOrd="0" presId="urn:microsoft.com/office/officeart/2005/8/layout/hProcess11"/>
    <dgm:cxn modelId="{B1783E0A-61BE-4139-91F8-A449DB9CC6B6}" type="presOf" srcId="{E1A93D0B-937C-4FDD-BC9D-0FE9CA941CB5}" destId="{CCE50725-6569-4E8F-9CE1-2079D134D2CD}" srcOrd="0" destOrd="0" presId="urn:microsoft.com/office/officeart/2005/8/layout/hProcess11"/>
    <dgm:cxn modelId="{1247EA14-8E73-490E-A844-3645C7FC29BA}" srcId="{E1A93D0B-937C-4FDD-BC9D-0FE9CA941CB5}" destId="{A60A186B-F63B-4C5B-8806-D82A8B6FFF67}" srcOrd="0" destOrd="0" parTransId="{1EB6FCB4-54B7-4D93-8776-00304F383842}" sibTransId="{B377951B-2222-412A-8755-116071D41819}"/>
    <dgm:cxn modelId="{6E0D9A25-7260-4EFA-B370-A5CCD8C13CC3}" srcId="{E1A93D0B-937C-4FDD-BC9D-0FE9CA941CB5}" destId="{9E0CB70E-C26F-4E35-B70D-C4E7326FE7B4}" srcOrd="2" destOrd="0" parTransId="{27527458-B98D-49E8-906B-EE66A3223CB0}" sibTransId="{5AD8C575-B647-43D5-889B-C2733677974C}"/>
    <dgm:cxn modelId="{10A50726-04A2-40F2-8A0D-204211056C09}" srcId="{E1A93D0B-937C-4FDD-BC9D-0FE9CA941CB5}" destId="{37623C33-4B26-4576-BAE0-91B56302C9A0}" srcOrd="1" destOrd="0" parTransId="{2D2743DF-1F22-4D0C-A206-05109BCAD32D}" sibTransId="{79EDA888-A890-46DE-92AF-A6AC0B1EB476}"/>
    <dgm:cxn modelId="{80D61B5A-EECA-4776-A9D8-81F86303F6A0}" srcId="{E1A93D0B-937C-4FDD-BC9D-0FE9CA941CB5}" destId="{F0D835C8-8DDB-4F4B-A0E3-46096E60EE98}" srcOrd="4" destOrd="0" parTransId="{6CDCDD78-3A3E-48FC-ABFA-C3C0D5DF09D0}" sibTransId="{B7A38088-507C-4637-86D4-08B3588335D6}"/>
    <dgm:cxn modelId="{F30BE9D5-9B19-4C08-8D9E-234D9B46AC9F}" type="presOf" srcId="{F0D835C8-8DDB-4F4B-A0E3-46096E60EE98}" destId="{8BFF0410-AC75-4669-92D3-17C3616E7382}" srcOrd="0" destOrd="0" presId="urn:microsoft.com/office/officeart/2005/8/layout/hProcess11"/>
    <dgm:cxn modelId="{0E8C74E4-158B-41EB-8C43-E320E8CF6629}" type="presOf" srcId="{37623C33-4B26-4576-BAE0-91B56302C9A0}" destId="{DE067E40-1EDC-428D-884A-0D3B4406FC17}" srcOrd="0" destOrd="0" presId="urn:microsoft.com/office/officeart/2005/8/layout/hProcess11"/>
    <dgm:cxn modelId="{6F229BE7-7FBF-4F64-A96B-D889640B9B76}" type="presOf" srcId="{9E0CB70E-C26F-4E35-B70D-C4E7326FE7B4}" destId="{1E414C56-57AD-4682-8481-EAA1A03A6AF4}" srcOrd="0" destOrd="0" presId="urn:microsoft.com/office/officeart/2005/8/layout/hProcess11"/>
    <dgm:cxn modelId="{B28DD2EB-7DEA-4F12-8051-72B8DAEB2740}" type="presOf" srcId="{D2714275-A6B2-4D60-B828-3D16D0CCBA4E}" destId="{DA627459-8228-4279-84AF-F34146385D6D}" srcOrd="0" destOrd="0" presId="urn:microsoft.com/office/officeart/2005/8/layout/hProcess11"/>
    <dgm:cxn modelId="{92539BF4-620E-457B-BC6E-5BCDC46E8CBB}" srcId="{E1A93D0B-937C-4FDD-BC9D-0FE9CA941CB5}" destId="{D2714275-A6B2-4D60-B828-3D16D0CCBA4E}" srcOrd="5" destOrd="0" parTransId="{A8A60CE5-6F71-4127-B4CB-A6BA74A00353}" sibTransId="{2FA1664B-7F30-4024-9546-4F66A74F032F}"/>
    <dgm:cxn modelId="{87C7CEFA-B9F8-4F1E-8612-47A264FBE79F}" type="presOf" srcId="{A60A186B-F63B-4C5B-8806-D82A8B6FFF67}" destId="{F2903E8C-9FC6-4F9D-9055-75821E4DA0B5}" srcOrd="0" destOrd="0" presId="urn:microsoft.com/office/officeart/2005/8/layout/hProcess11"/>
    <dgm:cxn modelId="{9F7522FF-8B6C-4AC0-82EC-E909C570D252}" srcId="{E1A93D0B-937C-4FDD-BC9D-0FE9CA941CB5}" destId="{81BA5C3B-D0DC-49D2-8876-C5AF75A94411}" srcOrd="3" destOrd="0" parTransId="{DCB3C6E6-CB06-4594-9949-225DBE0DE634}" sibTransId="{88E916D3-4979-41F7-B5BF-15CB6F7B5E38}"/>
    <dgm:cxn modelId="{01530BBD-9A61-4EEB-8088-5258AB456042}" type="presParOf" srcId="{CCE50725-6569-4E8F-9CE1-2079D134D2CD}" destId="{662D62CA-3897-4428-AD9C-4A7075811B8E}" srcOrd="0" destOrd="0" presId="urn:microsoft.com/office/officeart/2005/8/layout/hProcess11"/>
    <dgm:cxn modelId="{B20DD162-3920-4985-80D1-424C27707127}" type="presParOf" srcId="{CCE50725-6569-4E8F-9CE1-2079D134D2CD}" destId="{D8955B47-2622-4BB6-97C7-3A3833B6C6F6}" srcOrd="1" destOrd="0" presId="urn:microsoft.com/office/officeart/2005/8/layout/hProcess11"/>
    <dgm:cxn modelId="{634633CA-48C2-4799-850B-DF96F398F548}" type="presParOf" srcId="{D8955B47-2622-4BB6-97C7-3A3833B6C6F6}" destId="{33F6CF0B-CA96-44C5-999B-9053E5FA679A}" srcOrd="0" destOrd="0" presId="urn:microsoft.com/office/officeart/2005/8/layout/hProcess11"/>
    <dgm:cxn modelId="{8A82D305-7C8A-47F6-A67E-02A9EE563D57}" type="presParOf" srcId="{33F6CF0B-CA96-44C5-999B-9053E5FA679A}" destId="{F2903E8C-9FC6-4F9D-9055-75821E4DA0B5}" srcOrd="0" destOrd="0" presId="urn:microsoft.com/office/officeart/2005/8/layout/hProcess11"/>
    <dgm:cxn modelId="{AB051502-7757-491E-8F1C-C699DA0BB71C}" type="presParOf" srcId="{33F6CF0B-CA96-44C5-999B-9053E5FA679A}" destId="{F088FFA1-2B43-4C5B-A199-7008DFFC885D}" srcOrd="1" destOrd="0" presId="urn:microsoft.com/office/officeart/2005/8/layout/hProcess11"/>
    <dgm:cxn modelId="{6857FA18-A52D-4A08-BA2B-7FD4ED782BA9}" type="presParOf" srcId="{33F6CF0B-CA96-44C5-999B-9053E5FA679A}" destId="{92A670D9-7FCD-479B-A112-A1109D2E6B35}" srcOrd="2" destOrd="0" presId="urn:microsoft.com/office/officeart/2005/8/layout/hProcess11"/>
    <dgm:cxn modelId="{C1678450-27A3-4D01-9765-4B955D1EA96F}" type="presParOf" srcId="{D8955B47-2622-4BB6-97C7-3A3833B6C6F6}" destId="{A5E94BE2-54FD-4DDA-AB30-D1E4600400EE}" srcOrd="1" destOrd="0" presId="urn:microsoft.com/office/officeart/2005/8/layout/hProcess11"/>
    <dgm:cxn modelId="{8C0862C6-598B-48F5-8628-8F6928C2A5FA}" type="presParOf" srcId="{D8955B47-2622-4BB6-97C7-3A3833B6C6F6}" destId="{1BECBD75-8783-4DE0-8A93-7186DDD4FD58}" srcOrd="2" destOrd="0" presId="urn:microsoft.com/office/officeart/2005/8/layout/hProcess11"/>
    <dgm:cxn modelId="{7F5D4891-2519-44AD-BA39-D9EBB4CB4931}" type="presParOf" srcId="{1BECBD75-8783-4DE0-8A93-7186DDD4FD58}" destId="{DE067E40-1EDC-428D-884A-0D3B4406FC17}" srcOrd="0" destOrd="0" presId="urn:microsoft.com/office/officeart/2005/8/layout/hProcess11"/>
    <dgm:cxn modelId="{BC3AFC77-3E3C-4806-936B-02D51198AF2B}" type="presParOf" srcId="{1BECBD75-8783-4DE0-8A93-7186DDD4FD58}" destId="{6034F051-FF82-4C29-8A6A-277744BD26D6}" srcOrd="1" destOrd="0" presId="urn:microsoft.com/office/officeart/2005/8/layout/hProcess11"/>
    <dgm:cxn modelId="{2C5E6823-B643-4EDB-A19C-0FA761DFA0B7}" type="presParOf" srcId="{1BECBD75-8783-4DE0-8A93-7186DDD4FD58}" destId="{B8FAC9BB-C2CE-4DD3-B56B-542C9CA6F954}" srcOrd="2" destOrd="0" presId="urn:microsoft.com/office/officeart/2005/8/layout/hProcess11"/>
    <dgm:cxn modelId="{F61241A1-7BCD-49E2-8665-2A2BD5ABAE54}" type="presParOf" srcId="{D8955B47-2622-4BB6-97C7-3A3833B6C6F6}" destId="{DBE5AA12-CAA2-46C1-9153-772588CF2248}" srcOrd="3" destOrd="0" presId="urn:microsoft.com/office/officeart/2005/8/layout/hProcess11"/>
    <dgm:cxn modelId="{94C21C73-5659-4828-81E9-63C73954D550}" type="presParOf" srcId="{D8955B47-2622-4BB6-97C7-3A3833B6C6F6}" destId="{8E832D4E-7521-4066-A95D-5F46662CA273}" srcOrd="4" destOrd="0" presId="urn:microsoft.com/office/officeart/2005/8/layout/hProcess11"/>
    <dgm:cxn modelId="{9DE098E4-67A7-4BBB-BC49-292EFDFC7827}" type="presParOf" srcId="{8E832D4E-7521-4066-A95D-5F46662CA273}" destId="{1E414C56-57AD-4682-8481-EAA1A03A6AF4}" srcOrd="0" destOrd="0" presId="urn:microsoft.com/office/officeart/2005/8/layout/hProcess11"/>
    <dgm:cxn modelId="{9FB88603-963D-45BC-843E-65E7EE1E34E6}" type="presParOf" srcId="{8E832D4E-7521-4066-A95D-5F46662CA273}" destId="{2CD129EC-72F8-416C-B0EF-C977C1469365}" srcOrd="1" destOrd="0" presId="urn:microsoft.com/office/officeart/2005/8/layout/hProcess11"/>
    <dgm:cxn modelId="{B8A641F2-709A-4CEF-9868-49C9C567D884}" type="presParOf" srcId="{8E832D4E-7521-4066-A95D-5F46662CA273}" destId="{36AC3114-03C4-4C6B-817B-480877991643}" srcOrd="2" destOrd="0" presId="urn:microsoft.com/office/officeart/2005/8/layout/hProcess11"/>
    <dgm:cxn modelId="{1E0B5CCB-0A0A-4B3D-8E38-EC4A07F65310}" type="presParOf" srcId="{D8955B47-2622-4BB6-97C7-3A3833B6C6F6}" destId="{963CA0B6-6A26-48CA-A4DC-736008F169D8}" srcOrd="5" destOrd="0" presId="urn:microsoft.com/office/officeart/2005/8/layout/hProcess11"/>
    <dgm:cxn modelId="{49ECD013-98BB-4E72-9CFC-0532E78B2275}" type="presParOf" srcId="{D8955B47-2622-4BB6-97C7-3A3833B6C6F6}" destId="{95DDCF3C-554C-4935-A845-893FBFD5A4A1}" srcOrd="6" destOrd="0" presId="urn:microsoft.com/office/officeart/2005/8/layout/hProcess11"/>
    <dgm:cxn modelId="{DE0561B2-8DA8-4082-B3BD-E9498555A21B}" type="presParOf" srcId="{95DDCF3C-554C-4935-A845-893FBFD5A4A1}" destId="{7A7B64D4-8667-40AC-8655-0FEF9213E64A}" srcOrd="0" destOrd="0" presId="urn:microsoft.com/office/officeart/2005/8/layout/hProcess11"/>
    <dgm:cxn modelId="{B66C0CC6-3FD7-466A-B91D-CF7CBD95E9F5}" type="presParOf" srcId="{95DDCF3C-554C-4935-A845-893FBFD5A4A1}" destId="{B6F80552-46A6-49EA-8311-ECE0718AFDAC}" srcOrd="1" destOrd="0" presId="urn:microsoft.com/office/officeart/2005/8/layout/hProcess11"/>
    <dgm:cxn modelId="{70AB6D01-CD1B-48B0-BE1C-FF0ABB876EBA}" type="presParOf" srcId="{95DDCF3C-554C-4935-A845-893FBFD5A4A1}" destId="{90FDF247-1B0E-4988-803F-8E0DB8AC987C}" srcOrd="2" destOrd="0" presId="urn:microsoft.com/office/officeart/2005/8/layout/hProcess11"/>
    <dgm:cxn modelId="{E14AAC09-2C26-4CDB-B7F1-5ABF92DC3206}" type="presParOf" srcId="{D8955B47-2622-4BB6-97C7-3A3833B6C6F6}" destId="{E646A51D-1EB7-4579-B5F7-13F859121A53}" srcOrd="7" destOrd="0" presId="urn:microsoft.com/office/officeart/2005/8/layout/hProcess11"/>
    <dgm:cxn modelId="{C504FCFC-13E5-46F6-A4E4-63DEB576DDC8}" type="presParOf" srcId="{D8955B47-2622-4BB6-97C7-3A3833B6C6F6}" destId="{134D4DE4-794E-4622-815C-6AC2C930437C}" srcOrd="8" destOrd="0" presId="urn:microsoft.com/office/officeart/2005/8/layout/hProcess11"/>
    <dgm:cxn modelId="{64A38E7A-EB35-46E6-950E-3941D664EA56}" type="presParOf" srcId="{134D4DE4-794E-4622-815C-6AC2C930437C}" destId="{8BFF0410-AC75-4669-92D3-17C3616E7382}" srcOrd="0" destOrd="0" presId="urn:microsoft.com/office/officeart/2005/8/layout/hProcess11"/>
    <dgm:cxn modelId="{F432D418-2856-4B22-9F05-35D990FA24DC}" type="presParOf" srcId="{134D4DE4-794E-4622-815C-6AC2C930437C}" destId="{186431A4-47BB-41A2-B5AA-E49A8C39E0D6}" srcOrd="1" destOrd="0" presId="urn:microsoft.com/office/officeart/2005/8/layout/hProcess11"/>
    <dgm:cxn modelId="{DB8FD992-D274-4AA5-91FD-0154F52FE61D}" type="presParOf" srcId="{134D4DE4-794E-4622-815C-6AC2C930437C}" destId="{FD2BE7DD-AF98-453E-96DF-37F6767EDEC2}" srcOrd="2" destOrd="0" presId="urn:microsoft.com/office/officeart/2005/8/layout/hProcess11"/>
    <dgm:cxn modelId="{3FD8B4DE-5E36-43A1-AEDF-854296B5742B}" type="presParOf" srcId="{D8955B47-2622-4BB6-97C7-3A3833B6C6F6}" destId="{1AFBBA54-DB0A-4B98-81F0-1C9A7DE56886}" srcOrd="9" destOrd="0" presId="urn:microsoft.com/office/officeart/2005/8/layout/hProcess11"/>
    <dgm:cxn modelId="{E9FED587-15C1-4C96-8854-231742BAF4B3}" type="presParOf" srcId="{D8955B47-2622-4BB6-97C7-3A3833B6C6F6}" destId="{02E54B69-8F78-4C27-B14B-60C355DAD9B4}" srcOrd="10" destOrd="0" presId="urn:microsoft.com/office/officeart/2005/8/layout/hProcess11"/>
    <dgm:cxn modelId="{48F01355-9A8A-4414-A774-798023B6DF27}" type="presParOf" srcId="{02E54B69-8F78-4C27-B14B-60C355DAD9B4}" destId="{DA627459-8228-4279-84AF-F34146385D6D}" srcOrd="0" destOrd="0" presId="urn:microsoft.com/office/officeart/2005/8/layout/hProcess11"/>
    <dgm:cxn modelId="{420F9DFE-D1E6-4EDB-B5EF-06D78BDD3CE5}" type="presParOf" srcId="{02E54B69-8F78-4C27-B14B-60C355DAD9B4}" destId="{17C3A275-752A-45B3-B791-C00C8ACDD0A1}" srcOrd="1" destOrd="0" presId="urn:microsoft.com/office/officeart/2005/8/layout/hProcess11"/>
    <dgm:cxn modelId="{9BFDB98C-889F-4CDE-80BA-8B12CFFEF5CC}" type="presParOf" srcId="{02E54B69-8F78-4C27-B14B-60C355DAD9B4}" destId="{B744EFFD-1B14-48D4-983D-E30C7371BE2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BAD29F-1120-44B6-A3BB-0A3C49B90C9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07F8ECA-4F4A-4AB1-98B6-E83B602B1674}">
      <dgm:prSet/>
      <dgm:spPr/>
      <dgm:t>
        <a:bodyPr/>
        <a:lstStyle/>
        <a:p>
          <a:r>
            <a:rPr lang="en-IN" dirty="0"/>
            <a:t>User Registration and Role Section</a:t>
          </a:r>
        </a:p>
      </dgm:t>
    </dgm:pt>
    <dgm:pt modelId="{C5552812-39E2-4D66-826C-74CC73406F84}" type="parTrans" cxnId="{012AA252-8FA8-444B-B4AA-959F3D9B88EA}">
      <dgm:prSet/>
      <dgm:spPr/>
      <dgm:t>
        <a:bodyPr/>
        <a:lstStyle/>
        <a:p>
          <a:endParaRPr lang="en-IN"/>
        </a:p>
      </dgm:t>
    </dgm:pt>
    <dgm:pt modelId="{BABCD241-ED3D-4DF8-9E3A-CB52DBCF0504}" type="sibTrans" cxnId="{012AA252-8FA8-444B-B4AA-959F3D9B88EA}">
      <dgm:prSet/>
      <dgm:spPr/>
      <dgm:t>
        <a:bodyPr/>
        <a:lstStyle/>
        <a:p>
          <a:endParaRPr lang="en-IN"/>
        </a:p>
      </dgm:t>
    </dgm:pt>
    <dgm:pt modelId="{ACD927B4-C9BF-409E-B13A-C2E0823B22AF}">
      <dgm:prSet/>
      <dgm:spPr/>
      <dgm:t>
        <a:bodyPr/>
        <a:lstStyle/>
        <a:p>
          <a:r>
            <a:rPr lang="en-IN"/>
            <a:t>Organizer Dashboard</a:t>
          </a:r>
        </a:p>
      </dgm:t>
    </dgm:pt>
    <dgm:pt modelId="{1F5CFD17-E718-401A-82F8-4D631798D12E}" type="parTrans" cxnId="{B1EAF048-C372-4072-B3E7-CCCFC90F7E40}">
      <dgm:prSet/>
      <dgm:spPr/>
      <dgm:t>
        <a:bodyPr/>
        <a:lstStyle/>
        <a:p>
          <a:endParaRPr lang="en-IN"/>
        </a:p>
      </dgm:t>
    </dgm:pt>
    <dgm:pt modelId="{E1310B0E-053C-461F-B043-CE542EE2AF0E}" type="sibTrans" cxnId="{B1EAF048-C372-4072-B3E7-CCCFC90F7E40}">
      <dgm:prSet/>
      <dgm:spPr/>
      <dgm:t>
        <a:bodyPr/>
        <a:lstStyle/>
        <a:p>
          <a:endParaRPr lang="en-IN"/>
        </a:p>
      </dgm:t>
    </dgm:pt>
    <dgm:pt modelId="{EF184C9B-E2B0-46F4-BA77-8B676B900833}">
      <dgm:prSet/>
      <dgm:spPr/>
      <dgm:t>
        <a:bodyPr/>
        <a:lstStyle/>
        <a:p>
          <a:r>
            <a:rPr lang="en-IN"/>
            <a:t>Volunteer Dashboard</a:t>
          </a:r>
        </a:p>
      </dgm:t>
    </dgm:pt>
    <dgm:pt modelId="{97AE6FE1-1BF5-4D1F-9AA6-B8ED7C40BEAA}" type="parTrans" cxnId="{5817E08B-DF67-450D-AF7C-33BA490550B2}">
      <dgm:prSet/>
      <dgm:spPr/>
      <dgm:t>
        <a:bodyPr/>
        <a:lstStyle/>
        <a:p>
          <a:endParaRPr lang="en-IN"/>
        </a:p>
      </dgm:t>
    </dgm:pt>
    <dgm:pt modelId="{0AF3302A-D232-45CA-9742-0F523CC712D8}" type="sibTrans" cxnId="{5817E08B-DF67-450D-AF7C-33BA490550B2}">
      <dgm:prSet/>
      <dgm:spPr/>
      <dgm:t>
        <a:bodyPr/>
        <a:lstStyle/>
        <a:p>
          <a:endParaRPr lang="en-IN"/>
        </a:p>
      </dgm:t>
    </dgm:pt>
    <dgm:pt modelId="{DAF09D82-2990-4EBC-BFF2-8CD6765074AF}">
      <dgm:prSet/>
      <dgm:spPr/>
      <dgm:t>
        <a:bodyPr/>
        <a:lstStyle/>
        <a:p>
          <a:r>
            <a:rPr lang="en-IN"/>
            <a:t>Admin Dashboard.</a:t>
          </a:r>
        </a:p>
      </dgm:t>
    </dgm:pt>
    <dgm:pt modelId="{56EA6543-6E5A-4EFD-AE6E-80F9BDDC49C6}" type="parTrans" cxnId="{AA87254F-FF9C-42FE-B163-129B54F16D46}">
      <dgm:prSet/>
      <dgm:spPr/>
      <dgm:t>
        <a:bodyPr/>
        <a:lstStyle/>
        <a:p>
          <a:endParaRPr lang="en-IN"/>
        </a:p>
      </dgm:t>
    </dgm:pt>
    <dgm:pt modelId="{7D1A6E72-6FF0-4288-B7DF-FBB6BEC954C2}" type="sibTrans" cxnId="{AA87254F-FF9C-42FE-B163-129B54F16D46}">
      <dgm:prSet/>
      <dgm:spPr/>
      <dgm:t>
        <a:bodyPr/>
        <a:lstStyle/>
        <a:p>
          <a:endParaRPr lang="en-IN"/>
        </a:p>
      </dgm:t>
    </dgm:pt>
    <dgm:pt modelId="{BEF574A5-6E20-453D-8A49-2546E01576CD}" type="pres">
      <dgm:prSet presAssocID="{AFBAD29F-1120-44B6-A3BB-0A3C49B90C97}" presName="composite" presStyleCnt="0">
        <dgm:presLayoutVars>
          <dgm:chMax val="5"/>
          <dgm:dir/>
          <dgm:resizeHandles val="exact"/>
        </dgm:presLayoutVars>
      </dgm:prSet>
      <dgm:spPr/>
    </dgm:pt>
    <dgm:pt modelId="{212CD2BC-12E2-4B24-A4ED-028648291D27}" type="pres">
      <dgm:prSet presAssocID="{C07F8ECA-4F4A-4AB1-98B6-E83B602B1674}" presName="circle1" presStyleLbl="lnNode1" presStyleIdx="0" presStyleCnt="4"/>
      <dgm:spPr>
        <a:solidFill>
          <a:schemeClr val="accent2">
            <a:lumMod val="20000"/>
            <a:lumOff val="80000"/>
          </a:schemeClr>
        </a:solidFill>
      </dgm:spPr>
    </dgm:pt>
    <dgm:pt modelId="{D8BA0A21-B4EF-42A0-BF6B-D72EFCF6E117}" type="pres">
      <dgm:prSet presAssocID="{C07F8ECA-4F4A-4AB1-98B6-E83B602B1674}" presName="text1" presStyleLbl="revTx" presStyleIdx="0" presStyleCnt="4">
        <dgm:presLayoutVars>
          <dgm:bulletEnabled val="1"/>
        </dgm:presLayoutVars>
      </dgm:prSet>
      <dgm:spPr/>
    </dgm:pt>
    <dgm:pt modelId="{C494B245-1F00-4D60-8D54-C68F3B7B821D}" type="pres">
      <dgm:prSet presAssocID="{C07F8ECA-4F4A-4AB1-98B6-E83B602B1674}" presName="line1" presStyleLbl="callout" presStyleIdx="0" presStyleCnt="8"/>
      <dgm:spPr/>
    </dgm:pt>
    <dgm:pt modelId="{D95E9972-6FF2-4076-92DC-F6CF1E07A99C}" type="pres">
      <dgm:prSet presAssocID="{C07F8ECA-4F4A-4AB1-98B6-E83B602B1674}" presName="d1" presStyleLbl="callout" presStyleIdx="1" presStyleCnt="8"/>
      <dgm:spPr/>
    </dgm:pt>
    <dgm:pt modelId="{AE3D2DB4-87ED-4548-A2A3-D4974BD3319B}" type="pres">
      <dgm:prSet presAssocID="{ACD927B4-C9BF-409E-B13A-C2E0823B22AF}" presName="circle2" presStyleLbl="lnNode1" presStyleIdx="1" presStyleCnt="4"/>
      <dgm:spPr>
        <a:solidFill>
          <a:schemeClr val="accent2">
            <a:lumMod val="40000"/>
            <a:lumOff val="60000"/>
          </a:schemeClr>
        </a:solidFill>
      </dgm:spPr>
    </dgm:pt>
    <dgm:pt modelId="{3E13596C-A2A2-4FEB-91D5-40F268D0B290}" type="pres">
      <dgm:prSet presAssocID="{ACD927B4-C9BF-409E-B13A-C2E0823B22AF}" presName="text2" presStyleLbl="revTx" presStyleIdx="1" presStyleCnt="4">
        <dgm:presLayoutVars>
          <dgm:bulletEnabled val="1"/>
        </dgm:presLayoutVars>
      </dgm:prSet>
      <dgm:spPr/>
    </dgm:pt>
    <dgm:pt modelId="{CDEF17AF-B7EB-48C9-8AC1-86612683591A}" type="pres">
      <dgm:prSet presAssocID="{ACD927B4-C9BF-409E-B13A-C2E0823B22AF}" presName="line2" presStyleLbl="callout" presStyleIdx="2" presStyleCnt="8"/>
      <dgm:spPr/>
    </dgm:pt>
    <dgm:pt modelId="{62942473-5C4D-4A0A-8AFC-84CEFE9F33C0}" type="pres">
      <dgm:prSet presAssocID="{ACD927B4-C9BF-409E-B13A-C2E0823B22AF}" presName="d2" presStyleLbl="callout" presStyleIdx="3" presStyleCnt="8"/>
      <dgm:spPr/>
    </dgm:pt>
    <dgm:pt modelId="{7685A6F9-CE91-4D5D-9B1E-CF68A470A1E9}" type="pres">
      <dgm:prSet presAssocID="{EF184C9B-E2B0-46F4-BA77-8B676B900833}" presName="circle3" presStyleLbl="lnNode1" presStyleIdx="2" presStyleCnt="4"/>
      <dgm:spPr>
        <a:solidFill>
          <a:schemeClr val="accent2">
            <a:lumMod val="60000"/>
            <a:lumOff val="40000"/>
          </a:schemeClr>
        </a:solidFill>
      </dgm:spPr>
    </dgm:pt>
    <dgm:pt modelId="{725D1406-1AE5-4995-AF4A-2E763361EBD8}" type="pres">
      <dgm:prSet presAssocID="{EF184C9B-E2B0-46F4-BA77-8B676B900833}" presName="text3" presStyleLbl="revTx" presStyleIdx="2" presStyleCnt="4">
        <dgm:presLayoutVars>
          <dgm:bulletEnabled val="1"/>
        </dgm:presLayoutVars>
      </dgm:prSet>
      <dgm:spPr/>
    </dgm:pt>
    <dgm:pt modelId="{2300442E-1CD8-4F4E-A968-1D1A13CF9C3B}" type="pres">
      <dgm:prSet presAssocID="{EF184C9B-E2B0-46F4-BA77-8B676B900833}" presName="line3" presStyleLbl="callout" presStyleIdx="4" presStyleCnt="8"/>
      <dgm:spPr/>
    </dgm:pt>
    <dgm:pt modelId="{E5AD4AB5-F820-417C-A289-0FABEAFCFE96}" type="pres">
      <dgm:prSet presAssocID="{EF184C9B-E2B0-46F4-BA77-8B676B900833}" presName="d3" presStyleLbl="callout" presStyleIdx="5" presStyleCnt="8"/>
      <dgm:spPr/>
    </dgm:pt>
    <dgm:pt modelId="{B8E8B74E-B1EF-40B1-B185-F78434B59377}" type="pres">
      <dgm:prSet presAssocID="{DAF09D82-2990-4EBC-BFF2-8CD6765074AF}" presName="circle4" presStyleLbl="lnNode1" presStyleIdx="3" presStyleCnt="4"/>
      <dgm:spPr>
        <a:solidFill>
          <a:schemeClr val="accent2">
            <a:lumMod val="75000"/>
          </a:schemeClr>
        </a:solidFill>
      </dgm:spPr>
    </dgm:pt>
    <dgm:pt modelId="{03CDE03E-D7BB-4926-B256-8C3CEBB6A789}" type="pres">
      <dgm:prSet presAssocID="{DAF09D82-2990-4EBC-BFF2-8CD6765074AF}" presName="text4" presStyleLbl="revTx" presStyleIdx="3" presStyleCnt="4">
        <dgm:presLayoutVars>
          <dgm:bulletEnabled val="1"/>
        </dgm:presLayoutVars>
      </dgm:prSet>
      <dgm:spPr/>
    </dgm:pt>
    <dgm:pt modelId="{456D69B0-0301-4C51-B31A-DCD5AA6FBFB0}" type="pres">
      <dgm:prSet presAssocID="{DAF09D82-2990-4EBC-BFF2-8CD6765074AF}" presName="line4" presStyleLbl="callout" presStyleIdx="6" presStyleCnt="8"/>
      <dgm:spPr/>
    </dgm:pt>
    <dgm:pt modelId="{877E7B80-74C6-4504-BC02-77A39DBF101A}" type="pres">
      <dgm:prSet presAssocID="{DAF09D82-2990-4EBC-BFF2-8CD6765074AF}" presName="d4" presStyleLbl="callout" presStyleIdx="7" presStyleCnt="8"/>
      <dgm:spPr/>
    </dgm:pt>
  </dgm:ptLst>
  <dgm:cxnLst>
    <dgm:cxn modelId="{FA0AD445-145A-47D9-B523-29CCF550651A}" type="presOf" srcId="{EF184C9B-E2B0-46F4-BA77-8B676B900833}" destId="{725D1406-1AE5-4995-AF4A-2E763361EBD8}" srcOrd="0" destOrd="0" presId="urn:microsoft.com/office/officeart/2005/8/layout/target1"/>
    <dgm:cxn modelId="{B1EAF048-C372-4072-B3E7-CCCFC90F7E40}" srcId="{AFBAD29F-1120-44B6-A3BB-0A3C49B90C97}" destId="{ACD927B4-C9BF-409E-B13A-C2E0823B22AF}" srcOrd="1" destOrd="0" parTransId="{1F5CFD17-E718-401A-82F8-4D631798D12E}" sibTransId="{E1310B0E-053C-461F-B043-CE542EE2AF0E}"/>
    <dgm:cxn modelId="{AA87254F-FF9C-42FE-B163-129B54F16D46}" srcId="{AFBAD29F-1120-44B6-A3BB-0A3C49B90C97}" destId="{DAF09D82-2990-4EBC-BFF2-8CD6765074AF}" srcOrd="3" destOrd="0" parTransId="{56EA6543-6E5A-4EFD-AE6E-80F9BDDC49C6}" sibTransId="{7D1A6E72-6FF0-4288-B7DF-FBB6BEC954C2}"/>
    <dgm:cxn modelId="{012AA252-8FA8-444B-B4AA-959F3D9B88EA}" srcId="{AFBAD29F-1120-44B6-A3BB-0A3C49B90C97}" destId="{C07F8ECA-4F4A-4AB1-98B6-E83B602B1674}" srcOrd="0" destOrd="0" parTransId="{C5552812-39E2-4D66-826C-74CC73406F84}" sibTransId="{BABCD241-ED3D-4DF8-9E3A-CB52DBCF0504}"/>
    <dgm:cxn modelId="{83784D81-E1F2-4CD0-9A79-5D70ADBA7ABB}" type="presOf" srcId="{DAF09D82-2990-4EBC-BFF2-8CD6765074AF}" destId="{03CDE03E-D7BB-4926-B256-8C3CEBB6A789}" srcOrd="0" destOrd="0" presId="urn:microsoft.com/office/officeart/2005/8/layout/target1"/>
    <dgm:cxn modelId="{953E0188-3A97-4BCE-9060-6DAFFBC27AEB}" type="presOf" srcId="{AFBAD29F-1120-44B6-A3BB-0A3C49B90C97}" destId="{BEF574A5-6E20-453D-8A49-2546E01576CD}" srcOrd="0" destOrd="0" presId="urn:microsoft.com/office/officeart/2005/8/layout/target1"/>
    <dgm:cxn modelId="{5817E08B-DF67-450D-AF7C-33BA490550B2}" srcId="{AFBAD29F-1120-44B6-A3BB-0A3C49B90C97}" destId="{EF184C9B-E2B0-46F4-BA77-8B676B900833}" srcOrd="2" destOrd="0" parTransId="{97AE6FE1-1BF5-4D1F-9AA6-B8ED7C40BEAA}" sibTransId="{0AF3302A-D232-45CA-9742-0F523CC712D8}"/>
    <dgm:cxn modelId="{1D72DDAB-B051-4270-83C3-7D6BCB495990}" type="presOf" srcId="{ACD927B4-C9BF-409E-B13A-C2E0823B22AF}" destId="{3E13596C-A2A2-4FEB-91D5-40F268D0B290}" srcOrd="0" destOrd="0" presId="urn:microsoft.com/office/officeart/2005/8/layout/target1"/>
    <dgm:cxn modelId="{079EF5F9-5C55-41DA-9687-6348385464B1}" type="presOf" srcId="{C07F8ECA-4F4A-4AB1-98B6-E83B602B1674}" destId="{D8BA0A21-B4EF-42A0-BF6B-D72EFCF6E117}" srcOrd="0" destOrd="0" presId="urn:microsoft.com/office/officeart/2005/8/layout/target1"/>
    <dgm:cxn modelId="{8D0C903D-235F-4B9C-82CE-4896900C8547}" type="presParOf" srcId="{BEF574A5-6E20-453D-8A49-2546E01576CD}" destId="{212CD2BC-12E2-4B24-A4ED-028648291D27}" srcOrd="0" destOrd="0" presId="urn:microsoft.com/office/officeart/2005/8/layout/target1"/>
    <dgm:cxn modelId="{B69535FA-7B40-4F54-9A8C-59BF962BF268}" type="presParOf" srcId="{BEF574A5-6E20-453D-8A49-2546E01576CD}" destId="{D8BA0A21-B4EF-42A0-BF6B-D72EFCF6E117}" srcOrd="1" destOrd="0" presId="urn:microsoft.com/office/officeart/2005/8/layout/target1"/>
    <dgm:cxn modelId="{6FB4CE1B-9C82-4D92-8E02-C44EE1D9479C}" type="presParOf" srcId="{BEF574A5-6E20-453D-8A49-2546E01576CD}" destId="{C494B245-1F00-4D60-8D54-C68F3B7B821D}" srcOrd="2" destOrd="0" presId="urn:microsoft.com/office/officeart/2005/8/layout/target1"/>
    <dgm:cxn modelId="{5160B4EC-D683-4454-AFF7-FFBBC9146807}" type="presParOf" srcId="{BEF574A5-6E20-453D-8A49-2546E01576CD}" destId="{D95E9972-6FF2-4076-92DC-F6CF1E07A99C}" srcOrd="3" destOrd="0" presId="urn:microsoft.com/office/officeart/2005/8/layout/target1"/>
    <dgm:cxn modelId="{1AD0547A-60AA-406E-9D35-325E849A6953}" type="presParOf" srcId="{BEF574A5-6E20-453D-8A49-2546E01576CD}" destId="{AE3D2DB4-87ED-4548-A2A3-D4974BD3319B}" srcOrd="4" destOrd="0" presId="urn:microsoft.com/office/officeart/2005/8/layout/target1"/>
    <dgm:cxn modelId="{521B121B-F4B5-4040-B100-9854EB8CD386}" type="presParOf" srcId="{BEF574A5-6E20-453D-8A49-2546E01576CD}" destId="{3E13596C-A2A2-4FEB-91D5-40F268D0B290}" srcOrd="5" destOrd="0" presId="urn:microsoft.com/office/officeart/2005/8/layout/target1"/>
    <dgm:cxn modelId="{01A448B8-06F6-4E80-A6B2-A1C078B78B1B}" type="presParOf" srcId="{BEF574A5-6E20-453D-8A49-2546E01576CD}" destId="{CDEF17AF-B7EB-48C9-8AC1-86612683591A}" srcOrd="6" destOrd="0" presId="urn:microsoft.com/office/officeart/2005/8/layout/target1"/>
    <dgm:cxn modelId="{859EE7BA-B9D4-4C40-9E5A-DB3CDC38F1F6}" type="presParOf" srcId="{BEF574A5-6E20-453D-8A49-2546E01576CD}" destId="{62942473-5C4D-4A0A-8AFC-84CEFE9F33C0}" srcOrd="7" destOrd="0" presId="urn:microsoft.com/office/officeart/2005/8/layout/target1"/>
    <dgm:cxn modelId="{B3EE7A3C-4B84-47AA-B52D-62C5F3C04BB6}" type="presParOf" srcId="{BEF574A5-6E20-453D-8A49-2546E01576CD}" destId="{7685A6F9-CE91-4D5D-9B1E-CF68A470A1E9}" srcOrd="8" destOrd="0" presId="urn:microsoft.com/office/officeart/2005/8/layout/target1"/>
    <dgm:cxn modelId="{F3142011-D25B-400F-ADDD-CB1723C58017}" type="presParOf" srcId="{BEF574A5-6E20-453D-8A49-2546E01576CD}" destId="{725D1406-1AE5-4995-AF4A-2E763361EBD8}" srcOrd="9" destOrd="0" presId="urn:microsoft.com/office/officeart/2005/8/layout/target1"/>
    <dgm:cxn modelId="{435109B6-E997-4209-99F7-187489596BDC}" type="presParOf" srcId="{BEF574A5-6E20-453D-8A49-2546E01576CD}" destId="{2300442E-1CD8-4F4E-A968-1D1A13CF9C3B}" srcOrd="10" destOrd="0" presId="urn:microsoft.com/office/officeart/2005/8/layout/target1"/>
    <dgm:cxn modelId="{EF7A52B7-97B9-4B53-9A86-2FE497AF4578}" type="presParOf" srcId="{BEF574A5-6E20-453D-8A49-2546E01576CD}" destId="{E5AD4AB5-F820-417C-A289-0FABEAFCFE96}" srcOrd="11" destOrd="0" presId="urn:microsoft.com/office/officeart/2005/8/layout/target1"/>
    <dgm:cxn modelId="{A98C2667-CA5F-47F7-BE71-D604B149A353}" type="presParOf" srcId="{BEF574A5-6E20-453D-8A49-2546E01576CD}" destId="{B8E8B74E-B1EF-40B1-B185-F78434B59377}" srcOrd="12" destOrd="0" presId="urn:microsoft.com/office/officeart/2005/8/layout/target1"/>
    <dgm:cxn modelId="{48016F57-926E-4348-991B-D5113C18323F}" type="presParOf" srcId="{BEF574A5-6E20-453D-8A49-2546E01576CD}" destId="{03CDE03E-D7BB-4926-B256-8C3CEBB6A789}" srcOrd="13" destOrd="0" presId="urn:microsoft.com/office/officeart/2005/8/layout/target1"/>
    <dgm:cxn modelId="{60188A1A-78E3-426F-BCDD-85893739A64A}" type="presParOf" srcId="{BEF574A5-6E20-453D-8A49-2546E01576CD}" destId="{456D69B0-0301-4C51-B31A-DCD5AA6FBFB0}" srcOrd="14" destOrd="0" presId="urn:microsoft.com/office/officeart/2005/8/layout/target1"/>
    <dgm:cxn modelId="{284E7F5C-D988-49A6-9CD7-6E39E2727C42}" type="presParOf" srcId="{BEF574A5-6E20-453D-8A49-2546E01576CD}" destId="{877E7B80-74C6-4504-BC02-77A39DBF101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A98557-5021-4A66-AFCF-25D595A8F995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84A7F9-F9AD-4163-9EA7-19006E1FF6A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/>
            <a:t>Gamification : Badges for milestones.</a:t>
          </a:r>
        </a:p>
      </dgm:t>
    </dgm:pt>
    <dgm:pt modelId="{29BB204A-74F1-4829-9A09-7E50CFCDF430}" type="parTrans" cxnId="{60CC65ED-979E-4E80-9C4D-AB3B24D916B0}">
      <dgm:prSet/>
      <dgm:spPr/>
      <dgm:t>
        <a:bodyPr/>
        <a:lstStyle/>
        <a:p>
          <a:endParaRPr lang="en-IN"/>
        </a:p>
      </dgm:t>
    </dgm:pt>
    <dgm:pt modelId="{E25AF329-67C8-4222-81F7-D60919809715}" type="sibTrans" cxnId="{60CC65ED-979E-4E80-9C4D-AB3B24D916B0}">
      <dgm:prSet/>
      <dgm:spPr/>
      <dgm:t>
        <a:bodyPr/>
        <a:lstStyle/>
        <a:p>
          <a:endParaRPr lang="en-IN"/>
        </a:p>
      </dgm:t>
    </dgm:pt>
    <dgm:pt modelId="{9E1B4A4F-6D8B-4C12-AF0D-E7B872DEB36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/>
            <a:t>Leaderboards to recognize top volunteers.</a:t>
          </a:r>
        </a:p>
      </dgm:t>
    </dgm:pt>
    <dgm:pt modelId="{6C156D8A-DF97-4ABF-BF98-23ED23068184}" type="parTrans" cxnId="{426FAF38-1E31-4200-8777-9B74DE28F17D}">
      <dgm:prSet/>
      <dgm:spPr/>
      <dgm:t>
        <a:bodyPr/>
        <a:lstStyle/>
        <a:p>
          <a:endParaRPr lang="en-IN"/>
        </a:p>
      </dgm:t>
    </dgm:pt>
    <dgm:pt modelId="{39620091-AA1E-4B0A-B4D2-9E7D94370D6F}" type="sibTrans" cxnId="{426FAF38-1E31-4200-8777-9B74DE28F17D}">
      <dgm:prSet/>
      <dgm:spPr/>
      <dgm:t>
        <a:bodyPr/>
        <a:lstStyle/>
        <a:p>
          <a:endParaRPr lang="en-IN"/>
        </a:p>
      </dgm:t>
    </dgm:pt>
    <dgm:pt modelId="{53F3F671-565C-4FAB-B983-4D4AFB9024D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/>
            <a:t>Social media sharing of volunteering activities.</a:t>
          </a:r>
        </a:p>
      </dgm:t>
    </dgm:pt>
    <dgm:pt modelId="{D85D1813-6FF1-423B-B260-38DC60E96A7E}" type="parTrans" cxnId="{FC10E09F-C2F2-495C-8E5F-D23264CA253B}">
      <dgm:prSet/>
      <dgm:spPr/>
      <dgm:t>
        <a:bodyPr/>
        <a:lstStyle/>
        <a:p>
          <a:endParaRPr lang="en-IN"/>
        </a:p>
      </dgm:t>
    </dgm:pt>
    <dgm:pt modelId="{8C47D390-8C30-44CC-A051-8CB9AEB0CB47}" type="sibTrans" cxnId="{FC10E09F-C2F2-495C-8E5F-D23264CA253B}">
      <dgm:prSet/>
      <dgm:spPr/>
      <dgm:t>
        <a:bodyPr/>
        <a:lstStyle/>
        <a:p>
          <a:endParaRPr lang="en-IN"/>
        </a:p>
      </dgm:t>
    </dgm:pt>
    <dgm:pt modelId="{C4A9E6B7-E0D4-4BC3-9816-A8F9D39D4E4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/>
            <a:t>Blogs showcasing inspiring stories.</a:t>
          </a:r>
        </a:p>
      </dgm:t>
    </dgm:pt>
    <dgm:pt modelId="{A7CCBC00-1858-43F3-BDDD-7D3F95CB1AA7}" type="parTrans" cxnId="{02919C6B-E263-4A02-9EE8-713FEBAAEDD4}">
      <dgm:prSet/>
      <dgm:spPr/>
      <dgm:t>
        <a:bodyPr/>
        <a:lstStyle/>
        <a:p>
          <a:endParaRPr lang="en-IN"/>
        </a:p>
      </dgm:t>
    </dgm:pt>
    <dgm:pt modelId="{AB3BE8CD-08D1-47CC-A2B2-423C022FFB1E}" type="sibTrans" cxnId="{02919C6B-E263-4A02-9EE8-713FEBAAEDD4}">
      <dgm:prSet/>
      <dgm:spPr/>
      <dgm:t>
        <a:bodyPr/>
        <a:lstStyle/>
        <a:p>
          <a:endParaRPr lang="en-IN"/>
        </a:p>
      </dgm:t>
    </dgm:pt>
    <dgm:pt modelId="{F25109FC-D336-4BE6-8CBE-CC98140DF9A9}" type="pres">
      <dgm:prSet presAssocID="{39A98557-5021-4A66-AFCF-25D595A8F99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DD57868-4742-4E21-9A2B-B3030DD16CBA}" type="pres">
      <dgm:prSet presAssocID="{39A98557-5021-4A66-AFCF-25D595A8F995}" presName="cycle" presStyleCnt="0"/>
      <dgm:spPr/>
    </dgm:pt>
    <dgm:pt modelId="{7D37E593-A7CB-4A51-AF92-37518AA7F33F}" type="pres">
      <dgm:prSet presAssocID="{39A98557-5021-4A66-AFCF-25D595A8F995}" presName="centerShape" presStyleCnt="0"/>
      <dgm:spPr/>
    </dgm:pt>
    <dgm:pt modelId="{8292E74C-0E35-41AC-815B-AAD49CD407E0}" type="pres">
      <dgm:prSet presAssocID="{39A98557-5021-4A66-AFCF-25D595A8F995}" presName="connSite" presStyleLbl="node1" presStyleIdx="0" presStyleCnt="5"/>
      <dgm:spPr/>
    </dgm:pt>
    <dgm:pt modelId="{8E58475C-961A-43F9-A580-FC0FAE02397A}" type="pres">
      <dgm:prSet presAssocID="{39A98557-5021-4A66-AFCF-25D595A8F995}" presName="visible" presStyleLbl="node1" presStyleIdx="0" presStyleCnt="5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5DB3568-3B0E-48EE-B66F-DB34F84E6C92}" type="pres">
      <dgm:prSet presAssocID="{29BB204A-74F1-4829-9A09-7E50CFCDF430}" presName="Name25" presStyleLbl="parChTrans1D1" presStyleIdx="0" presStyleCnt="4"/>
      <dgm:spPr/>
    </dgm:pt>
    <dgm:pt modelId="{804E1CFD-9A0B-43A3-9BC4-D4E1ABDDD9E0}" type="pres">
      <dgm:prSet presAssocID="{4F84A7F9-F9AD-4163-9EA7-19006E1FF6A8}" presName="node" presStyleCnt="0"/>
      <dgm:spPr/>
    </dgm:pt>
    <dgm:pt modelId="{98B9F799-F7C3-41DE-AEED-87D4A927BD69}" type="pres">
      <dgm:prSet presAssocID="{4F84A7F9-F9AD-4163-9EA7-19006E1FF6A8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484BE95D-B83C-487A-927A-80AD1429AE8A}" type="pres">
      <dgm:prSet presAssocID="{4F84A7F9-F9AD-4163-9EA7-19006E1FF6A8}" presName="childNode" presStyleLbl="revTx" presStyleIdx="0" presStyleCnt="0">
        <dgm:presLayoutVars>
          <dgm:bulletEnabled val="1"/>
        </dgm:presLayoutVars>
      </dgm:prSet>
      <dgm:spPr/>
    </dgm:pt>
    <dgm:pt modelId="{401271D8-E76D-438D-9CC8-FDAB51766171}" type="pres">
      <dgm:prSet presAssocID="{6C156D8A-DF97-4ABF-BF98-23ED23068184}" presName="Name25" presStyleLbl="parChTrans1D1" presStyleIdx="1" presStyleCnt="4"/>
      <dgm:spPr/>
    </dgm:pt>
    <dgm:pt modelId="{57DDAB24-855D-4114-B74B-0A5A335DE6B7}" type="pres">
      <dgm:prSet presAssocID="{9E1B4A4F-6D8B-4C12-AF0D-E7B872DEB36B}" presName="node" presStyleCnt="0"/>
      <dgm:spPr/>
    </dgm:pt>
    <dgm:pt modelId="{023EB3F4-AC57-49FF-AF34-7C7C5ACA7B12}" type="pres">
      <dgm:prSet presAssocID="{9E1B4A4F-6D8B-4C12-AF0D-E7B872DEB36B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96499697-703C-4E3D-AC6E-FFD86BD00B3E}" type="pres">
      <dgm:prSet presAssocID="{9E1B4A4F-6D8B-4C12-AF0D-E7B872DEB36B}" presName="childNode" presStyleLbl="revTx" presStyleIdx="0" presStyleCnt="0">
        <dgm:presLayoutVars>
          <dgm:bulletEnabled val="1"/>
        </dgm:presLayoutVars>
      </dgm:prSet>
      <dgm:spPr/>
    </dgm:pt>
    <dgm:pt modelId="{F1B5E4A2-0090-420D-BE9C-622C4DA7AF19}" type="pres">
      <dgm:prSet presAssocID="{D85D1813-6FF1-423B-B260-38DC60E96A7E}" presName="Name25" presStyleLbl="parChTrans1D1" presStyleIdx="2" presStyleCnt="4"/>
      <dgm:spPr/>
    </dgm:pt>
    <dgm:pt modelId="{45722927-372E-4F93-B452-23A330D6FA8F}" type="pres">
      <dgm:prSet presAssocID="{53F3F671-565C-4FAB-B983-4D4AFB9024D1}" presName="node" presStyleCnt="0"/>
      <dgm:spPr/>
    </dgm:pt>
    <dgm:pt modelId="{EFE21DFD-51B0-452B-A949-8A8FB5914419}" type="pres">
      <dgm:prSet presAssocID="{53F3F671-565C-4FAB-B983-4D4AFB9024D1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8F1D1D4A-DA75-4BA5-9DFC-B62E27F65816}" type="pres">
      <dgm:prSet presAssocID="{53F3F671-565C-4FAB-B983-4D4AFB9024D1}" presName="childNode" presStyleLbl="revTx" presStyleIdx="0" presStyleCnt="0">
        <dgm:presLayoutVars>
          <dgm:bulletEnabled val="1"/>
        </dgm:presLayoutVars>
      </dgm:prSet>
      <dgm:spPr/>
    </dgm:pt>
    <dgm:pt modelId="{7F717522-7182-434A-9469-D7CD192B7182}" type="pres">
      <dgm:prSet presAssocID="{A7CCBC00-1858-43F3-BDDD-7D3F95CB1AA7}" presName="Name25" presStyleLbl="parChTrans1D1" presStyleIdx="3" presStyleCnt="4"/>
      <dgm:spPr/>
    </dgm:pt>
    <dgm:pt modelId="{AE69A954-376D-457E-BF8D-F73737D3F531}" type="pres">
      <dgm:prSet presAssocID="{C4A9E6B7-E0D4-4BC3-9816-A8F9D39D4E4E}" presName="node" presStyleCnt="0"/>
      <dgm:spPr/>
    </dgm:pt>
    <dgm:pt modelId="{5743FD22-F47C-4E13-8722-FF936F2DB56C}" type="pres">
      <dgm:prSet presAssocID="{C4A9E6B7-E0D4-4BC3-9816-A8F9D39D4E4E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7A84BDF3-5971-4645-B9AD-F6D3AE2A75FB}" type="pres">
      <dgm:prSet presAssocID="{C4A9E6B7-E0D4-4BC3-9816-A8F9D39D4E4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426FAF38-1E31-4200-8777-9B74DE28F17D}" srcId="{39A98557-5021-4A66-AFCF-25D595A8F995}" destId="{9E1B4A4F-6D8B-4C12-AF0D-E7B872DEB36B}" srcOrd="1" destOrd="0" parTransId="{6C156D8A-DF97-4ABF-BF98-23ED23068184}" sibTransId="{39620091-AA1E-4B0A-B4D2-9E7D94370D6F}"/>
    <dgm:cxn modelId="{AD9A233B-9EEE-4FD4-9617-9BD2B7278DB3}" type="presOf" srcId="{9E1B4A4F-6D8B-4C12-AF0D-E7B872DEB36B}" destId="{023EB3F4-AC57-49FF-AF34-7C7C5ACA7B12}" srcOrd="0" destOrd="0" presId="urn:microsoft.com/office/officeart/2005/8/layout/radial2"/>
    <dgm:cxn modelId="{02919C6B-E263-4A02-9EE8-713FEBAAEDD4}" srcId="{39A98557-5021-4A66-AFCF-25D595A8F995}" destId="{C4A9E6B7-E0D4-4BC3-9816-A8F9D39D4E4E}" srcOrd="3" destOrd="0" parTransId="{A7CCBC00-1858-43F3-BDDD-7D3F95CB1AA7}" sibTransId="{AB3BE8CD-08D1-47CC-A2B2-423C022FFB1E}"/>
    <dgm:cxn modelId="{30DC6F4C-7746-4488-A6A6-E0CFBF06FD19}" type="presOf" srcId="{39A98557-5021-4A66-AFCF-25D595A8F995}" destId="{F25109FC-D336-4BE6-8CBE-CC98140DF9A9}" srcOrd="0" destOrd="0" presId="urn:microsoft.com/office/officeart/2005/8/layout/radial2"/>
    <dgm:cxn modelId="{9F4FBD4C-B1D8-4C0C-84BC-7100923C1373}" type="presOf" srcId="{A7CCBC00-1858-43F3-BDDD-7D3F95CB1AA7}" destId="{7F717522-7182-434A-9469-D7CD192B7182}" srcOrd="0" destOrd="0" presId="urn:microsoft.com/office/officeart/2005/8/layout/radial2"/>
    <dgm:cxn modelId="{8BC8824D-0115-4D05-9B3C-54E8CE5E2EDC}" type="presOf" srcId="{C4A9E6B7-E0D4-4BC3-9816-A8F9D39D4E4E}" destId="{5743FD22-F47C-4E13-8722-FF936F2DB56C}" srcOrd="0" destOrd="0" presId="urn:microsoft.com/office/officeart/2005/8/layout/radial2"/>
    <dgm:cxn modelId="{A69D1B7C-A7E7-4F03-A3E8-D1B43833FE96}" type="presOf" srcId="{6C156D8A-DF97-4ABF-BF98-23ED23068184}" destId="{401271D8-E76D-438D-9CC8-FDAB51766171}" srcOrd="0" destOrd="0" presId="urn:microsoft.com/office/officeart/2005/8/layout/radial2"/>
    <dgm:cxn modelId="{FC10E09F-C2F2-495C-8E5F-D23264CA253B}" srcId="{39A98557-5021-4A66-AFCF-25D595A8F995}" destId="{53F3F671-565C-4FAB-B983-4D4AFB9024D1}" srcOrd="2" destOrd="0" parTransId="{D85D1813-6FF1-423B-B260-38DC60E96A7E}" sibTransId="{8C47D390-8C30-44CC-A051-8CB9AEB0CB47}"/>
    <dgm:cxn modelId="{7AFE9FB6-4F13-496C-86BC-C29420F91D7B}" type="presOf" srcId="{D85D1813-6FF1-423B-B260-38DC60E96A7E}" destId="{F1B5E4A2-0090-420D-BE9C-622C4DA7AF19}" srcOrd="0" destOrd="0" presId="urn:microsoft.com/office/officeart/2005/8/layout/radial2"/>
    <dgm:cxn modelId="{A279C2C5-87E7-4B43-8BCB-6BCB9C790014}" type="presOf" srcId="{29BB204A-74F1-4829-9A09-7E50CFCDF430}" destId="{75DB3568-3B0E-48EE-B66F-DB34F84E6C92}" srcOrd="0" destOrd="0" presId="urn:microsoft.com/office/officeart/2005/8/layout/radial2"/>
    <dgm:cxn modelId="{AAD7ADE6-2799-475D-81C4-F1C61410AD78}" type="presOf" srcId="{4F84A7F9-F9AD-4163-9EA7-19006E1FF6A8}" destId="{98B9F799-F7C3-41DE-AEED-87D4A927BD69}" srcOrd="0" destOrd="0" presId="urn:microsoft.com/office/officeart/2005/8/layout/radial2"/>
    <dgm:cxn modelId="{60CC65ED-979E-4E80-9C4D-AB3B24D916B0}" srcId="{39A98557-5021-4A66-AFCF-25D595A8F995}" destId="{4F84A7F9-F9AD-4163-9EA7-19006E1FF6A8}" srcOrd="0" destOrd="0" parTransId="{29BB204A-74F1-4829-9A09-7E50CFCDF430}" sibTransId="{E25AF329-67C8-4222-81F7-D60919809715}"/>
    <dgm:cxn modelId="{03F0E9F6-556B-406C-B046-863EF78B7647}" type="presOf" srcId="{53F3F671-565C-4FAB-B983-4D4AFB9024D1}" destId="{EFE21DFD-51B0-452B-A949-8A8FB5914419}" srcOrd="0" destOrd="0" presId="urn:microsoft.com/office/officeart/2005/8/layout/radial2"/>
    <dgm:cxn modelId="{67EFA72F-1644-4D65-979B-1D327D88C45C}" type="presParOf" srcId="{F25109FC-D336-4BE6-8CBE-CC98140DF9A9}" destId="{4DD57868-4742-4E21-9A2B-B3030DD16CBA}" srcOrd="0" destOrd="0" presId="urn:microsoft.com/office/officeart/2005/8/layout/radial2"/>
    <dgm:cxn modelId="{AC230050-4B3C-4F96-9979-F6F7D94342B5}" type="presParOf" srcId="{4DD57868-4742-4E21-9A2B-B3030DD16CBA}" destId="{7D37E593-A7CB-4A51-AF92-37518AA7F33F}" srcOrd="0" destOrd="0" presId="urn:microsoft.com/office/officeart/2005/8/layout/radial2"/>
    <dgm:cxn modelId="{CA353E26-D0B6-456B-B071-ED4443EC1036}" type="presParOf" srcId="{7D37E593-A7CB-4A51-AF92-37518AA7F33F}" destId="{8292E74C-0E35-41AC-815B-AAD49CD407E0}" srcOrd="0" destOrd="0" presId="urn:microsoft.com/office/officeart/2005/8/layout/radial2"/>
    <dgm:cxn modelId="{079871BA-7C34-4DB2-940B-4531C35E9064}" type="presParOf" srcId="{7D37E593-A7CB-4A51-AF92-37518AA7F33F}" destId="{8E58475C-961A-43F9-A580-FC0FAE02397A}" srcOrd="1" destOrd="0" presId="urn:microsoft.com/office/officeart/2005/8/layout/radial2"/>
    <dgm:cxn modelId="{4BE7BCC2-8A36-4008-9D0C-E2889169A4BD}" type="presParOf" srcId="{4DD57868-4742-4E21-9A2B-B3030DD16CBA}" destId="{75DB3568-3B0E-48EE-B66F-DB34F84E6C92}" srcOrd="1" destOrd="0" presId="urn:microsoft.com/office/officeart/2005/8/layout/radial2"/>
    <dgm:cxn modelId="{192E5861-FC6D-435F-8DAA-376EF8277DC4}" type="presParOf" srcId="{4DD57868-4742-4E21-9A2B-B3030DD16CBA}" destId="{804E1CFD-9A0B-43A3-9BC4-D4E1ABDDD9E0}" srcOrd="2" destOrd="0" presId="urn:microsoft.com/office/officeart/2005/8/layout/radial2"/>
    <dgm:cxn modelId="{009595BB-1F2E-4CCD-929A-3EAED0AAD1E8}" type="presParOf" srcId="{804E1CFD-9A0B-43A3-9BC4-D4E1ABDDD9E0}" destId="{98B9F799-F7C3-41DE-AEED-87D4A927BD69}" srcOrd="0" destOrd="0" presId="urn:microsoft.com/office/officeart/2005/8/layout/radial2"/>
    <dgm:cxn modelId="{2B77A0A6-2BC1-4BEC-8858-BCEDBD1350CF}" type="presParOf" srcId="{804E1CFD-9A0B-43A3-9BC4-D4E1ABDDD9E0}" destId="{484BE95D-B83C-487A-927A-80AD1429AE8A}" srcOrd="1" destOrd="0" presId="urn:microsoft.com/office/officeart/2005/8/layout/radial2"/>
    <dgm:cxn modelId="{08B9A396-A422-4834-A90F-0723D25F3BB2}" type="presParOf" srcId="{4DD57868-4742-4E21-9A2B-B3030DD16CBA}" destId="{401271D8-E76D-438D-9CC8-FDAB51766171}" srcOrd="3" destOrd="0" presId="urn:microsoft.com/office/officeart/2005/8/layout/radial2"/>
    <dgm:cxn modelId="{1AAE6708-5E6E-48D7-A5ED-15DA5E3A01F4}" type="presParOf" srcId="{4DD57868-4742-4E21-9A2B-B3030DD16CBA}" destId="{57DDAB24-855D-4114-B74B-0A5A335DE6B7}" srcOrd="4" destOrd="0" presId="urn:microsoft.com/office/officeart/2005/8/layout/radial2"/>
    <dgm:cxn modelId="{0730F4D1-B2DC-40B8-ABB3-6A7988A3E184}" type="presParOf" srcId="{57DDAB24-855D-4114-B74B-0A5A335DE6B7}" destId="{023EB3F4-AC57-49FF-AF34-7C7C5ACA7B12}" srcOrd="0" destOrd="0" presId="urn:microsoft.com/office/officeart/2005/8/layout/radial2"/>
    <dgm:cxn modelId="{92AAC1BA-930F-4D0E-843C-0B54D02E489A}" type="presParOf" srcId="{57DDAB24-855D-4114-B74B-0A5A335DE6B7}" destId="{96499697-703C-4E3D-AC6E-FFD86BD00B3E}" srcOrd="1" destOrd="0" presId="urn:microsoft.com/office/officeart/2005/8/layout/radial2"/>
    <dgm:cxn modelId="{C487CABC-4673-4B11-B7A1-C4F6027D8CF9}" type="presParOf" srcId="{4DD57868-4742-4E21-9A2B-B3030DD16CBA}" destId="{F1B5E4A2-0090-420D-BE9C-622C4DA7AF19}" srcOrd="5" destOrd="0" presId="urn:microsoft.com/office/officeart/2005/8/layout/radial2"/>
    <dgm:cxn modelId="{755B0040-234F-4975-A103-D72EAE4F6834}" type="presParOf" srcId="{4DD57868-4742-4E21-9A2B-B3030DD16CBA}" destId="{45722927-372E-4F93-B452-23A330D6FA8F}" srcOrd="6" destOrd="0" presId="urn:microsoft.com/office/officeart/2005/8/layout/radial2"/>
    <dgm:cxn modelId="{400AD8DD-B227-4D96-8FE2-705ACB677E0D}" type="presParOf" srcId="{45722927-372E-4F93-B452-23A330D6FA8F}" destId="{EFE21DFD-51B0-452B-A949-8A8FB5914419}" srcOrd="0" destOrd="0" presId="urn:microsoft.com/office/officeart/2005/8/layout/radial2"/>
    <dgm:cxn modelId="{3A56ADB4-3B46-4B19-8B6E-D75B98D92F1C}" type="presParOf" srcId="{45722927-372E-4F93-B452-23A330D6FA8F}" destId="{8F1D1D4A-DA75-4BA5-9DFC-B62E27F65816}" srcOrd="1" destOrd="0" presId="urn:microsoft.com/office/officeart/2005/8/layout/radial2"/>
    <dgm:cxn modelId="{95043D91-0125-4B96-A925-1CF36FE052C7}" type="presParOf" srcId="{4DD57868-4742-4E21-9A2B-B3030DD16CBA}" destId="{7F717522-7182-434A-9469-D7CD192B7182}" srcOrd="7" destOrd="0" presId="urn:microsoft.com/office/officeart/2005/8/layout/radial2"/>
    <dgm:cxn modelId="{C4BD54BB-DCCA-40A2-A6FD-FA9344D5DFCD}" type="presParOf" srcId="{4DD57868-4742-4E21-9A2B-B3030DD16CBA}" destId="{AE69A954-376D-457E-BF8D-F73737D3F531}" srcOrd="8" destOrd="0" presId="urn:microsoft.com/office/officeart/2005/8/layout/radial2"/>
    <dgm:cxn modelId="{40EFA19B-A5F8-470A-A03D-43BFA6B1FF89}" type="presParOf" srcId="{AE69A954-376D-457E-BF8D-F73737D3F531}" destId="{5743FD22-F47C-4E13-8722-FF936F2DB56C}" srcOrd="0" destOrd="0" presId="urn:microsoft.com/office/officeart/2005/8/layout/radial2"/>
    <dgm:cxn modelId="{7FD40BB8-9064-4F76-A891-54D5C4CB4AB6}" type="presParOf" srcId="{AE69A954-376D-457E-BF8D-F73737D3F531}" destId="{7A84BDF3-5971-4645-B9AD-F6D3AE2A75F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F64CCF-6E61-463F-9A29-44AE2CAA639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FA3A50E-9AE7-41F8-A2A4-6BFC121065C8}">
      <dgm:prSet/>
      <dgm:spPr/>
      <dgm:t>
        <a:bodyPr/>
        <a:lstStyle/>
        <a:p>
          <a:r>
            <a:rPr lang="en-IN"/>
            <a:t>FOR  Volunteers : -</a:t>
          </a:r>
        </a:p>
      </dgm:t>
    </dgm:pt>
    <dgm:pt modelId="{BFCCA297-7AE4-496E-A306-9F3BE0F03D93}" type="parTrans" cxnId="{D41B60B7-F6B1-448C-9B79-437A63780924}">
      <dgm:prSet/>
      <dgm:spPr/>
      <dgm:t>
        <a:bodyPr/>
        <a:lstStyle/>
        <a:p>
          <a:endParaRPr lang="en-IN"/>
        </a:p>
      </dgm:t>
    </dgm:pt>
    <dgm:pt modelId="{64E75F7C-3C2E-4DD1-9277-95E0566EF7C7}" type="sibTrans" cxnId="{D41B60B7-F6B1-448C-9B79-437A63780924}">
      <dgm:prSet/>
      <dgm:spPr/>
      <dgm:t>
        <a:bodyPr/>
        <a:lstStyle/>
        <a:p>
          <a:endParaRPr lang="en-IN"/>
        </a:p>
      </dgm:t>
    </dgm:pt>
    <dgm:pt modelId="{E18F6300-3511-4ABC-B177-D2ADD548229A}">
      <dgm:prSet/>
      <dgm:spPr/>
      <dgm:t>
        <a:bodyPr/>
        <a:lstStyle/>
        <a:p>
          <a:r>
            <a:rPr lang="en-IN"/>
            <a:t>Easy access to opportunities, track achievements.</a:t>
          </a:r>
        </a:p>
      </dgm:t>
    </dgm:pt>
    <dgm:pt modelId="{A29911AB-CAC4-431A-9FDF-5B5C6BBEF05F}" type="parTrans" cxnId="{6A4267F3-C290-4027-A2A6-FACDA355EA0A}">
      <dgm:prSet/>
      <dgm:spPr/>
      <dgm:t>
        <a:bodyPr/>
        <a:lstStyle/>
        <a:p>
          <a:endParaRPr lang="en-IN"/>
        </a:p>
      </dgm:t>
    </dgm:pt>
    <dgm:pt modelId="{B7E9665D-6235-4BCE-AEE7-6598CF6ECFC7}" type="sibTrans" cxnId="{6A4267F3-C290-4027-A2A6-FACDA355EA0A}">
      <dgm:prSet/>
      <dgm:spPr/>
      <dgm:t>
        <a:bodyPr/>
        <a:lstStyle/>
        <a:p>
          <a:endParaRPr lang="en-IN"/>
        </a:p>
      </dgm:t>
    </dgm:pt>
    <dgm:pt modelId="{A1B171E8-7432-4A29-B29D-DBF931BDD4FA}">
      <dgm:prSet/>
      <dgm:spPr/>
      <dgm:t>
        <a:bodyPr/>
        <a:lstStyle/>
        <a:p>
          <a:r>
            <a:rPr lang="en-IN"/>
            <a:t>FOR Organizations : </a:t>
          </a:r>
        </a:p>
      </dgm:t>
    </dgm:pt>
    <dgm:pt modelId="{BEA1338E-78A2-4EB0-BBFE-3862843D87A7}" type="parTrans" cxnId="{416ABF0C-2FAB-4A65-9A33-385DBBAD3F12}">
      <dgm:prSet/>
      <dgm:spPr/>
      <dgm:t>
        <a:bodyPr/>
        <a:lstStyle/>
        <a:p>
          <a:endParaRPr lang="en-IN"/>
        </a:p>
      </dgm:t>
    </dgm:pt>
    <dgm:pt modelId="{BFD1E210-A911-4451-9008-BAC5450ADDA9}" type="sibTrans" cxnId="{416ABF0C-2FAB-4A65-9A33-385DBBAD3F12}">
      <dgm:prSet/>
      <dgm:spPr/>
      <dgm:t>
        <a:bodyPr/>
        <a:lstStyle/>
        <a:p>
          <a:endParaRPr lang="en-IN"/>
        </a:p>
      </dgm:t>
    </dgm:pt>
    <dgm:pt modelId="{D566F7A1-ED6D-4409-9810-528A47E6D260}">
      <dgm:prSet/>
      <dgm:spPr/>
      <dgm:t>
        <a:bodyPr/>
        <a:lstStyle/>
        <a:p>
          <a:r>
            <a:rPr lang="en-IN"/>
            <a:t>Efficient management of events and volunteers.</a:t>
          </a:r>
        </a:p>
      </dgm:t>
    </dgm:pt>
    <dgm:pt modelId="{05AA508C-640F-4F56-A4D3-F002D198F3C2}" type="parTrans" cxnId="{9C8532FD-B940-46FE-89B4-7395A1F5E215}">
      <dgm:prSet/>
      <dgm:spPr/>
      <dgm:t>
        <a:bodyPr/>
        <a:lstStyle/>
        <a:p>
          <a:endParaRPr lang="en-IN"/>
        </a:p>
      </dgm:t>
    </dgm:pt>
    <dgm:pt modelId="{C1B83B54-63FD-4A3E-B650-A6B993C7BABE}" type="sibTrans" cxnId="{9C8532FD-B940-46FE-89B4-7395A1F5E215}">
      <dgm:prSet/>
      <dgm:spPr/>
      <dgm:t>
        <a:bodyPr/>
        <a:lstStyle/>
        <a:p>
          <a:endParaRPr lang="en-IN"/>
        </a:p>
      </dgm:t>
    </dgm:pt>
    <dgm:pt modelId="{44AA11EE-3B58-4769-BC1D-57ACB6650405}">
      <dgm:prSet/>
      <dgm:spPr/>
      <dgm:t>
        <a:bodyPr/>
        <a:lstStyle/>
        <a:p>
          <a:r>
            <a:rPr lang="en-IN"/>
            <a:t>FOR Society : </a:t>
          </a:r>
        </a:p>
      </dgm:t>
    </dgm:pt>
    <dgm:pt modelId="{45A80EA3-85D2-4EF7-A28A-079277C5E811}" type="parTrans" cxnId="{877CCC91-B5F1-4DFF-A3BB-74F43B71D9D1}">
      <dgm:prSet/>
      <dgm:spPr/>
      <dgm:t>
        <a:bodyPr/>
        <a:lstStyle/>
        <a:p>
          <a:endParaRPr lang="en-IN"/>
        </a:p>
      </dgm:t>
    </dgm:pt>
    <dgm:pt modelId="{ABB2F8F4-029C-48D0-B037-80904871A803}" type="sibTrans" cxnId="{877CCC91-B5F1-4DFF-A3BB-74F43B71D9D1}">
      <dgm:prSet/>
      <dgm:spPr/>
      <dgm:t>
        <a:bodyPr/>
        <a:lstStyle/>
        <a:p>
          <a:endParaRPr lang="en-IN"/>
        </a:p>
      </dgm:t>
    </dgm:pt>
    <dgm:pt modelId="{320A180C-057A-4466-BF9B-89D4D65AB0BF}">
      <dgm:prSet/>
      <dgm:spPr/>
      <dgm:t>
        <a:bodyPr/>
        <a:lstStyle/>
        <a:p>
          <a:r>
            <a:rPr lang="en-IN"/>
            <a:t>Promotes community building and social responsibility.</a:t>
          </a:r>
        </a:p>
      </dgm:t>
    </dgm:pt>
    <dgm:pt modelId="{433B9966-81E0-408B-811B-4D08E66BA6C7}" type="parTrans" cxnId="{AEA1193F-75DB-45B6-AB12-85DFB94ABEFC}">
      <dgm:prSet/>
      <dgm:spPr/>
      <dgm:t>
        <a:bodyPr/>
        <a:lstStyle/>
        <a:p>
          <a:endParaRPr lang="en-IN"/>
        </a:p>
      </dgm:t>
    </dgm:pt>
    <dgm:pt modelId="{B06B454A-4C78-45EB-821E-F9F586140847}" type="sibTrans" cxnId="{AEA1193F-75DB-45B6-AB12-85DFB94ABEFC}">
      <dgm:prSet/>
      <dgm:spPr/>
      <dgm:t>
        <a:bodyPr/>
        <a:lstStyle/>
        <a:p>
          <a:endParaRPr lang="en-IN"/>
        </a:p>
      </dgm:t>
    </dgm:pt>
    <dgm:pt modelId="{32C1ACFC-D57A-404B-B7F4-4CF68568F990}" type="pres">
      <dgm:prSet presAssocID="{5CF64CCF-6E61-463F-9A29-44AE2CAA639B}" presName="compositeShape" presStyleCnt="0">
        <dgm:presLayoutVars>
          <dgm:dir/>
          <dgm:resizeHandles/>
        </dgm:presLayoutVars>
      </dgm:prSet>
      <dgm:spPr/>
    </dgm:pt>
    <dgm:pt modelId="{52432DE1-13E0-4FA4-A8BC-AE9798CFA7B2}" type="pres">
      <dgm:prSet presAssocID="{5CF64CCF-6E61-463F-9A29-44AE2CAA639B}" presName="pyramid" presStyleLbl="node1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8DD353E9-B991-4919-A338-1B19015D6A6B}" type="pres">
      <dgm:prSet presAssocID="{5CF64CCF-6E61-463F-9A29-44AE2CAA639B}" presName="theList" presStyleCnt="0"/>
      <dgm:spPr/>
    </dgm:pt>
    <dgm:pt modelId="{E355E927-8D15-443D-838F-FCF8B5F6E3A4}" type="pres">
      <dgm:prSet presAssocID="{CFA3A50E-9AE7-41F8-A2A4-6BFC121065C8}" presName="aNode" presStyleLbl="fgAcc1" presStyleIdx="0" presStyleCnt="6">
        <dgm:presLayoutVars>
          <dgm:bulletEnabled val="1"/>
        </dgm:presLayoutVars>
      </dgm:prSet>
      <dgm:spPr/>
    </dgm:pt>
    <dgm:pt modelId="{72A411FE-7A9D-45D7-9083-2DD0CB5B003C}" type="pres">
      <dgm:prSet presAssocID="{CFA3A50E-9AE7-41F8-A2A4-6BFC121065C8}" presName="aSpace" presStyleCnt="0"/>
      <dgm:spPr/>
    </dgm:pt>
    <dgm:pt modelId="{C07ED60F-D96B-4B2A-97C3-832B290EBC8C}" type="pres">
      <dgm:prSet presAssocID="{E18F6300-3511-4ABC-B177-D2ADD548229A}" presName="aNode" presStyleLbl="fgAcc1" presStyleIdx="1" presStyleCnt="6">
        <dgm:presLayoutVars>
          <dgm:bulletEnabled val="1"/>
        </dgm:presLayoutVars>
      </dgm:prSet>
      <dgm:spPr/>
    </dgm:pt>
    <dgm:pt modelId="{BFB16C5A-1366-4C48-98BF-F2BEA9C02D69}" type="pres">
      <dgm:prSet presAssocID="{E18F6300-3511-4ABC-B177-D2ADD548229A}" presName="aSpace" presStyleCnt="0"/>
      <dgm:spPr/>
    </dgm:pt>
    <dgm:pt modelId="{20461ECD-0726-4DDE-8C82-CF74CD7D6AA7}" type="pres">
      <dgm:prSet presAssocID="{A1B171E8-7432-4A29-B29D-DBF931BDD4FA}" presName="aNode" presStyleLbl="fgAcc1" presStyleIdx="2" presStyleCnt="6">
        <dgm:presLayoutVars>
          <dgm:bulletEnabled val="1"/>
        </dgm:presLayoutVars>
      </dgm:prSet>
      <dgm:spPr/>
    </dgm:pt>
    <dgm:pt modelId="{A7F65398-B996-4D3A-A24E-D2E3683A70B6}" type="pres">
      <dgm:prSet presAssocID="{A1B171E8-7432-4A29-B29D-DBF931BDD4FA}" presName="aSpace" presStyleCnt="0"/>
      <dgm:spPr/>
    </dgm:pt>
    <dgm:pt modelId="{95E5FF08-F74D-4486-BBE7-4E8DB6AEF61E}" type="pres">
      <dgm:prSet presAssocID="{D566F7A1-ED6D-4409-9810-528A47E6D260}" presName="aNode" presStyleLbl="fgAcc1" presStyleIdx="3" presStyleCnt="6">
        <dgm:presLayoutVars>
          <dgm:bulletEnabled val="1"/>
        </dgm:presLayoutVars>
      </dgm:prSet>
      <dgm:spPr/>
    </dgm:pt>
    <dgm:pt modelId="{2AB51410-421E-4B08-8F51-9D696474E957}" type="pres">
      <dgm:prSet presAssocID="{D566F7A1-ED6D-4409-9810-528A47E6D260}" presName="aSpace" presStyleCnt="0"/>
      <dgm:spPr/>
    </dgm:pt>
    <dgm:pt modelId="{DE4DF289-934D-489D-9A72-0C5A869B17FF}" type="pres">
      <dgm:prSet presAssocID="{44AA11EE-3B58-4769-BC1D-57ACB6650405}" presName="aNode" presStyleLbl="fgAcc1" presStyleIdx="4" presStyleCnt="6">
        <dgm:presLayoutVars>
          <dgm:bulletEnabled val="1"/>
        </dgm:presLayoutVars>
      </dgm:prSet>
      <dgm:spPr/>
    </dgm:pt>
    <dgm:pt modelId="{8DCDD822-0D03-454B-89F8-4711C2CAB03C}" type="pres">
      <dgm:prSet presAssocID="{44AA11EE-3B58-4769-BC1D-57ACB6650405}" presName="aSpace" presStyleCnt="0"/>
      <dgm:spPr/>
    </dgm:pt>
    <dgm:pt modelId="{F190C510-58D5-4203-BB60-81E7DD8A28DF}" type="pres">
      <dgm:prSet presAssocID="{320A180C-057A-4466-BF9B-89D4D65AB0BF}" presName="aNode" presStyleLbl="fgAcc1" presStyleIdx="5" presStyleCnt="6">
        <dgm:presLayoutVars>
          <dgm:bulletEnabled val="1"/>
        </dgm:presLayoutVars>
      </dgm:prSet>
      <dgm:spPr/>
    </dgm:pt>
    <dgm:pt modelId="{D49D18B2-F13A-4F93-B4E5-43C72E4F53B3}" type="pres">
      <dgm:prSet presAssocID="{320A180C-057A-4466-BF9B-89D4D65AB0BF}" presName="aSpace" presStyleCnt="0"/>
      <dgm:spPr/>
    </dgm:pt>
  </dgm:ptLst>
  <dgm:cxnLst>
    <dgm:cxn modelId="{F8F13800-06B8-44C5-AFC4-38335BCF4244}" type="presOf" srcId="{A1B171E8-7432-4A29-B29D-DBF931BDD4FA}" destId="{20461ECD-0726-4DDE-8C82-CF74CD7D6AA7}" srcOrd="0" destOrd="0" presId="urn:microsoft.com/office/officeart/2005/8/layout/pyramid2"/>
    <dgm:cxn modelId="{416ABF0C-2FAB-4A65-9A33-385DBBAD3F12}" srcId="{5CF64CCF-6E61-463F-9A29-44AE2CAA639B}" destId="{A1B171E8-7432-4A29-B29D-DBF931BDD4FA}" srcOrd="2" destOrd="0" parTransId="{BEA1338E-78A2-4EB0-BBFE-3862843D87A7}" sibTransId="{BFD1E210-A911-4451-9008-BAC5450ADDA9}"/>
    <dgm:cxn modelId="{DA76AF23-5E8B-4B5A-82EB-9621C55C5D37}" type="presOf" srcId="{320A180C-057A-4466-BF9B-89D4D65AB0BF}" destId="{F190C510-58D5-4203-BB60-81E7DD8A28DF}" srcOrd="0" destOrd="0" presId="urn:microsoft.com/office/officeart/2005/8/layout/pyramid2"/>
    <dgm:cxn modelId="{70835939-0E80-47C2-9385-62F1AA4B4FF6}" type="presOf" srcId="{5CF64CCF-6E61-463F-9A29-44AE2CAA639B}" destId="{32C1ACFC-D57A-404B-B7F4-4CF68568F990}" srcOrd="0" destOrd="0" presId="urn:microsoft.com/office/officeart/2005/8/layout/pyramid2"/>
    <dgm:cxn modelId="{AEA1193F-75DB-45B6-AB12-85DFB94ABEFC}" srcId="{5CF64CCF-6E61-463F-9A29-44AE2CAA639B}" destId="{320A180C-057A-4466-BF9B-89D4D65AB0BF}" srcOrd="5" destOrd="0" parTransId="{433B9966-81E0-408B-811B-4D08E66BA6C7}" sibTransId="{B06B454A-4C78-45EB-821E-F9F586140847}"/>
    <dgm:cxn modelId="{E739316E-A1A0-41FD-9225-DF65FC715773}" type="presOf" srcId="{D566F7A1-ED6D-4409-9810-528A47E6D260}" destId="{95E5FF08-F74D-4486-BBE7-4E8DB6AEF61E}" srcOrd="0" destOrd="0" presId="urn:microsoft.com/office/officeart/2005/8/layout/pyramid2"/>
    <dgm:cxn modelId="{E2F9FC4F-E9AA-49DF-99B4-DAF0F804D68F}" type="presOf" srcId="{CFA3A50E-9AE7-41F8-A2A4-6BFC121065C8}" destId="{E355E927-8D15-443D-838F-FCF8B5F6E3A4}" srcOrd="0" destOrd="0" presId="urn:microsoft.com/office/officeart/2005/8/layout/pyramid2"/>
    <dgm:cxn modelId="{877CCC91-B5F1-4DFF-A3BB-74F43B71D9D1}" srcId="{5CF64CCF-6E61-463F-9A29-44AE2CAA639B}" destId="{44AA11EE-3B58-4769-BC1D-57ACB6650405}" srcOrd="4" destOrd="0" parTransId="{45A80EA3-85D2-4EF7-A28A-079277C5E811}" sibTransId="{ABB2F8F4-029C-48D0-B037-80904871A803}"/>
    <dgm:cxn modelId="{D41B60B7-F6B1-448C-9B79-437A63780924}" srcId="{5CF64CCF-6E61-463F-9A29-44AE2CAA639B}" destId="{CFA3A50E-9AE7-41F8-A2A4-6BFC121065C8}" srcOrd="0" destOrd="0" parTransId="{BFCCA297-7AE4-496E-A306-9F3BE0F03D93}" sibTransId="{64E75F7C-3C2E-4DD1-9277-95E0566EF7C7}"/>
    <dgm:cxn modelId="{27F6A7C1-015F-4F74-9FE3-D6C03CCD37CC}" type="presOf" srcId="{44AA11EE-3B58-4769-BC1D-57ACB6650405}" destId="{DE4DF289-934D-489D-9A72-0C5A869B17FF}" srcOrd="0" destOrd="0" presId="urn:microsoft.com/office/officeart/2005/8/layout/pyramid2"/>
    <dgm:cxn modelId="{913738DD-6D82-4CE8-8C9A-0873F5E1393F}" type="presOf" srcId="{E18F6300-3511-4ABC-B177-D2ADD548229A}" destId="{C07ED60F-D96B-4B2A-97C3-832B290EBC8C}" srcOrd="0" destOrd="0" presId="urn:microsoft.com/office/officeart/2005/8/layout/pyramid2"/>
    <dgm:cxn modelId="{6A4267F3-C290-4027-A2A6-FACDA355EA0A}" srcId="{5CF64CCF-6E61-463F-9A29-44AE2CAA639B}" destId="{E18F6300-3511-4ABC-B177-D2ADD548229A}" srcOrd="1" destOrd="0" parTransId="{A29911AB-CAC4-431A-9FDF-5B5C6BBEF05F}" sibTransId="{B7E9665D-6235-4BCE-AEE7-6598CF6ECFC7}"/>
    <dgm:cxn modelId="{9C8532FD-B940-46FE-89B4-7395A1F5E215}" srcId="{5CF64CCF-6E61-463F-9A29-44AE2CAA639B}" destId="{D566F7A1-ED6D-4409-9810-528A47E6D260}" srcOrd="3" destOrd="0" parTransId="{05AA508C-640F-4F56-A4D3-F002D198F3C2}" sibTransId="{C1B83B54-63FD-4A3E-B650-A6B993C7BABE}"/>
    <dgm:cxn modelId="{86FFF94B-222E-49E9-8512-1421D76C599F}" type="presParOf" srcId="{32C1ACFC-D57A-404B-B7F4-4CF68568F990}" destId="{52432DE1-13E0-4FA4-A8BC-AE9798CFA7B2}" srcOrd="0" destOrd="0" presId="urn:microsoft.com/office/officeart/2005/8/layout/pyramid2"/>
    <dgm:cxn modelId="{10F03F50-7783-4686-8497-EC6653ED4357}" type="presParOf" srcId="{32C1ACFC-D57A-404B-B7F4-4CF68568F990}" destId="{8DD353E9-B991-4919-A338-1B19015D6A6B}" srcOrd="1" destOrd="0" presId="urn:microsoft.com/office/officeart/2005/8/layout/pyramid2"/>
    <dgm:cxn modelId="{8BFACAC8-3847-41A2-8ADD-474967A7B7B1}" type="presParOf" srcId="{8DD353E9-B991-4919-A338-1B19015D6A6B}" destId="{E355E927-8D15-443D-838F-FCF8B5F6E3A4}" srcOrd="0" destOrd="0" presId="urn:microsoft.com/office/officeart/2005/8/layout/pyramid2"/>
    <dgm:cxn modelId="{BA6AC6AD-FBFA-436B-9D77-8575173370DD}" type="presParOf" srcId="{8DD353E9-B991-4919-A338-1B19015D6A6B}" destId="{72A411FE-7A9D-45D7-9083-2DD0CB5B003C}" srcOrd="1" destOrd="0" presId="urn:microsoft.com/office/officeart/2005/8/layout/pyramid2"/>
    <dgm:cxn modelId="{284F61E2-726E-4150-A461-CBBA83D529DA}" type="presParOf" srcId="{8DD353E9-B991-4919-A338-1B19015D6A6B}" destId="{C07ED60F-D96B-4B2A-97C3-832B290EBC8C}" srcOrd="2" destOrd="0" presId="urn:microsoft.com/office/officeart/2005/8/layout/pyramid2"/>
    <dgm:cxn modelId="{4F6F2DA6-8A8B-4A91-B68B-31018831E086}" type="presParOf" srcId="{8DD353E9-B991-4919-A338-1B19015D6A6B}" destId="{BFB16C5A-1366-4C48-98BF-F2BEA9C02D69}" srcOrd="3" destOrd="0" presId="urn:microsoft.com/office/officeart/2005/8/layout/pyramid2"/>
    <dgm:cxn modelId="{A6BDA673-D85F-49C7-BCE9-074C4CED17A8}" type="presParOf" srcId="{8DD353E9-B991-4919-A338-1B19015D6A6B}" destId="{20461ECD-0726-4DDE-8C82-CF74CD7D6AA7}" srcOrd="4" destOrd="0" presId="urn:microsoft.com/office/officeart/2005/8/layout/pyramid2"/>
    <dgm:cxn modelId="{B0416AE1-A638-4E32-8E33-5C9540E7949A}" type="presParOf" srcId="{8DD353E9-B991-4919-A338-1B19015D6A6B}" destId="{A7F65398-B996-4D3A-A24E-D2E3683A70B6}" srcOrd="5" destOrd="0" presId="urn:microsoft.com/office/officeart/2005/8/layout/pyramid2"/>
    <dgm:cxn modelId="{CE1B741B-BEB7-4E38-A56F-A0B287E24D6E}" type="presParOf" srcId="{8DD353E9-B991-4919-A338-1B19015D6A6B}" destId="{95E5FF08-F74D-4486-BBE7-4E8DB6AEF61E}" srcOrd="6" destOrd="0" presId="urn:microsoft.com/office/officeart/2005/8/layout/pyramid2"/>
    <dgm:cxn modelId="{2FBC5F96-70AE-4567-A105-B280D7898646}" type="presParOf" srcId="{8DD353E9-B991-4919-A338-1B19015D6A6B}" destId="{2AB51410-421E-4B08-8F51-9D696474E957}" srcOrd="7" destOrd="0" presId="urn:microsoft.com/office/officeart/2005/8/layout/pyramid2"/>
    <dgm:cxn modelId="{CB9D07F7-31E8-4D45-9DC5-9D9AB48AB5E9}" type="presParOf" srcId="{8DD353E9-B991-4919-A338-1B19015D6A6B}" destId="{DE4DF289-934D-489D-9A72-0C5A869B17FF}" srcOrd="8" destOrd="0" presId="urn:microsoft.com/office/officeart/2005/8/layout/pyramid2"/>
    <dgm:cxn modelId="{63D23C6F-9CCB-4CAC-BB68-4893F2FE7B48}" type="presParOf" srcId="{8DD353E9-B991-4919-A338-1B19015D6A6B}" destId="{8DCDD822-0D03-454B-89F8-4711C2CAB03C}" srcOrd="9" destOrd="0" presId="urn:microsoft.com/office/officeart/2005/8/layout/pyramid2"/>
    <dgm:cxn modelId="{109D982F-F7C5-452E-8B10-57688A2CBAC7}" type="presParOf" srcId="{8DD353E9-B991-4919-A338-1B19015D6A6B}" destId="{F190C510-58D5-4203-BB60-81E7DD8A28DF}" srcOrd="10" destOrd="0" presId="urn:microsoft.com/office/officeart/2005/8/layout/pyramid2"/>
    <dgm:cxn modelId="{68BE80ED-05F7-48F1-A041-F17787C0DB2A}" type="presParOf" srcId="{8DD353E9-B991-4919-A338-1B19015D6A6B}" destId="{D49D18B2-F13A-4F93-B4E5-43C72E4F53B3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91150-19D6-4620-971F-46B5246CF75C}">
      <dsp:nvSpPr>
        <dsp:cNvPr id="0" name=""/>
        <dsp:cNvSpPr/>
      </dsp:nvSpPr>
      <dsp:spPr>
        <a:xfrm>
          <a:off x="0" y="6477"/>
          <a:ext cx="10241834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“A person who does something, especially helping other people, willingly and without being forced or paid to do it.”</a:t>
          </a:r>
          <a:endParaRPr lang="en-IN" sz="1800" b="1" kern="1200" dirty="0"/>
        </a:p>
      </dsp:txBody>
      <dsp:txXfrm>
        <a:off x="36553" y="43030"/>
        <a:ext cx="10168728" cy="6756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A2EA9-4DA6-46FF-B33C-BD4F3F8166BB}">
      <dsp:nvSpPr>
        <dsp:cNvPr id="0" name=""/>
        <dsp:cNvSpPr/>
      </dsp:nvSpPr>
      <dsp:spPr>
        <a:xfrm>
          <a:off x="0" y="0"/>
          <a:ext cx="3450612" cy="345061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2DE7E-1372-4E23-96D3-94E40B5E1871}">
      <dsp:nvSpPr>
        <dsp:cNvPr id="0" name=""/>
        <dsp:cNvSpPr/>
      </dsp:nvSpPr>
      <dsp:spPr>
        <a:xfrm>
          <a:off x="1725306" y="0"/>
          <a:ext cx="7877968" cy="34506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V connect simplifies  the connection between organizers and volunteers .</a:t>
          </a:r>
        </a:p>
      </dsp:txBody>
      <dsp:txXfrm>
        <a:off x="1725306" y="0"/>
        <a:ext cx="7877968" cy="552098"/>
      </dsp:txXfrm>
    </dsp:sp>
    <dsp:sp modelId="{68354CE0-B159-46F7-9477-1BDAFC2155C5}">
      <dsp:nvSpPr>
        <dsp:cNvPr id="0" name=""/>
        <dsp:cNvSpPr/>
      </dsp:nvSpPr>
      <dsp:spPr>
        <a:xfrm>
          <a:off x="362314" y="552098"/>
          <a:ext cx="2725984" cy="2725984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A7712-EADC-426E-8F03-BC7DAD513ED7}">
      <dsp:nvSpPr>
        <dsp:cNvPr id="0" name=""/>
        <dsp:cNvSpPr/>
      </dsp:nvSpPr>
      <dsp:spPr>
        <a:xfrm>
          <a:off x="1725306" y="552098"/>
          <a:ext cx="7877968" cy="27259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The badge system motivates volunteers by recognizing their efforts.</a:t>
          </a:r>
        </a:p>
      </dsp:txBody>
      <dsp:txXfrm>
        <a:off x="1725306" y="552098"/>
        <a:ext cx="7877968" cy="552098"/>
      </dsp:txXfrm>
    </dsp:sp>
    <dsp:sp modelId="{64B8F6E4-8C3A-4506-A16E-2EF7B3667F4C}">
      <dsp:nvSpPr>
        <dsp:cNvPr id="0" name=""/>
        <dsp:cNvSpPr/>
      </dsp:nvSpPr>
      <dsp:spPr>
        <a:xfrm>
          <a:off x="724628" y="1104196"/>
          <a:ext cx="2001355" cy="2001355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D53DB-9168-449B-BCC6-3DC83C7B79A3}">
      <dsp:nvSpPr>
        <dsp:cNvPr id="0" name=""/>
        <dsp:cNvSpPr/>
      </dsp:nvSpPr>
      <dsp:spPr>
        <a:xfrm>
          <a:off x="1725306" y="1104196"/>
          <a:ext cx="7877968" cy="20013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Google Maps integration makes event locations easy to find.</a:t>
          </a:r>
        </a:p>
      </dsp:txBody>
      <dsp:txXfrm>
        <a:off x="1725306" y="1104196"/>
        <a:ext cx="7877968" cy="552098"/>
      </dsp:txXfrm>
    </dsp:sp>
    <dsp:sp modelId="{7BBFACD7-95E7-4C17-9029-F69CF7B4CA6E}">
      <dsp:nvSpPr>
        <dsp:cNvPr id="0" name=""/>
        <dsp:cNvSpPr/>
      </dsp:nvSpPr>
      <dsp:spPr>
        <a:xfrm>
          <a:off x="1086943" y="1656294"/>
          <a:ext cx="1276726" cy="127672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774BE-6C6C-4180-B56F-4906839F9A59}">
      <dsp:nvSpPr>
        <dsp:cNvPr id="0" name=""/>
        <dsp:cNvSpPr/>
      </dsp:nvSpPr>
      <dsp:spPr>
        <a:xfrm>
          <a:off x="1725306" y="1656294"/>
          <a:ext cx="7877968" cy="12767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Firebase ensures secure data storage and authentication.</a:t>
          </a:r>
        </a:p>
      </dsp:txBody>
      <dsp:txXfrm>
        <a:off x="1725306" y="1656294"/>
        <a:ext cx="7877968" cy="552098"/>
      </dsp:txXfrm>
    </dsp:sp>
    <dsp:sp modelId="{0E1A27D1-C228-44B5-92F1-7BA70E7A483D}">
      <dsp:nvSpPr>
        <dsp:cNvPr id="0" name=""/>
        <dsp:cNvSpPr/>
      </dsp:nvSpPr>
      <dsp:spPr>
        <a:xfrm>
          <a:off x="1449257" y="2208392"/>
          <a:ext cx="552098" cy="55209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A9F55-366C-434E-8D49-740C9B8D7357}">
      <dsp:nvSpPr>
        <dsp:cNvPr id="0" name=""/>
        <dsp:cNvSpPr/>
      </dsp:nvSpPr>
      <dsp:spPr>
        <a:xfrm>
          <a:off x="1725306" y="2208392"/>
          <a:ext cx="7877968" cy="5520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Future plans include chat features, donations, and a mobile app.</a:t>
          </a:r>
        </a:p>
      </dsp:txBody>
      <dsp:txXfrm>
        <a:off x="1725306" y="2208392"/>
        <a:ext cx="7877968" cy="5520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BEF40-B907-446C-AD53-494ECD4297FF}">
      <dsp:nvSpPr>
        <dsp:cNvPr id="0" name=""/>
        <dsp:cNvSpPr/>
      </dsp:nvSpPr>
      <dsp:spPr>
        <a:xfrm rot="10800000">
          <a:off x="2281103" y="0"/>
          <a:ext cx="6437620" cy="64633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014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If you have any suggestions Or query, you can contact us through below  </a:t>
          </a:r>
        </a:p>
      </dsp:txBody>
      <dsp:txXfrm rot="10800000">
        <a:off x="2442686" y="0"/>
        <a:ext cx="6276037" cy="646332"/>
      </dsp:txXfrm>
    </dsp:sp>
    <dsp:sp modelId="{B2A1DF8C-A3D2-4A71-A98F-81587C0E0974}">
      <dsp:nvSpPr>
        <dsp:cNvPr id="0" name=""/>
        <dsp:cNvSpPr/>
      </dsp:nvSpPr>
      <dsp:spPr>
        <a:xfrm>
          <a:off x="1459922" y="0"/>
          <a:ext cx="646332" cy="6463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A907F-4C73-4288-8826-7E6A0268A433}">
      <dsp:nvSpPr>
        <dsp:cNvPr id="0" name=""/>
        <dsp:cNvSpPr/>
      </dsp:nvSpPr>
      <dsp:spPr>
        <a:xfrm>
          <a:off x="0" y="5880"/>
          <a:ext cx="5526869" cy="1267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platform to connect volunteers with organizations Helps individuals find volunteering opportunities.</a:t>
          </a:r>
          <a:endParaRPr lang="en-IN" sz="1800" kern="1200" dirty="0"/>
        </a:p>
      </dsp:txBody>
      <dsp:txXfrm>
        <a:off x="61855" y="67735"/>
        <a:ext cx="5403159" cy="1143400"/>
      </dsp:txXfrm>
    </dsp:sp>
    <dsp:sp modelId="{169631A2-ACF6-48FC-967C-C1FDBE56B11E}">
      <dsp:nvSpPr>
        <dsp:cNvPr id="0" name=""/>
        <dsp:cNvSpPr/>
      </dsp:nvSpPr>
      <dsp:spPr>
        <a:xfrm>
          <a:off x="0" y="1319070"/>
          <a:ext cx="5526869" cy="1267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Enables organizations to manage events and volunteers efficiently.</a:t>
          </a:r>
          <a:endParaRPr lang="en-IN" sz="1800" kern="1200" dirty="0"/>
        </a:p>
      </dsp:txBody>
      <dsp:txXfrm>
        <a:off x="61855" y="1380925"/>
        <a:ext cx="5403159" cy="1143400"/>
      </dsp:txXfrm>
    </dsp:sp>
    <dsp:sp modelId="{17BC41B3-E084-4619-AB1E-3A9ABF4A6DEE}">
      <dsp:nvSpPr>
        <dsp:cNvPr id="0" name=""/>
        <dsp:cNvSpPr/>
      </dsp:nvSpPr>
      <dsp:spPr>
        <a:xfrm>
          <a:off x="0" y="2632260"/>
          <a:ext cx="5526869" cy="1267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V-Connect</a:t>
          </a:r>
          <a:r>
            <a:rPr lang="en-US" sz="1800" kern="1200" dirty="0"/>
            <a:t> symbolizes a platform where volunteers and organizers come together to connect, collaborate, and contribute toward a shared goal of making a positive impact.</a:t>
          </a:r>
          <a:endParaRPr lang="en-IN" sz="1800" kern="1200" dirty="0"/>
        </a:p>
      </dsp:txBody>
      <dsp:txXfrm>
        <a:off x="61855" y="2694115"/>
        <a:ext cx="5403159" cy="1143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BE6E8-F7DF-499B-B176-7B73842F9BB1}">
      <dsp:nvSpPr>
        <dsp:cNvPr id="0" name=""/>
        <dsp:cNvSpPr/>
      </dsp:nvSpPr>
      <dsp:spPr>
        <a:xfrm rot="10800000">
          <a:off x="1302510" y="573"/>
          <a:ext cx="4219339" cy="95898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88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Simplify the process of finding and managing volunteering opportunities.</a:t>
          </a:r>
          <a:endParaRPr lang="en-IN" sz="1900" kern="1200" dirty="0"/>
        </a:p>
      </dsp:txBody>
      <dsp:txXfrm rot="10800000">
        <a:off x="1542255" y="573"/>
        <a:ext cx="3979594" cy="958980"/>
      </dsp:txXfrm>
    </dsp:sp>
    <dsp:sp modelId="{2B6D3D78-33E5-49B3-A76F-2E8EBA7DD05B}">
      <dsp:nvSpPr>
        <dsp:cNvPr id="0" name=""/>
        <dsp:cNvSpPr/>
      </dsp:nvSpPr>
      <dsp:spPr>
        <a:xfrm>
          <a:off x="823020" y="573"/>
          <a:ext cx="958980" cy="95898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581F8-9916-40A4-A431-7D24E3CC89FB}">
      <dsp:nvSpPr>
        <dsp:cNvPr id="0" name=""/>
        <dsp:cNvSpPr/>
      </dsp:nvSpPr>
      <dsp:spPr>
        <a:xfrm rot="10800000">
          <a:off x="1302510" y="1245816"/>
          <a:ext cx="4219339" cy="95898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88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Promote a culture of social responsibility.</a:t>
          </a:r>
          <a:endParaRPr lang="en-IN" sz="1900" kern="1200" dirty="0"/>
        </a:p>
      </dsp:txBody>
      <dsp:txXfrm rot="10800000">
        <a:off x="1542255" y="1245816"/>
        <a:ext cx="3979594" cy="958980"/>
      </dsp:txXfrm>
    </dsp:sp>
    <dsp:sp modelId="{DD9C12FC-D2F1-4237-869B-C5EC6823CA62}">
      <dsp:nvSpPr>
        <dsp:cNvPr id="0" name=""/>
        <dsp:cNvSpPr/>
      </dsp:nvSpPr>
      <dsp:spPr>
        <a:xfrm>
          <a:off x="823020" y="1245816"/>
          <a:ext cx="958980" cy="95898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E5258-9C35-4758-BECB-56A31AA96051}">
      <dsp:nvSpPr>
        <dsp:cNvPr id="0" name=""/>
        <dsp:cNvSpPr/>
      </dsp:nvSpPr>
      <dsp:spPr>
        <a:xfrm rot="10800000">
          <a:off x="1302510" y="2491059"/>
          <a:ext cx="4219339" cy="95898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88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 recognition and tracking for volunteers’ efforts</a:t>
          </a:r>
          <a:endParaRPr lang="en-IN" sz="1900" kern="1200" dirty="0"/>
        </a:p>
      </dsp:txBody>
      <dsp:txXfrm rot="10800000">
        <a:off x="1542255" y="2491059"/>
        <a:ext cx="3979594" cy="958980"/>
      </dsp:txXfrm>
    </dsp:sp>
    <dsp:sp modelId="{49089001-46FD-4973-B2BC-8F82FE46CE75}">
      <dsp:nvSpPr>
        <dsp:cNvPr id="0" name=""/>
        <dsp:cNvSpPr/>
      </dsp:nvSpPr>
      <dsp:spPr>
        <a:xfrm>
          <a:off x="823020" y="2491059"/>
          <a:ext cx="958980" cy="95898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B2DF-5605-4DEF-8941-8A47CEA61233}">
      <dsp:nvSpPr>
        <dsp:cNvPr id="0" name=""/>
        <dsp:cNvSpPr/>
      </dsp:nvSpPr>
      <dsp:spPr>
        <a:xfrm rot="10800000">
          <a:off x="1569823" y="1305"/>
          <a:ext cx="5275479" cy="964148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163" tIns="72390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1.   Volunteers :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Search opportunities , apply, and track participation.</a:t>
          </a:r>
        </a:p>
      </dsp:txBody>
      <dsp:txXfrm rot="10800000">
        <a:off x="1810860" y="1305"/>
        <a:ext cx="5034442" cy="964148"/>
      </dsp:txXfrm>
    </dsp:sp>
    <dsp:sp modelId="{22A39DE2-C6D6-4F8E-BE6A-2C8E60413801}">
      <dsp:nvSpPr>
        <dsp:cNvPr id="0" name=""/>
        <dsp:cNvSpPr/>
      </dsp:nvSpPr>
      <dsp:spPr>
        <a:xfrm>
          <a:off x="1087749" y="1305"/>
          <a:ext cx="964148" cy="9641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0AB1A-AF1B-499E-8122-F30D04056E06}">
      <dsp:nvSpPr>
        <dsp:cNvPr id="0" name=""/>
        <dsp:cNvSpPr/>
      </dsp:nvSpPr>
      <dsp:spPr>
        <a:xfrm rot="10800000">
          <a:off x="1569823" y="1253259"/>
          <a:ext cx="5275479" cy="964148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163" tIns="72390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2.   Organizations: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Post and manage volunteering events. </a:t>
          </a:r>
        </a:p>
      </dsp:txBody>
      <dsp:txXfrm rot="10800000">
        <a:off x="1810860" y="1253259"/>
        <a:ext cx="5034442" cy="964148"/>
      </dsp:txXfrm>
    </dsp:sp>
    <dsp:sp modelId="{CB524F6D-3F7F-4B3D-A5BF-038EB10FEFB4}">
      <dsp:nvSpPr>
        <dsp:cNvPr id="0" name=""/>
        <dsp:cNvSpPr/>
      </dsp:nvSpPr>
      <dsp:spPr>
        <a:xfrm>
          <a:off x="1087749" y="1253259"/>
          <a:ext cx="964148" cy="9641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9FCAA-815D-449D-B376-02B567D43AA4}">
      <dsp:nvSpPr>
        <dsp:cNvPr id="0" name=""/>
        <dsp:cNvSpPr/>
      </dsp:nvSpPr>
      <dsp:spPr>
        <a:xfrm rot="10800000">
          <a:off x="1569823" y="2505213"/>
          <a:ext cx="5275479" cy="964148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163" tIns="72390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3    Admin: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Oversee platform operations and resolve issues.</a:t>
          </a:r>
        </a:p>
      </dsp:txBody>
      <dsp:txXfrm rot="10800000">
        <a:off x="1810860" y="2505213"/>
        <a:ext cx="5034442" cy="964148"/>
      </dsp:txXfrm>
    </dsp:sp>
    <dsp:sp modelId="{E1A88E19-36BA-489B-9541-7D7684DA138D}">
      <dsp:nvSpPr>
        <dsp:cNvPr id="0" name=""/>
        <dsp:cNvSpPr/>
      </dsp:nvSpPr>
      <dsp:spPr>
        <a:xfrm>
          <a:off x="1087749" y="2505213"/>
          <a:ext cx="964148" cy="96414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3000D-58B8-4A86-BF29-379B5CFFDEF1}">
      <dsp:nvSpPr>
        <dsp:cNvPr id="0" name=""/>
        <dsp:cNvSpPr/>
      </dsp:nvSpPr>
      <dsp:spPr>
        <a:xfrm>
          <a:off x="514710" y="0"/>
          <a:ext cx="5833386" cy="3841685"/>
        </a:xfrm>
        <a:prstGeom prst="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DF79D-7EC5-4457-92FC-9E8A06385E5B}">
      <dsp:nvSpPr>
        <dsp:cNvPr id="0" name=""/>
        <dsp:cNvSpPr/>
      </dsp:nvSpPr>
      <dsp:spPr>
        <a:xfrm>
          <a:off x="3015" y="1152505"/>
          <a:ext cx="1318610" cy="153667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User-friendly registration and logins for volunteers and organizations.</a:t>
          </a:r>
          <a:endParaRPr lang="en-IN" sz="1400" kern="1200" dirty="0"/>
        </a:p>
      </dsp:txBody>
      <dsp:txXfrm>
        <a:off x="67384" y="1216874"/>
        <a:ext cx="1189872" cy="1407936"/>
      </dsp:txXfrm>
    </dsp:sp>
    <dsp:sp modelId="{CB5DB2D8-984D-4CC6-9DFF-FDB20AE02EF9}">
      <dsp:nvSpPr>
        <dsp:cNvPr id="0" name=""/>
        <dsp:cNvSpPr/>
      </dsp:nvSpPr>
      <dsp:spPr>
        <a:xfrm>
          <a:off x="1387557" y="1152505"/>
          <a:ext cx="1318610" cy="153667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Opportunity search with filters (location , category, etc. ).</a:t>
          </a:r>
          <a:endParaRPr lang="en-IN" sz="1400" kern="1200" dirty="0"/>
        </a:p>
      </dsp:txBody>
      <dsp:txXfrm>
        <a:off x="1451926" y="1216874"/>
        <a:ext cx="1189872" cy="1407936"/>
      </dsp:txXfrm>
    </dsp:sp>
    <dsp:sp modelId="{D31D66A2-5AAE-4F4F-8FDE-FBD133DB3D45}">
      <dsp:nvSpPr>
        <dsp:cNvPr id="0" name=""/>
        <dsp:cNvSpPr/>
      </dsp:nvSpPr>
      <dsp:spPr>
        <a:xfrm>
          <a:off x="2772098" y="1152505"/>
          <a:ext cx="1318610" cy="153667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Volunteer dashboard to track hours and achievements.</a:t>
          </a:r>
          <a:endParaRPr lang="en-IN" sz="1400" kern="1200" dirty="0"/>
        </a:p>
      </dsp:txBody>
      <dsp:txXfrm>
        <a:off x="2836467" y="1216874"/>
        <a:ext cx="1189872" cy="1407936"/>
      </dsp:txXfrm>
    </dsp:sp>
    <dsp:sp modelId="{8E740F84-6E62-45F9-85A2-6A79FDB28C16}">
      <dsp:nvSpPr>
        <dsp:cNvPr id="0" name=""/>
        <dsp:cNvSpPr/>
      </dsp:nvSpPr>
      <dsp:spPr>
        <a:xfrm>
          <a:off x="4156639" y="1152505"/>
          <a:ext cx="1318610" cy="153667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Organization dashboard to manage events and applications.</a:t>
          </a:r>
          <a:endParaRPr lang="en-IN" sz="1400" kern="1200" dirty="0"/>
        </a:p>
      </dsp:txBody>
      <dsp:txXfrm>
        <a:off x="4221008" y="1216874"/>
        <a:ext cx="1189872" cy="1407936"/>
      </dsp:txXfrm>
    </dsp:sp>
    <dsp:sp modelId="{2622358D-D1C0-485B-B0C9-E1130B61270B}">
      <dsp:nvSpPr>
        <dsp:cNvPr id="0" name=""/>
        <dsp:cNvSpPr/>
      </dsp:nvSpPr>
      <dsp:spPr>
        <a:xfrm>
          <a:off x="5541181" y="1152505"/>
          <a:ext cx="1318610" cy="153667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Notification and reminders.</a:t>
          </a:r>
          <a:endParaRPr lang="en-IN" sz="1400" kern="1200"/>
        </a:p>
      </dsp:txBody>
      <dsp:txXfrm>
        <a:off x="5605550" y="1216874"/>
        <a:ext cx="1189872" cy="14079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D62CA-3897-4428-AD9C-4A7075811B8E}">
      <dsp:nvSpPr>
        <dsp:cNvPr id="0" name=""/>
        <dsp:cNvSpPr/>
      </dsp:nvSpPr>
      <dsp:spPr>
        <a:xfrm>
          <a:off x="0" y="1289930"/>
          <a:ext cx="8896965" cy="1719907"/>
        </a:xfrm>
        <a:prstGeom prst="notched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03E8C-9FC6-4F9D-9055-75821E4DA0B5}">
      <dsp:nvSpPr>
        <dsp:cNvPr id="0" name=""/>
        <dsp:cNvSpPr/>
      </dsp:nvSpPr>
      <dsp:spPr>
        <a:xfrm>
          <a:off x="52126" y="458918"/>
          <a:ext cx="1446852" cy="126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User registers as a volunteer or organization.</a:t>
          </a:r>
        </a:p>
      </dsp:txBody>
      <dsp:txXfrm>
        <a:off x="52126" y="458918"/>
        <a:ext cx="1446852" cy="1269102"/>
      </dsp:txXfrm>
    </dsp:sp>
    <dsp:sp modelId="{F088FFA1-2B43-4C5B-A199-7008DFFC885D}">
      <dsp:nvSpPr>
        <dsp:cNvPr id="0" name=""/>
        <dsp:cNvSpPr/>
      </dsp:nvSpPr>
      <dsp:spPr>
        <a:xfrm>
          <a:off x="509253" y="1822194"/>
          <a:ext cx="429976" cy="42997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67E40-1EDC-428D-884A-0D3B4406FC17}">
      <dsp:nvSpPr>
        <dsp:cNvPr id="0" name=""/>
        <dsp:cNvSpPr/>
      </dsp:nvSpPr>
      <dsp:spPr>
        <a:xfrm>
          <a:off x="1476215" y="2605905"/>
          <a:ext cx="1125707" cy="72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Organizations post opportunities.</a:t>
          </a:r>
        </a:p>
      </dsp:txBody>
      <dsp:txXfrm>
        <a:off x="1476215" y="2605905"/>
        <a:ext cx="1125707" cy="729120"/>
      </dsp:txXfrm>
    </dsp:sp>
    <dsp:sp modelId="{6034F051-FF82-4C29-8A6A-277744BD26D6}">
      <dsp:nvSpPr>
        <dsp:cNvPr id="0" name=""/>
        <dsp:cNvSpPr/>
      </dsp:nvSpPr>
      <dsp:spPr>
        <a:xfrm>
          <a:off x="1829157" y="2182592"/>
          <a:ext cx="429976" cy="42997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14C56-57AD-4682-8481-EAA1A03A6AF4}">
      <dsp:nvSpPr>
        <dsp:cNvPr id="0" name=""/>
        <dsp:cNvSpPr/>
      </dsp:nvSpPr>
      <dsp:spPr>
        <a:xfrm>
          <a:off x="2640623" y="753874"/>
          <a:ext cx="1102250" cy="974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Volunteers search and apply for events</a:t>
          </a:r>
        </a:p>
      </dsp:txBody>
      <dsp:txXfrm>
        <a:off x="2640623" y="753874"/>
        <a:ext cx="1102250" cy="974138"/>
      </dsp:txXfrm>
    </dsp:sp>
    <dsp:sp modelId="{2CD129EC-72F8-416C-B0EF-C977C1469365}">
      <dsp:nvSpPr>
        <dsp:cNvPr id="0" name=""/>
        <dsp:cNvSpPr/>
      </dsp:nvSpPr>
      <dsp:spPr>
        <a:xfrm>
          <a:off x="2976760" y="1748453"/>
          <a:ext cx="429976" cy="42997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B64D4-8667-40AC-8655-0FEF9213E64A}">
      <dsp:nvSpPr>
        <dsp:cNvPr id="0" name=""/>
        <dsp:cNvSpPr/>
      </dsp:nvSpPr>
      <dsp:spPr>
        <a:xfrm>
          <a:off x="3776498" y="2579861"/>
          <a:ext cx="1378608" cy="1719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Organization approve applications.</a:t>
          </a:r>
        </a:p>
      </dsp:txBody>
      <dsp:txXfrm>
        <a:off x="3776498" y="2579861"/>
        <a:ext cx="1378608" cy="1719907"/>
      </dsp:txXfrm>
    </dsp:sp>
    <dsp:sp modelId="{B6F80552-46A6-49EA-8311-ECE0718AFDAC}">
      <dsp:nvSpPr>
        <dsp:cNvPr id="0" name=""/>
        <dsp:cNvSpPr/>
      </dsp:nvSpPr>
      <dsp:spPr>
        <a:xfrm>
          <a:off x="4250814" y="1934896"/>
          <a:ext cx="429976" cy="42997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F0410-AC75-4669-92D3-17C3616E7382}">
      <dsp:nvSpPr>
        <dsp:cNvPr id="0" name=""/>
        <dsp:cNvSpPr/>
      </dsp:nvSpPr>
      <dsp:spPr>
        <a:xfrm>
          <a:off x="5188731" y="772793"/>
          <a:ext cx="1267413" cy="955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Volunteers participate and log hours.</a:t>
          </a:r>
        </a:p>
      </dsp:txBody>
      <dsp:txXfrm>
        <a:off x="5188731" y="772793"/>
        <a:ext cx="1267413" cy="955219"/>
      </dsp:txXfrm>
    </dsp:sp>
    <dsp:sp modelId="{186431A4-47BB-41A2-B5AA-E49A8C39E0D6}">
      <dsp:nvSpPr>
        <dsp:cNvPr id="0" name=""/>
        <dsp:cNvSpPr/>
      </dsp:nvSpPr>
      <dsp:spPr>
        <a:xfrm>
          <a:off x="5607449" y="1743724"/>
          <a:ext cx="429976" cy="42997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27459-8228-4279-84AF-F34146385D6D}">
      <dsp:nvSpPr>
        <dsp:cNvPr id="0" name=""/>
        <dsp:cNvSpPr/>
      </dsp:nvSpPr>
      <dsp:spPr>
        <a:xfrm>
          <a:off x="6498679" y="2668045"/>
          <a:ext cx="1516683" cy="67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Feedback is exchanged.</a:t>
          </a:r>
        </a:p>
      </dsp:txBody>
      <dsp:txXfrm>
        <a:off x="6498679" y="2668045"/>
        <a:ext cx="1516683" cy="671537"/>
      </dsp:txXfrm>
    </dsp:sp>
    <dsp:sp modelId="{17C3A275-752A-45B3-B791-C00C8ACDD0A1}">
      <dsp:nvSpPr>
        <dsp:cNvPr id="0" name=""/>
        <dsp:cNvSpPr/>
      </dsp:nvSpPr>
      <dsp:spPr>
        <a:xfrm>
          <a:off x="7033122" y="2196988"/>
          <a:ext cx="429976" cy="429976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8B74E-B1EF-40B1-B185-F78434B59377}">
      <dsp:nvSpPr>
        <dsp:cNvPr id="0" name=""/>
        <dsp:cNvSpPr/>
      </dsp:nvSpPr>
      <dsp:spPr>
        <a:xfrm>
          <a:off x="1004966" y="963543"/>
          <a:ext cx="2890631" cy="2890631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5A6F9-CE91-4D5D-9B1E-CF68A470A1E9}">
      <dsp:nvSpPr>
        <dsp:cNvPr id="0" name=""/>
        <dsp:cNvSpPr/>
      </dsp:nvSpPr>
      <dsp:spPr>
        <a:xfrm>
          <a:off x="1418086" y="1376663"/>
          <a:ext cx="2064392" cy="206439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D2DB4-87ED-4548-A2A3-D4974BD3319B}">
      <dsp:nvSpPr>
        <dsp:cNvPr id="0" name=""/>
        <dsp:cNvSpPr/>
      </dsp:nvSpPr>
      <dsp:spPr>
        <a:xfrm>
          <a:off x="1830964" y="1789541"/>
          <a:ext cx="1238635" cy="123863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CD2BC-12E2-4B24-A4ED-028648291D27}">
      <dsp:nvSpPr>
        <dsp:cNvPr id="0" name=""/>
        <dsp:cNvSpPr/>
      </dsp:nvSpPr>
      <dsp:spPr>
        <a:xfrm>
          <a:off x="2243843" y="2202420"/>
          <a:ext cx="412878" cy="41287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A0A21-B4EF-42A0-BF6B-D72EFCF6E117}">
      <dsp:nvSpPr>
        <dsp:cNvPr id="0" name=""/>
        <dsp:cNvSpPr/>
      </dsp:nvSpPr>
      <dsp:spPr>
        <a:xfrm>
          <a:off x="4377369" y="0"/>
          <a:ext cx="1445315" cy="69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User Registration and Role Section</a:t>
          </a:r>
        </a:p>
      </dsp:txBody>
      <dsp:txXfrm>
        <a:off x="4377369" y="0"/>
        <a:ext cx="1445315" cy="691342"/>
      </dsp:txXfrm>
    </dsp:sp>
    <dsp:sp modelId="{C494B245-1F00-4D60-8D54-C68F3B7B821D}">
      <dsp:nvSpPr>
        <dsp:cNvPr id="0" name=""/>
        <dsp:cNvSpPr/>
      </dsp:nvSpPr>
      <dsp:spPr>
        <a:xfrm>
          <a:off x="4016040" y="345671"/>
          <a:ext cx="3613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E9972-6FF2-4076-92DC-F6CF1E07A99C}">
      <dsp:nvSpPr>
        <dsp:cNvPr id="0" name=""/>
        <dsp:cNvSpPr/>
      </dsp:nvSpPr>
      <dsp:spPr>
        <a:xfrm rot="5400000">
          <a:off x="2199760" y="573308"/>
          <a:ext cx="2042712" cy="158984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3596C-A2A2-4FEB-91D5-40F268D0B290}">
      <dsp:nvSpPr>
        <dsp:cNvPr id="0" name=""/>
        <dsp:cNvSpPr/>
      </dsp:nvSpPr>
      <dsp:spPr>
        <a:xfrm>
          <a:off x="4377369" y="691342"/>
          <a:ext cx="1445315" cy="69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Organizer Dashboard</a:t>
          </a:r>
        </a:p>
      </dsp:txBody>
      <dsp:txXfrm>
        <a:off x="4377369" y="691342"/>
        <a:ext cx="1445315" cy="691342"/>
      </dsp:txXfrm>
    </dsp:sp>
    <dsp:sp modelId="{CDEF17AF-B7EB-48C9-8AC1-86612683591A}">
      <dsp:nvSpPr>
        <dsp:cNvPr id="0" name=""/>
        <dsp:cNvSpPr/>
      </dsp:nvSpPr>
      <dsp:spPr>
        <a:xfrm>
          <a:off x="4016040" y="1037013"/>
          <a:ext cx="3613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42473-5C4D-4A0A-8AFC-84CEFE9F33C0}">
      <dsp:nvSpPr>
        <dsp:cNvPr id="0" name=""/>
        <dsp:cNvSpPr/>
      </dsp:nvSpPr>
      <dsp:spPr>
        <a:xfrm rot="5400000">
          <a:off x="2553381" y="1253329"/>
          <a:ext cx="1677529" cy="12453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D1406-1AE5-4995-AF4A-2E763361EBD8}">
      <dsp:nvSpPr>
        <dsp:cNvPr id="0" name=""/>
        <dsp:cNvSpPr/>
      </dsp:nvSpPr>
      <dsp:spPr>
        <a:xfrm>
          <a:off x="4377369" y="1382685"/>
          <a:ext cx="1445315" cy="69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Volunteer Dashboard</a:t>
          </a:r>
        </a:p>
      </dsp:txBody>
      <dsp:txXfrm>
        <a:off x="4377369" y="1382685"/>
        <a:ext cx="1445315" cy="691342"/>
      </dsp:txXfrm>
    </dsp:sp>
    <dsp:sp modelId="{2300442E-1CD8-4F4E-A968-1D1A13CF9C3B}">
      <dsp:nvSpPr>
        <dsp:cNvPr id="0" name=""/>
        <dsp:cNvSpPr/>
      </dsp:nvSpPr>
      <dsp:spPr>
        <a:xfrm>
          <a:off x="4016040" y="1728356"/>
          <a:ext cx="3613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D4AB5-F820-417C-A289-0FABEAFCFE96}">
      <dsp:nvSpPr>
        <dsp:cNvPr id="0" name=""/>
        <dsp:cNvSpPr/>
      </dsp:nvSpPr>
      <dsp:spPr>
        <a:xfrm rot="5400000">
          <a:off x="2895680" y="1887100"/>
          <a:ext cx="1279586" cy="96113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DE03E-D7BB-4926-B256-8C3CEBB6A789}">
      <dsp:nvSpPr>
        <dsp:cNvPr id="0" name=""/>
        <dsp:cNvSpPr/>
      </dsp:nvSpPr>
      <dsp:spPr>
        <a:xfrm>
          <a:off x="4377369" y="2074027"/>
          <a:ext cx="1445315" cy="69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Admin Dashboard.</a:t>
          </a:r>
        </a:p>
      </dsp:txBody>
      <dsp:txXfrm>
        <a:off x="4377369" y="2074027"/>
        <a:ext cx="1445315" cy="691342"/>
      </dsp:txXfrm>
    </dsp:sp>
    <dsp:sp modelId="{456D69B0-0301-4C51-B31A-DCD5AA6FBFB0}">
      <dsp:nvSpPr>
        <dsp:cNvPr id="0" name=""/>
        <dsp:cNvSpPr/>
      </dsp:nvSpPr>
      <dsp:spPr>
        <a:xfrm>
          <a:off x="4016040" y="2419699"/>
          <a:ext cx="3613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E7B80-74C6-4504-BC02-77A39DBF101A}">
      <dsp:nvSpPr>
        <dsp:cNvPr id="0" name=""/>
        <dsp:cNvSpPr/>
      </dsp:nvSpPr>
      <dsp:spPr>
        <a:xfrm rot="5400000">
          <a:off x="3238798" y="2523376"/>
          <a:ext cx="879522" cy="67158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17522-7182-434A-9469-D7CD192B7182}">
      <dsp:nvSpPr>
        <dsp:cNvPr id="0" name=""/>
        <dsp:cNvSpPr/>
      </dsp:nvSpPr>
      <dsp:spPr>
        <a:xfrm rot="3682346">
          <a:off x="3073118" y="3705144"/>
          <a:ext cx="985299" cy="37836"/>
        </a:xfrm>
        <a:custGeom>
          <a:avLst/>
          <a:gdLst/>
          <a:ahLst/>
          <a:cxnLst/>
          <a:rect l="0" t="0" r="0" b="0"/>
          <a:pathLst>
            <a:path>
              <a:moveTo>
                <a:pt x="0" y="18918"/>
              </a:moveTo>
              <a:lnTo>
                <a:pt x="985299" y="18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5E4A2-0090-420D-BE9C-622C4DA7AF19}">
      <dsp:nvSpPr>
        <dsp:cNvPr id="0" name=""/>
        <dsp:cNvSpPr/>
      </dsp:nvSpPr>
      <dsp:spPr>
        <a:xfrm rot="1312237">
          <a:off x="3614297" y="2995459"/>
          <a:ext cx="704538" cy="37836"/>
        </a:xfrm>
        <a:custGeom>
          <a:avLst/>
          <a:gdLst/>
          <a:ahLst/>
          <a:cxnLst/>
          <a:rect l="0" t="0" r="0" b="0"/>
          <a:pathLst>
            <a:path>
              <a:moveTo>
                <a:pt x="0" y="18918"/>
              </a:moveTo>
              <a:lnTo>
                <a:pt x="704538" y="18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271D8-E76D-438D-9CC8-FDAB51766171}">
      <dsp:nvSpPr>
        <dsp:cNvPr id="0" name=""/>
        <dsp:cNvSpPr/>
      </dsp:nvSpPr>
      <dsp:spPr>
        <a:xfrm rot="20287763">
          <a:off x="3614297" y="2185174"/>
          <a:ext cx="704538" cy="37836"/>
        </a:xfrm>
        <a:custGeom>
          <a:avLst/>
          <a:gdLst/>
          <a:ahLst/>
          <a:cxnLst/>
          <a:rect l="0" t="0" r="0" b="0"/>
          <a:pathLst>
            <a:path>
              <a:moveTo>
                <a:pt x="0" y="18918"/>
              </a:moveTo>
              <a:lnTo>
                <a:pt x="704538" y="18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B3568-3B0E-48EE-B66F-DB34F84E6C92}">
      <dsp:nvSpPr>
        <dsp:cNvPr id="0" name=""/>
        <dsp:cNvSpPr/>
      </dsp:nvSpPr>
      <dsp:spPr>
        <a:xfrm rot="17997200">
          <a:off x="3088875" y="1455204"/>
          <a:ext cx="1044997" cy="37836"/>
        </a:xfrm>
        <a:custGeom>
          <a:avLst/>
          <a:gdLst/>
          <a:ahLst/>
          <a:cxnLst/>
          <a:rect l="0" t="0" r="0" b="0"/>
          <a:pathLst>
            <a:path>
              <a:moveTo>
                <a:pt x="0" y="18918"/>
              </a:moveTo>
              <a:lnTo>
                <a:pt x="1044997" y="18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8475C-961A-43F9-A580-FC0FAE02397A}">
      <dsp:nvSpPr>
        <dsp:cNvPr id="0" name=""/>
        <dsp:cNvSpPr/>
      </dsp:nvSpPr>
      <dsp:spPr>
        <a:xfrm>
          <a:off x="1982386" y="1634373"/>
          <a:ext cx="1949723" cy="194972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9F799-F7C3-41DE-AEED-87D4A927BD69}">
      <dsp:nvSpPr>
        <dsp:cNvPr id="0" name=""/>
        <dsp:cNvSpPr/>
      </dsp:nvSpPr>
      <dsp:spPr>
        <a:xfrm>
          <a:off x="3599001" y="2835"/>
          <a:ext cx="1091469" cy="1091469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Gamification : Badges for milestones.</a:t>
          </a:r>
        </a:p>
      </dsp:txBody>
      <dsp:txXfrm>
        <a:off x="3758843" y="162677"/>
        <a:ext cx="771785" cy="771785"/>
      </dsp:txXfrm>
    </dsp:sp>
    <dsp:sp modelId="{023EB3F4-AC57-49FF-AF34-7C7C5ACA7B12}">
      <dsp:nvSpPr>
        <dsp:cNvPr id="0" name=""/>
        <dsp:cNvSpPr/>
      </dsp:nvSpPr>
      <dsp:spPr>
        <a:xfrm>
          <a:off x="4251384" y="1270062"/>
          <a:ext cx="1169834" cy="116983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Leaderboards to recognize top volunteers.</a:t>
          </a:r>
        </a:p>
      </dsp:txBody>
      <dsp:txXfrm>
        <a:off x="4422702" y="1441380"/>
        <a:ext cx="827198" cy="827198"/>
      </dsp:txXfrm>
    </dsp:sp>
    <dsp:sp modelId="{EFE21DFD-51B0-452B-A949-8A8FB5914419}">
      <dsp:nvSpPr>
        <dsp:cNvPr id="0" name=""/>
        <dsp:cNvSpPr/>
      </dsp:nvSpPr>
      <dsp:spPr>
        <a:xfrm>
          <a:off x="4251384" y="2778574"/>
          <a:ext cx="1169834" cy="116983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Social media sharing of volunteering activities.</a:t>
          </a:r>
        </a:p>
      </dsp:txBody>
      <dsp:txXfrm>
        <a:off x="4422702" y="2949892"/>
        <a:ext cx="827198" cy="827198"/>
      </dsp:txXfrm>
    </dsp:sp>
    <dsp:sp modelId="{5743FD22-F47C-4E13-8722-FF936F2DB56C}">
      <dsp:nvSpPr>
        <dsp:cNvPr id="0" name=""/>
        <dsp:cNvSpPr/>
      </dsp:nvSpPr>
      <dsp:spPr>
        <a:xfrm>
          <a:off x="3497128" y="4084983"/>
          <a:ext cx="1169834" cy="116983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Blogs showcasing inspiring stories.</a:t>
          </a:r>
        </a:p>
      </dsp:txBody>
      <dsp:txXfrm>
        <a:off x="3668446" y="4256301"/>
        <a:ext cx="827198" cy="8271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32DE1-13E0-4FA4-A8BC-AE9798CFA7B2}">
      <dsp:nvSpPr>
        <dsp:cNvPr id="0" name=""/>
        <dsp:cNvSpPr/>
      </dsp:nvSpPr>
      <dsp:spPr>
        <a:xfrm>
          <a:off x="740661" y="0"/>
          <a:ext cx="4896831" cy="4896831"/>
        </a:xfrm>
        <a:prstGeom prst="triangl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5E927-8D15-443D-838F-FCF8B5F6E3A4}">
      <dsp:nvSpPr>
        <dsp:cNvPr id="0" name=""/>
        <dsp:cNvSpPr/>
      </dsp:nvSpPr>
      <dsp:spPr>
        <a:xfrm>
          <a:off x="3189076" y="492313"/>
          <a:ext cx="3182940" cy="5795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FOR  Volunteers : -</a:t>
          </a:r>
        </a:p>
      </dsp:txBody>
      <dsp:txXfrm>
        <a:off x="3217369" y="520606"/>
        <a:ext cx="3126354" cy="522999"/>
      </dsp:txXfrm>
    </dsp:sp>
    <dsp:sp modelId="{C07ED60F-D96B-4B2A-97C3-832B290EBC8C}">
      <dsp:nvSpPr>
        <dsp:cNvPr id="0" name=""/>
        <dsp:cNvSpPr/>
      </dsp:nvSpPr>
      <dsp:spPr>
        <a:xfrm>
          <a:off x="3189076" y="1144347"/>
          <a:ext cx="3182940" cy="5795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Easy access to opportunities, track achievements.</a:t>
          </a:r>
        </a:p>
      </dsp:txBody>
      <dsp:txXfrm>
        <a:off x="3217369" y="1172640"/>
        <a:ext cx="3126354" cy="522999"/>
      </dsp:txXfrm>
    </dsp:sp>
    <dsp:sp modelId="{20461ECD-0726-4DDE-8C82-CF74CD7D6AA7}">
      <dsp:nvSpPr>
        <dsp:cNvPr id="0" name=""/>
        <dsp:cNvSpPr/>
      </dsp:nvSpPr>
      <dsp:spPr>
        <a:xfrm>
          <a:off x="3189076" y="1796381"/>
          <a:ext cx="3182940" cy="5795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FOR Organizations : </a:t>
          </a:r>
        </a:p>
      </dsp:txBody>
      <dsp:txXfrm>
        <a:off x="3217369" y="1824674"/>
        <a:ext cx="3126354" cy="522999"/>
      </dsp:txXfrm>
    </dsp:sp>
    <dsp:sp modelId="{95E5FF08-F74D-4486-BBE7-4E8DB6AEF61E}">
      <dsp:nvSpPr>
        <dsp:cNvPr id="0" name=""/>
        <dsp:cNvSpPr/>
      </dsp:nvSpPr>
      <dsp:spPr>
        <a:xfrm>
          <a:off x="3189076" y="2448415"/>
          <a:ext cx="3182940" cy="5795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Efficient management of events and volunteers.</a:t>
          </a:r>
        </a:p>
      </dsp:txBody>
      <dsp:txXfrm>
        <a:off x="3217369" y="2476708"/>
        <a:ext cx="3126354" cy="522999"/>
      </dsp:txXfrm>
    </dsp:sp>
    <dsp:sp modelId="{DE4DF289-934D-489D-9A72-0C5A869B17FF}">
      <dsp:nvSpPr>
        <dsp:cNvPr id="0" name=""/>
        <dsp:cNvSpPr/>
      </dsp:nvSpPr>
      <dsp:spPr>
        <a:xfrm>
          <a:off x="3189076" y="3100449"/>
          <a:ext cx="3182940" cy="5795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FOR Society : </a:t>
          </a:r>
        </a:p>
      </dsp:txBody>
      <dsp:txXfrm>
        <a:off x="3217369" y="3128742"/>
        <a:ext cx="3126354" cy="522999"/>
      </dsp:txXfrm>
    </dsp:sp>
    <dsp:sp modelId="{F190C510-58D5-4203-BB60-81E7DD8A28DF}">
      <dsp:nvSpPr>
        <dsp:cNvPr id="0" name=""/>
        <dsp:cNvSpPr/>
      </dsp:nvSpPr>
      <dsp:spPr>
        <a:xfrm>
          <a:off x="3189076" y="3752483"/>
          <a:ext cx="3182940" cy="5795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Promotes community building and social responsibility.</a:t>
          </a:r>
        </a:p>
      </dsp:txBody>
      <dsp:txXfrm>
        <a:off x="3217369" y="3780776"/>
        <a:ext cx="3126354" cy="52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EAC9-6704-1DF8-F3C9-82E09D6F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647A0-4FE6-C158-80DC-ACA95519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119F-3E54-5CCB-0342-C6A1435C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28FE-2AE4-F0C0-D199-7CDDCB3C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4A11-D5A4-47C3-E2FF-3ACBF4FA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1627-7F51-E90D-E89B-06A4BF7C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5896A-5F21-CF7C-24C7-AFCEBA08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AFE6-F5A6-25F1-14B2-8DA6740E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ED46-B569-E51A-848A-CAF19153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12FB-136A-71F7-3827-091FF232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9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4176D-A034-17FB-24AD-F65963A6A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45B1B-743D-1E67-5D89-80CC23613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C32C-565A-6AF0-DDC2-18B02C91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E559-566C-D76E-4BA9-34338E6B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B69-AB7A-A699-4D05-80B3A60C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568E-8B35-1E7C-CBC3-04F74AB2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0495-8F36-52CA-F597-C720811C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3974-48A3-E337-0C43-1B5412D2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B3E6-ADC7-744B-AF9D-9DC37409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75D0-939A-551E-1D12-3921E70D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2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89A2-1C12-F2C3-17E2-80690E7C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6F32E-FBC6-56AE-B8A8-29338492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F806-88C3-ADF3-1860-B24EC446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30B9-BDD1-72CF-93EF-2C97528E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52CC-CCCB-4D4E-EC75-31A2001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4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ABF2-5802-3EFC-9282-A4572AD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D7A1-3DFB-76C7-8EC9-868C25E8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2E6A6-019A-E741-C577-F28150E79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3815-65FB-3E57-D692-9D604667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48B1-0CDC-D07D-5FE9-EF2A434E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F742-4D6B-10C4-A8CF-85A87008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2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0EA-DDA8-CFFD-44F8-103CB883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088DD-6683-CBB2-F0EF-8885A759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5D0E-2667-D076-F16E-36343F24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F5257-35A7-BF0F-3566-2DDAF1426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1E7A4-3BB7-9942-83BD-15D71AB6A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E676A-4A93-0052-A70B-890FC108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04345-BBCA-9D0D-B324-E3782F38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66C40-A56C-0D60-FBD1-3ED735E7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8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7355-EEC4-AE3B-FE39-26E7FC22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51E01-B110-7112-2C58-34527F49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0E5C9-D626-99D8-A6D6-00D05BBE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911EE-4FF5-4372-C935-E6E830FF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91159-1F92-61E7-0C6F-5112A103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5A842-B4FF-839D-0379-7EA01A1A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D0455-8429-CBCD-F330-E36C072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6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B77A-E233-6046-285A-6D1C3CE6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5DA2-9643-2DF2-94D9-CFFDFFDA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0A61-47B1-75B2-DEAB-5D244D60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CB74E-DE2C-46E6-8B3C-B31C11B2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539B-4F4C-6567-7866-4624CA30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ABD2-804C-E479-4649-989D6E22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6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4808-CBC1-6C8E-78C7-36CA08CB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D1D6A-A3A0-8B9A-17DB-F92416105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57C5-B130-1FFC-C2ED-881A8220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A2970-AF05-E543-B6B6-0606791F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9DA58-602B-F2F7-74A8-28B0AAEF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A5F5-EFC5-B4DE-4C24-E3926EA0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4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58189-A8CD-0214-1478-33801FC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6EDD-0F0F-763D-D200-E0E25712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F043-62F5-19B6-41BF-CED39B13B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154A-791B-4436-A864-9B6E26ADE116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9D02-4DA0-11C0-7F37-76320C79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2951-ECDA-D067-3387-3D2322D38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969D-41D3-4725-9AB3-B43B6A9A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8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5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uwiki.infobarrancos.es/doku.php?id=barrancos:lleida:torrent_de_bosoms" TargetMode="Externa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8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hyperlink" Target="https://pixabay.com/en/icon-icons-icon-whatsapp-whatsapp-1844471/" TargetMode="Externa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A5E246-7328-A38F-AA16-20F7775A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288" y="390458"/>
            <a:ext cx="10515600" cy="1325563"/>
          </a:xfrm>
        </p:spPr>
        <p:txBody>
          <a:bodyPr/>
          <a:lstStyle/>
          <a:p>
            <a:r>
              <a:rPr lang="en-IN" b="1" dirty="0"/>
              <a:t>EWING CHRITIAN COLLEGE PRAYAGRAJ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50C19F-BA5F-D0F9-A69A-5CC3C1C803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47" y="514206"/>
            <a:ext cx="1149733" cy="10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E5777-1CC0-FF5F-364D-C2CE4E7109F2}"/>
              </a:ext>
            </a:extLst>
          </p:cNvPr>
          <p:cNvSpPr txBox="1"/>
          <p:nvPr/>
        </p:nvSpPr>
        <p:spPr>
          <a:xfrm>
            <a:off x="2522880" y="2040419"/>
            <a:ext cx="733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kern="100" dirty="0">
                <a:effectLst/>
                <a:latin typeface="Stencil" panose="040409050D0802020404" pitchFamily="82" charset="0"/>
                <a:ea typeface="Aptos" panose="020B0004020202020204" pitchFamily="34" charset="0"/>
                <a:cs typeface="Mangal" panose="02040503050203030202" pitchFamily="18" charset="0"/>
              </a:rPr>
              <a:t>DEPARTMENT OF COMPUTER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7F08D-2ABE-6096-E7B5-FC7B74E404E9}"/>
              </a:ext>
            </a:extLst>
          </p:cNvPr>
          <p:cNvSpPr txBox="1"/>
          <p:nvPr/>
        </p:nvSpPr>
        <p:spPr>
          <a:xfrm>
            <a:off x="4848318" y="2921168"/>
            <a:ext cx="2495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Adviser:</a:t>
            </a:r>
            <a:endParaRPr lang="en-IN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Praneet Srivastava</a:t>
            </a:r>
            <a:endParaRPr lang="en-IN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38BE6-1075-A078-B6B4-07B627DE02E7}"/>
              </a:ext>
            </a:extLst>
          </p:cNvPr>
          <p:cNvSpPr txBox="1"/>
          <p:nvPr/>
        </p:nvSpPr>
        <p:spPr>
          <a:xfrm>
            <a:off x="6780136" y="4758812"/>
            <a:ext cx="24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PRATIKSHA TRIPATHI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(ECC2214063)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(413008)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11B22-464E-9DCB-EA70-7AC393A3A7D4}"/>
              </a:ext>
            </a:extLst>
          </p:cNvPr>
          <p:cNvSpPr txBox="1"/>
          <p:nvPr/>
        </p:nvSpPr>
        <p:spPr>
          <a:xfrm>
            <a:off x="3039047" y="4778477"/>
            <a:ext cx="2020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ADARSH VERMA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(ECC2214001)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(413033)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9A1CE-A6FE-BA42-FC1A-990D7FFEADD1}"/>
              </a:ext>
            </a:extLst>
          </p:cNvPr>
          <p:cNvSpPr txBox="1"/>
          <p:nvPr/>
        </p:nvSpPr>
        <p:spPr>
          <a:xfrm>
            <a:off x="5680501" y="4070555"/>
            <a:ext cx="42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3170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150480-D7D1-C773-6767-54FF2768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67923"/>
            <a:ext cx="9603275" cy="1049235"/>
          </a:xfrm>
        </p:spPr>
        <p:txBody>
          <a:bodyPr/>
          <a:lstStyle/>
          <a:p>
            <a:pPr algn="ctr"/>
            <a:r>
              <a:rPr lang="en-IN" sz="4800" b="1" dirty="0"/>
              <a:t>Benefits</a:t>
            </a:r>
            <a:endParaRPr lang="en-IN" b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DDAA6F-F0F1-6170-E4DA-88D800DC5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990921"/>
              </p:ext>
            </p:extLst>
          </p:nvPr>
        </p:nvGraphicFramePr>
        <p:xfrm>
          <a:off x="0" y="1246794"/>
          <a:ext cx="7112678" cy="4896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1D0474C-EFD2-1CF4-F713-6DABB92AE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82" y="2296029"/>
            <a:ext cx="4569952" cy="3046634"/>
          </a:xfrm>
          <a:prstGeom prst="rect">
            <a:avLst/>
          </a:prstGeom>
          <a:noFill/>
          <a:effectLst>
            <a:outerShdw blurRad="114300" dist="50800" dir="5400000" sx="1000" sy="1000" algn="ctr" rotWithShape="0">
              <a:srgbClr val="000000"/>
            </a:outerShdw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0775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5ABF5D4-3B2A-72A8-69B5-1A6CC9C74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026106"/>
              </p:ext>
            </p:extLst>
          </p:nvPr>
        </p:nvGraphicFramePr>
        <p:xfrm>
          <a:off x="972590" y="1933760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23095D-EAB9-C905-2108-53799A9E5C49}"/>
              </a:ext>
            </a:extLst>
          </p:cNvPr>
          <p:cNvSpPr txBox="1"/>
          <p:nvPr/>
        </p:nvSpPr>
        <p:spPr>
          <a:xfrm>
            <a:off x="4505325" y="406971"/>
            <a:ext cx="437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Conclusion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971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A57EC0-E926-DD75-F35F-1D4DEB5DBBEE}"/>
              </a:ext>
            </a:extLst>
          </p:cNvPr>
          <p:cNvSpPr txBox="1"/>
          <p:nvPr/>
        </p:nvSpPr>
        <p:spPr>
          <a:xfrm>
            <a:off x="4619317" y="1609111"/>
            <a:ext cx="295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THANK YOU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731CF46-791C-3FB7-EB35-F3A055D0A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292560"/>
              </p:ext>
            </p:extLst>
          </p:nvPr>
        </p:nvGraphicFramePr>
        <p:xfrm>
          <a:off x="992644" y="3203927"/>
          <a:ext cx="9680632" cy="646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66A6B57-716B-5A70-85A0-5BFDC2624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74725" y="5893150"/>
            <a:ext cx="301546" cy="3015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E27FED-489E-C2F7-9078-BE881D348B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761686" y="5722943"/>
            <a:ext cx="539539" cy="539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B3B88E-2986-A141-5915-5436D381FA90}"/>
              </a:ext>
            </a:extLst>
          </p:cNvPr>
          <p:cNvSpPr txBox="1"/>
          <p:nvPr/>
        </p:nvSpPr>
        <p:spPr>
          <a:xfrm>
            <a:off x="4197891" y="5850342"/>
            <a:ext cx="280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9450073820, +91 84710 53169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C63AA-57F0-8F9A-57B0-D37E99320376}"/>
              </a:ext>
            </a:extLst>
          </p:cNvPr>
          <p:cNvSpPr txBox="1"/>
          <p:nvPr/>
        </p:nvSpPr>
        <p:spPr>
          <a:xfrm>
            <a:off x="2308687" y="5815861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Contact us-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06206-D699-38EC-51D8-E088F77F6D0E}"/>
              </a:ext>
            </a:extLst>
          </p:cNvPr>
          <p:cNvSpPr txBox="1"/>
          <p:nvPr/>
        </p:nvSpPr>
        <p:spPr>
          <a:xfrm>
            <a:off x="7519079" y="5856142"/>
            <a:ext cx="3154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www.Instagram.com/vconnect2025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96C703-F4B8-30D6-3B08-436B91503B01}"/>
              </a:ext>
            </a:extLst>
          </p:cNvPr>
          <p:cNvCxnSpPr/>
          <p:nvPr/>
        </p:nvCxnSpPr>
        <p:spPr>
          <a:xfrm>
            <a:off x="461913" y="5722943"/>
            <a:ext cx="11349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0" grpId="0">
        <p:bldAsOne/>
      </p:bldGraphic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EBD693-D422-01E5-E562-7DDCCC641499}"/>
              </a:ext>
            </a:extLst>
          </p:cNvPr>
          <p:cNvSpPr txBox="1"/>
          <p:nvPr/>
        </p:nvSpPr>
        <p:spPr>
          <a:xfrm>
            <a:off x="4786312" y="1435069"/>
            <a:ext cx="2619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Welcome </a:t>
            </a:r>
          </a:p>
          <a:p>
            <a:pPr algn="ctr"/>
            <a:r>
              <a:rPr lang="en-IN" sz="4400" b="1" dirty="0"/>
              <a:t>To </a:t>
            </a:r>
          </a:p>
          <a:p>
            <a:pPr algn="ctr"/>
            <a:r>
              <a:rPr lang="en-IN" sz="4000" b="1" dirty="0"/>
              <a:t>V- Connect </a:t>
            </a:r>
          </a:p>
          <a:p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A90B8-938B-F89E-7C75-FA3FE4BDAECE}"/>
              </a:ext>
            </a:extLst>
          </p:cNvPr>
          <p:cNvSpPr txBox="1"/>
          <p:nvPr/>
        </p:nvSpPr>
        <p:spPr>
          <a:xfrm>
            <a:off x="2325481" y="564372"/>
            <a:ext cx="7226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V - Connect Volunteer Coordination App</a:t>
            </a:r>
            <a:endParaRPr lang="en-IN" sz="320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2DF9E212-F129-EA40-AC2E-2AF613B7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459524"/>
              </p:ext>
            </p:extLst>
          </p:nvPr>
        </p:nvGraphicFramePr>
        <p:xfrm>
          <a:off x="975082" y="4275536"/>
          <a:ext cx="10241835" cy="761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8967FD5-A5A1-20A9-DB6B-49B16F4B5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4" t="14246" r="18451" b="19896"/>
          <a:stretch/>
        </p:blipFill>
        <p:spPr>
          <a:xfrm>
            <a:off x="1278192" y="462134"/>
            <a:ext cx="816079" cy="8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BEAA84-F41E-BCC1-AD69-20548E9B3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2859812"/>
            <a:ext cx="5260167" cy="340949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BE4FC63-07D1-ABB4-D782-E6231FE186CC}"/>
              </a:ext>
            </a:extLst>
          </p:cNvPr>
          <p:cNvSpPr txBox="1">
            <a:spLocks/>
          </p:cNvSpPr>
          <p:nvPr/>
        </p:nvSpPr>
        <p:spPr>
          <a:xfrm>
            <a:off x="1294362" y="13186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Introduction</a:t>
            </a:r>
            <a:endParaRPr lang="en-IN" sz="4800" b="1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0CE8D70-D791-0604-A22A-2A74AFC90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175873"/>
              </p:ext>
            </p:extLst>
          </p:nvPr>
        </p:nvGraphicFramePr>
        <p:xfrm>
          <a:off x="388156" y="1771650"/>
          <a:ext cx="5526869" cy="390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97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DD5261-B491-F840-F8C1-C9BF60E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83459"/>
            <a:ext cx="9603275" cy="1049235"/>
          </a:xfrm>
        </p:spPr>
        <p:txBody>
          <a:bodyPr/>
          <a:lstStyle/>
          <a:p>
            <a:pPr algn="ctr"/>
            <a:r>
              <a:rPr lang="en-US" sz="4800" b="1" dirty="0"/>
              <a:t>Objective</a:t>
            </a:r>
            <a:endParaRPr lang="en-IN" b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C57D6A2-12E1-A4F2-6FFB-DC2AEA984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692182"/>
              </p:ext>
            </p:extLst>
          </p:nvPr>
        </p:nvGraphicFramePr>
        <p:xfrm>
          <a:off x="537192" y="1896048"/>
          <a:ext cx="6344871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oup of people with their arms raised&#10;&#10;Description automatically generated">
            <a:extLst>
              <a:ext uri="{FF2B5EF4-FFF2-40B4-BE49-F238E27FC236}">
                <a16:creationId xmlns:a16="http://schemas.microsoft.com/office/drawing/2014/main" id="{53906843-D869-25F9-9326-6F836A412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1" y="724744"/>
            <a:ext cx="746357" cy="746357"/>
          </a:xfrm>
          <a:prstGeom prst="rect">
            <a:avLst/>
          </a:prstGeom>
        </p:spPr>
      </p:pic>
      <p:pic>
        <p:nvPicPr>
          <p:cNvPr id="7" name="Picture 6" descr="A person and a child looking at a box">
            <a:extLst>
              <a:ext uri="{FF2B5EF4-FFF2-40B4-BE49-F238E27FC236}">
                <a16:creationId xmlns:a16="http://schemas.microsoft.com/office/drawing/2014/main" id="{D984DAAB-9CD7-0BE7-CFC5-32F3ADB669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45" y="2948722"/>
            <a:ext cx="4633019" cy="3086211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242585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1E6515-A8FD-8E26-5220-84D3C5CA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59732"/>
            <a:ext cx="9603275" cy="96052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User Roles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E9BC972-A5DA-8BF7-5A14-809B69268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032250"/>
              </p:ext>
            </p:extLst>
          </p:nvPr>
        </p:nvGraphicFramePr>
        <p:xfrm>
          <a:off x="478408" y="1985942"/>
          <a:ext cx="7933052" cy="347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oup of people in orange shirts&#10;&#10;Description automatically generated">
            <a:extLst>
              <a:ext uri="{FF2B5EF4-FFF2-40B4-BE49-F238E27FC236}">
                <a16:creationId xmlns:a16="http://schemas.microsoft.com/office/drawing/2014/main" id="{2E0B22B2-DFA4-6E2E-3A64-6F76005BA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60" y="2539002"/>
            <a:ext cx="2787996" cy="2787996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 descr="A cartoon of a person&#10;&#10;Description automatically generated">
            <a:extLst>
              <a:ext uri="{FF2B5EF4-FFF2-40B4-BE49-F238E27FC236}">
                <a16:creationId xmlns:a16="http://schemas.microsoft.com/office/drawing/2014/main" id="{7E6258A8-19FE-C91F-40F3-ED624F386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49" y="777770"/>
            <a:ext cx="577788" cy="5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9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5DEBF-CDE5-3C66-8731-4BECE0B8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95480"/>
            <a:ext cx="9603275" cy="1049235"/>
          </a:xfrm>
        </p:spPr>
        <p:txBody>
          <a:bodyPr/>
          <a:lstStyle/>
          <a:p>
            <a:pPr algn="ctr"/>
            <a:r>
              <a:rPr lang="en-US" sz="4800" b="1" dirty="0"/>
              <a:t>Features</a:t>
            </a:r>
            <a:endParaRPr lang="en-IN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96918A7-BB5D-E75B-0270-242E7D9F0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83346"/>
              </p:ext>
            </p:extLst>
          </p:nvPr>
        </p:nvGraphicFramePr>
        <p:xfrm>
          <a:off x="629128" y="1644715"/>
          <a:ext cx="6862808" cy="384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4C5A32-6874-D5E3-3E93-B50E59A7D1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6489" y="774541"/>
            <a:ext cx="693428" cy="597059"/>
          </a:xfrm>
          <a:prstGeom prst="rect">
            <a:avLst/>
          </a:prstGeom>
        </p:spPr>
      </p:pic>
      <p:pic>
        <p:nvPicPr>
          <p:cNvPr id="7" name="Picture 6" descr="A yellow and pink logo&#10;&#10;Description automatically generated">
            <a:extLst>
              <a:ext uri="{FF2B5EF4-FFF2-40B4-BE49-F238E27FC236}">
                <a16:creationId xmlns:a16="http://schemas.microsoft.com/office/drawing/2014/main" id="{2AF7737F-D19E-C3A6-0DEC-BC148A769E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97" y="2547624"/>
            <a:ext cx="3694975" cy="2458839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24126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FB3866-062A-6CE0-CFF6-23B40718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53920"/>
            <a:ext cx="9603275" cy="1049235"/>
          </a:xfrm>
        </p:spPr>
        <p:txBody>
          <a:bodyPr/>
          <a:lstStyle/>
          <a:p>
            <a:pPr algn="ctr"/>
            <a:r>
              <a:rPr lang="en-IN" sz="4800" b="1" dirty="0"/>
              <a:t>Workflow</a:t>
            </a:r>
            <a:endParaRPr lang="en-IN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966839-F221-E175-946A-9746B8465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152212"/>
              </p:ext>
            </p:extLst>
          </p:nvPr>
        </p:nvGraphicFramePr>
        <p:xfrm>
          <a:off x="1484670" y="1738689"/>
          <a:ext cx="8896965" cy="4299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5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30025C-91E1-787C-A6B5-B3418866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82786"/>
            <a:ext cx="9603275" cy="1049235"/>
          </a:xfrm>
        </p:spPr>
        <p:txBody>
          <a:bodyPr/>
          <a:lstStyle/>
          <a:p>
            <a:pPr algn="ctr"/>
            <a:r>
              <a:rPr lang="en-IN" sz="4800" b="1" dirty="0"/>
              <a:t>System</a:t>
            </a:r>
            <a:r>
              <a:rPr lang="en-IN" b="1" dirty="0"/>
              <a:t> Feature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E1512D-D372-D645-F3CE-A240AC094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600806"/>
              </p:ext>
            </p:extLst>
          </p:nvPr>
        </p:nvGraphicFramePr>
        <p:xfrm>
          <a:off x="754248" y="2032274"/>
          <a:ext cx="6827652" cy="385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6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6EFE75-E1F2-BC91-0961-F2E0617B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28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Unique Features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1AD373B-872E-BE2F-E015-B1AE828A2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029711"/>
              </p:ext>
            </p:extLst>
          </p:nvPr>
        </p:nvGraphicFramePr>
        <p:xfrm>
          <a:off x="716386" y="1310066"/>
          <a:ext cx="9275339" cy="525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red and green arrows pointing to a problem and solution&#10;&#10;Description automatically generated">
            <a:extLst>
              <a:ext uri="{FF2B5EF4-FFF2-40B4-BE49-F238E27FC236}">
                <a16:creationId xmlns:a16="http://schemas.microsoft.com/office/drawing/2014/main" id="{320C7C1E-A7D6-8790-7727-3C0E1724C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/>
        </p:blipFill>
        <p:spPr>
          <a:xfrm>
            <a:off x="7571118" y="2311365"/>
            <a:ext cx="3220707" cy="320711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517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405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Aptos</vt:lpstr>
      <vt:lpstr>Arial</vt:lpstr>
      <vt:lpstr>Calibri</vt:lpstr>
      <vt:lpstr>Calibri Light</vt:lpstr>
      <vt:lpstr>Stencil</vt:lpstr>
      <vt:lpstr>Times New Roman</vt:lpstr>
      <vt:lpstr>Office Theme</vt:lpstr>
      <vt:lpstr>EWING CHRITIAN COLLEGE PRAYAGRAJ</vt:lpstr>
      <vt:lpstr>PowerPoint Presentation</vt:lpstr>
      <vt:lpstr>PowerPoint Presentation</vt:lpstr>
      <vt:lpstr>Objective</vt:lpstr>
      <vt:lpstr>User Roles</vt:lpstr>
      <vt:lpstr>Features</vt:lpstr>
      <vt:lpstr>Workflow</vt:lpstr>
      <vt:lpstr>System Feature</vt:lpstr>
      <vt:lpstr>Unique Features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verma</dc:creator>
  <cp:lastModifiedBy>adarsh verma</cp:lastModifiedBy>
  <cp:revision>15</cp:revision>
  <dcterms:created xsi:type="dcterms:W3CDTF">2025-01-16T02:15:32Z</dcterms:created>
  <dcterms:modified xsi:type="dcterms:W3CDTF">2025-01-16T06:11:51Z</dcterms:modified>
</cp:coreProperties>
</file>