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46" d="100"/>
          <a:sy n="146" d="100"/>
        </p:scale>
        <p:origin x="6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d6b3d1e35_2_9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35" name="Google Shape;135;g2ed6b3d1e35_2_96:notes"/>
          <p:cNvSpPr>
            <a:spLocks noGrp="1" noRot="1" noChangeAspect="1"/>
          </p:cNvSpPr>
          <p:nvPr>
            <p:ph type="sldImg" idx="2"/>
          </p:nvPr>
        </p:nvSpPr>
        <p:spPr>
          <a:xfrm>
            <a:off x="397565" y="685488"/>
            <a:ext cx="606287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ed6b3787df_0_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97" name="Google Shape;197;g2ed6b3787d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d6b3787d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d6b3787d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d6b3787df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ed6b3787d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bccd73072_1_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19" name="Google Shape;219;g21bccd73072_1_0: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ed6b3787df_0_2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25" name="Google Shape;225;g2ed6b3787df_0_24: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1bccd73072_1_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33" name="Google Shape;233;g21bccd73072_1_5: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ed6b3d1e35_3_2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39" name="Google Shape;239;g2ed6b3d1e35_3_28: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ed6b3d1e35_3_4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47" name="Google Shape;247;g2ed6b3d1e35_3_48: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ed6b3d1e35_3_7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56" name="Google Shape;256;g2ed6b3d1e35_3_77: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ed6b3d1e35_3_10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65" name="Google Shape;265;g2ed6b3d1e35_3_103: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d6b3787df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d6b3787d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ed6b3787df_0_3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73" name="Google Shape;273;g2ed6b3787d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ed6b3787d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ed6b3787d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ed6b3d1e3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ed6b3d1e3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ed6b3d1e35_2_275:notes"/>
          <p:cNvSpPr>
            <a:spLocks noGrp="1" noRot="1" noChangeAspect="1"/>
          </p:cNvSpPr>
          <p:nvPr>
            <p:ph type="sldImg" idx="2"/>
          </p:nvPr>
        </p:nvSpPr>
        <p:spPr>
          <a:xfrm>
            <a:off x="397565" y="685488"/>
            <a:ext cx="606287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ed6b3d1e35_2_275:notes"/>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400"/>
          </a:p>
        </p:txBody>
      </p:sp>
      <p:sp>
        <p:nvSpPr>
          <p:cNvPr id="301" name="Google Shape;301;g2ed6b3d1e35_2_275:notes"/>
          <p:cNvSpPr txBox="1">
            <a:spLocks noGrp="1"/>
          </p:cNvSpPr>
          <p:nvPr>
            <p:ph type="sldNum" idx="12"/>
          </p:nvPr>
        </p:nvSpPr>
        <p:spPr>
          <a:xfrm>
            <a:off x="3884613" y="8685213"/>
            <a:ext cx="2971800" cy="457200"/>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 sz="1400"/>
              <a:t>23</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ed6b3d1e35_0_4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07" name="Google Shape;307;g2ed6b3d1e3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ed6b3787d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ed6b3787d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ed6b3d1e3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ed6b3d1e3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ed6b3d1e35_3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ed6b3d1e35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bccd73072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bccd73072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1bccd73072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1bccd73072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ed6b3d1e35_2_10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59" name="Google Shape;159;g2ed6b3d1e35_2_102:notes"/>
          <p:cNvSpPr>
            <a:spLocks noGrp="1" noRot="1" noChangeAspect="1"/>
          </p:cNvSpPr>
          <p:nvPr>
            <p:ph type="sldImg" idx="2"/>
          </p:nvPr>
        </p:nvSpPr>
        <p:spPr>
          <a:xfrm>
            <a:off x="397565" y="685488"/>
            <a:ext cx="606287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d6b3d1e35_3_13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68" name="Google Shape;168;g2ed6b3d1e35_3_132:notes"/>
          <p:cNvSpPr>
            <a:spLocks noGrp="1" noRot="1" noChangeAspect="1"/>
          </p:cNvSpPr>
          <p:nvPr>
            <p:ph type="sldImg" idx="2"/>
          </p:nvPr>
        </p:nvSpPr>
        <p:spPr>
          <a:xfrm>
            <a:off x="397565" y="685488"/>
            <a:ext cx="606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ed6b3787df_0_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77" name="Google Shape;177;g2ed6b3787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d6b3787d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d6b3787d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ed6b3787df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ed6b3787d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b="0" i="0" u="none" strike="noStrike" cap="none">
              <a:solidFill>
                <a:schemeClr val="lt1"/>
              </a:solidFill>
              <a:latin typeface="Arial"/>
              <a:ea typeface="Arial"/>
              <a:cs typeface="Arial"/>
              <a:sym typeface="Arial"/>
            </a:endParaRPr>
          </a:p>
        </p:txBody>
      </p:sp>
      <p:pic>
        <p:nvPicPr>
          <p:cNvPr id="57" name="Google Shape;57;p14" descr="A grey logo with text&#10;&#10;Description automatically generated"/>
          <p:cNvPicPr preferRelativeResize="0"/>
          <p:nvPr/>
        </p:nvPicPr>
        <p:blipFill rotWithShape="1">
          <a:blip r:embed="rId2">
            <a:alphaModFix amt="20000"/>
          </a:blip>
          <a:srcRect/>
          <a:stretch/>
        </p:blipFill>
        <p:spPr>
          <a:xfrm>
            <a:off x="2857500" y="857250"/>
            <a:ext cx="3429000" cy="3429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457200" y="2127232"/>
            <a:ext cx="6858000" cy="1143001"/>
          </a:xfrm>
          <a:prstGeom prst="rect">
            <a:avLst/>
          </a:prstGeom>
          <a:noFill/>
          <a:ln>
            <a:noFill/>
          </a:ln>
        </p:spPr>
        <p:txBody>
          <a:bodyPr spcFirstLastPara="1" wrap="square" lIns="0" tIns="34275" rIns="0" bIns="34275" anchor="b" anchorCtr="0">
            <a:noAutofit/>
          </a:bodyPr>
          <a:lstStyle>
            <a:lvl1pPr lvl="0" algn="l">
              <a:lnSpc>
                <a:spcPct val="104999"/>
              </a:lnSpc>
              <a:spcBef>
                <a:spcPts val="0"/>
              </a:spcBef>
              <a:spcAft>
                <a:spcPts val="0"/>
              </a:spcAft>
              <a:buClr>
                <a:srgbClr val="272626"/>
              </a:buClr>
              <a:buSzPts val="3000"/>
              <a:buFont typeface="Arial"/>
              <a:buNone/>
              <a:defRPr sz="30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5"/>
          <p:cNvSpPr txBox="1">
            <a:spLocks noGrp="1"/>
          </p:cNvSpPr>
          <p:nvPr>
            <p:ph type="subTitle" idx="1"/>
          </p:nvPr>
        </p:nvSpPr>
        <p:spPr>
          <a:xfrm>
            <a:off x="457200" y="3443968"/>
            <a:ext cx="6858000" cy="742950"/>
          </a:xfrm>
          <a:prstGeom prst="rect">
            <a:avLst/>
          </a:prstGeom>
          <a:noFill/>
          <a:ln>
            <a:noFill/>
          </a:ln>
        </p:spPr>
        <p:txBody>
          <a:bodyPr spcFirstLastPara="1" wrap="square" lIns="0" tIns="34275" rIns="0" bIns="34275" anchor="t" anchorCtr="0">
            <a:normAutofit/>
          </a:bodyPr>
          <a:lstStyle>
            <a:lvl1pPr lvl="0" algn="l">
              <a:lnSpc>
                <a:spcPct val="95000"/>
              </a:lnSpc>
              <a:spcBef>
                <a:spcPts val="900"/>
              </a:spcBef>
              <a:spcAft>
                <a:spcPts val="0"/>
              </a:spcAft>
              <a:buSzPts val="2100"/>
              <a:buNone/>
              <a:defRPr sz="2100">
                <a:solidFill>
                  <a:schemeClr val="dk1"/>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a:endParaRPr/>
          </a:p>
        </p:txBody>
      </p:sp>
      <p:pic>
        <p:nvPicPr>
          <p:cNvPr id="61" name="Google Shape;61;p15" descr="A red letter w on a black background&#10;&#10;Description automatically generated"/>
          <p:cNvPicPr preferRelativeResize="0"/>
          <p:nvPr/>
        </p:nvPicPr>
        <p:blipFill rotWithShape="1">
          <a:blip r:embed="rId2">
            <a:alphaModFix/>
          </a:blip>
          <a:srcRect/>
          <a:stretch/>
        </p:blipFill>
        <p:spPr>
          <a:xfrm>
            <a:off x="519058" y="742950"/>
            <a:ext cx="2545238" cy="822960"/>
          </a:xfrm>
          <a:prstGeom prst="rect">
            <a:avLst/>
          </a:prstGeom>
          <a:noFill/>
          <a:ln>
            <a:noFill/>
          </a:ln>
        </p:spPr>
      </p:pic>
      <p:pic>
        <p:nvPicPr>
          <p:cNvPr id="62" name="Google Shape;62;p15" descr="A grey logo with text&#10;&#10;Description automatically generated"/>
          <p:cNvPicPr preferRelativeResize="0"/>
          <p:nvPr/>
        </p:nvPicPr>
        <p:blipFill rotWithShape="1">
          <a:blip r:embed="rId3">
            <a:alphaModFix amt="20000"/>
          </a:blip>
          <a:srcRect r="10769" b="12037"/>
          <a:stretch/>
        </p:blipFill>
        <p:spPr>
          <a:xfrm>
            <a:off x="6084277" y="2127232"/>
            <a:ext cx="3059723" cy="3016268"/>
          </a:xfrm>
          <a:prstGeom prst="rect">
            <a:avLst/>
          </a:prstGeom>
          <a:noFill/>
          <a:ln>
            <a:noFill/>
          </a:ln>
        </p:spPr>
      </p:pic>
    </p:spTree>
  </p:cSld>
  <p:clrMapOvr>
    <a:masterClrMapping/>
  </p:clrMapOvr>
  <p:extLst>
    <p:ext uri="{DCECCB84-F9BA-43D5-87BE-67443E8EF086}">
      <p15:sldGuideLst xmlns:p15="http://schemas.microsoft.com/office/powerpoint/2012/main">
        <p15:guide id="1" pos="3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63"/>
        <p:cNvGrpSpPr/>
        <p:nvPr/>
      </p:nvGrpSpPr>
      <p:grpSpPr>
        <a:xfrm>
          <a:off x="0" y="0"/>
          <a:ext cx="0" cy="0"/>
          <a:chOff x="0" y="0"/>
          <a:chExt cx="0" cy="0"/>
        </a:xfrm>
      </p:grpSpPr>
      <p:sp>
        <p:nvSpPr>
          <p:cNvPr id="64" name="Google Shape;64;p16"/>
          <p:cNvSpPr/>
          <p:nvPr/>
        </p:nvSpPr>
        <p:spPr>
          <a:xfrm>
            <a:off x="0" y="0"/>
            <a:ext cx="9144000" cy="857250"/>
          </a:xfrm>
          <a:prstGeom prst="rect">
            <a:avLst/>
          </a:prstGeom>
          <a:solidFill>
            <a:srgbClr val="AB162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65" name="Google Shape;65;p16"/>
          <p:cNvSpPr txBox="1">
            <a:spLocks noGrp="1"/>
          </p:cNvSpPr>
          <p:nvPr>
            <p:ph type="subTitle" idx="1"/>
          </p:nvPr>
        </p:nvSpPr>
        <p:spPr>
          <a:xfrm>
            <a:off x="457200" y="3018048"/>
            <a:ext cx="6858000" cy="742950"/>
          </a:xfrm>
          <a:prstGeom prst="rect">
            <a:avLst/>
          </a:prstGeom>
          <a:noFill/>
          <a:ln>
            <a:noFill/>
          </a:ln>
        </p:spPr>
        <p:txBody>
          <a:bodyPr spcFirstLastPara="1" wrap="square" lIns="0" tIns="34275" rIns="0" bIns="34275" anchor="t" anchorCtr="0">
            <a:normAutofit/>
          </a:bodyPr>
          <a:lstStyle>
            <a:lvl1pPr lvl="0" algn="l">
              <a:lnSpc>
                <a:spcPct val="95000"/>
              </a:lnSpc>
              <a:spcBef>
                <a:spcPts val="900"/>
              </a:spcBef>
              <a:spcAft>
                <a:spcPts val="0"/>
              </a:spcAft>
              <a:buSzPts val="2100"/>
              <a:buNone/>
              <a:defRPr sz="2100">
                <a:solidFill>
                  <a:schemeClr val="dk1"/>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a:endParaRPr/>
          </a:p>
        </p:txBody>
      </p:sp>
      <p:sp>
        <p:nvSpPr>
          <p:cNvPr id="66" name="Google Shape;66;p16"/>
          <p:cNvSpPr txBox="1">
            <a:spLocks noGrp="1"/>
          </p:cNvSpPr>
          <p:nvPr>
            <p:ph type="ctrTitle"/>
          </p:nvPr>
        </p:nvSpPr>
        <p:spPr>
          <a:xfrm>
            <a:off x="457200" y="1701312"/>
            <a:ext cx="6858000" cy="1143001"/>
          </a:xfrm>
          <a:prstGeom prst="rect">
            <a:avLst/>
          </a:prstGeom>
          <a:noFill/>
          <a:ln>
            <a:noFill/>
          </a:ln>
        </p:spPr>
        <p:txBody>
          <a:bodyPr spcFirstLastPara="1" wrap="square" lIns="0" tIns="34275" rIns="0" bIns="34275" anchor="b" anchorCtr="0">
            <a:noAutofit/>
          </a:bodyPr>
          <a:lstStyle>
            <a:lvl1pPr lvl="0" algn="l">
              <a:lnSpc>
                <a:spcPct val="104999"/>
              </a:lnSpc>
              <a:spcBef>
                <a:spcPts val="0"/>
              </a:spcBef>
              <a:spcAft>
                <a:spcPts val="0"/>
              </a:spcAft>
              <a:buClr>
                <a:srgbClr val="272626"/>
              </a:buClr>
              <a:buSzPts val="3000"/>
              <a:buFont typeface="Arial"/>
              <a:buNone/>
              <a:defRPr sz="30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6"/>
          <p:cNvSpPr txBox="1"/>
          <p:nvPr/>
        </p:nvSpPr>
        <p:spPr>
          <a:xfrm>
            <a:off x="-324853" y="3270183"/>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68" name="Google Shape;68;p16" descr="A grey logo with text&#10;&#10;Description automatically generated"/>
          <p:cNvPicPr preferRelativeResize="0"/>
          <p:nvPr/>
        </p:nvPicPr>
        <p:blipFill rotWithShape="1">
          <a:blip r:embed="rId2">
            <a:alphaModFix amt="20000"/>
          </a:blip>
          <a:srcRect r="10769" b="12037"/>
          <a:stretch/>
        </p:blipFill>
        <p:spPr>
          <a:xfrm>
            <a:off x="6084277" y="2127232"/>
            <a:ext cx="3059723" cy="3016268"/>
          </a:xfrm>
          <a:prstGeom prst="rect">
            <a:avLst/>
          </a:prstGeom>
          <a:noFill/>
          <a:ln>
            <a:noFill/>
          </a:ln>
        </p:spPr>
      </p:pic>
    </p:spTree>
  </p:cSld>
  <p:clrMapOvr>
    <a:masterClrMapping/>
  </p:clrMapOvr>
  <p:extLst>
    <p:ext uri="{DCECCB84-F9BA-43D5-87BE-67443E8EF086}">
      <p15:sldGuideLst xmlns:p15="http://schemas.microsoft.com/office/powerpoint/2012/main">
        <p15:guide id="1" pos="3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7"/>
          <p:cNvSpPr txBox="1">
            <a:spLocks noGrp="1"/>
          </p:cNvSpPr>
          <p:nvPr>
            <p:ph type="body" idx="1"/>
          </p:nvPr>
        </p:nvSpPr>
        <p:spPr>
          <a:xfrm>
            <a:off x="457200" y="1143000"/>
            <a:ext cx="8229600" cy="3486150"/>
          </a:xfrm>
          <a:prstGeom prst="rect">
            <a:avLst/>
          </a:prstGeom>
          <a:noFill/>
          <a:ln>
            <a:noFill/>
          </a:ln>
        </p:spPr>
        <p:txBody>
          <a:bodyPr spcFirstLastPara="1" wrap="square" lIns="0" tIns="34275" rIns="0" bIns="34275" anchor="t" anchorCtr="0">
            <a:normAutofit/>
          </a:bodyPr>
          <a:lstStyle>
            <a:lvl1pPr marL="457200" lvl="0" indent="-342900" algn="l">
              <a:lnSpc>
                <a:spcPct val="95000"/>
              </a:lnSpc>
              <a:spcBef>
                <a:spcPts val="900"/>
              </a:spcBef>
              <a:spcAft>
                <a:spcPts val="0"/>
              </a:spcAft>
              <a:buClr>
                <a:srgbClr val="C4122F"/>
              </a:buClr>
              <a:buSzPts val="1800"/>
              <a:buChar char="•"/>
              <a:defRPr/>
            </a:lvl1pPr>
            <a:lvl2pPr marL="914400" lvl="1" indent="-323850" algn="l">
              <a:lnSpc>
                <a:spcPct val="95000"/>
              </a:lnSpc>
              <a:spcBef>
                <a:spcPts val="500"/>
              </a:spcBef>
              <a:spcAft>
                <a:spcPts val="0"/>
              </a:spcAft>
              <a:buClr>
                <a:srgbClr val="C4122F"/>
              </a:buClr>
              <a:buSzPts val="1500"/>
              <a:buChar char="─"/>
              <a:defRPr/>
            </a:lvl2pPr>
            <a:lvl3pPr marL="1371600" lvl="2" indent="-317500" algn="l">
              <a:lnSpc>
                <a:spcPct val="95000"/>
              </a:lnSpc>
              <a:spcBef>
                <a:spcPts val="500"/>
              </a:spcBef>
              <a:spcAft>
                <a:spcPts val="0"/>
              </a:spcAft>
              <a:buClr>
                <a:srgbClr val="C4122F"/>
              </a:buClr>
              <a:buSzPts val="1400"/>
              <a:buChar char="▪"/>
              <a:defRPr/>
            </a:lvl3pPr>
            <a:lvl4pPr marL="1828800" lvl="3" indent="-304800" algn="l">
              <a:lnSpc>
                <a:spcPct val="95000"/>
              </a:lnSpc>
              <a:spcBef>
                <a:spcPts val="500"/>
              </a:spcBef>
              <a:spcAft>
                <a:spcPts val="0"/>
              </a:spcAft>
              <a:buClr>
                <a:srgbClr val="C4122F"/>
              </a:buClr>
              <a:buSzPts val="1200"/>
              <a:buChar char="o"/>
              <a:defRPr/>
            </a:lvl4pPr>
            <a:lvl5pPr marL="2286000" lvl="4" indent="-304800" algn="l">
              <a:lnSpc>
                <a:spcPct val="95000"/>
              </a:lnSpc>
              <a:spcBef>
                <a:spcPts val="500"/>
              </a:spcBef>
              <a:spcAft>
                <a:spcPts val="0"/>
              </a:spcAft>
              <a:buClr>
                <a:srgbClr val="C4122F"/>
              </a:buClr>
              <a:buSzPts val="12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8"/>
          <p:cNvSpPr txBox="1">
            <a:spLocks noGrp="1"/>
          </p:cNvSpPr>
          <p:nvPr>
            <p:ph type="body" idx="1"/>
          </p:nvPr>
        </p:nvSpPr>
        <p:spPr>
          <a:xfrm>
            <a:off x="457200" y="1145286"/>
            <a:ext cx="3962400" cy="3371850"/>
          </a:xfrm>
          <a:prstGeom prst="rect">
            <a:avLst/>
          </a:prstGeom>
          <a:noFill/>
          <a:ln>
            <a:noFill/>
          </a:ln>
        </p:spPr>
        <p:txBody>
          <a:bodyPr spcFirstLastPara="1" wrap="square" lIns="0" tIns="34275" rIns="0" bIns="34275" anchor="t" anchorCtr="0">
            <a:normAutofit/>
          </a:bodyPr>
          <a:lstStyle>
            <a:lvl1pPr marL="457200" lvl="0" indent="-342900" algn="l">
              <a:lnSpc>
                <a:spcPct val="95000"/>
              </a:lnSpc>
              <a:spcBef>
                <a:spcPts val="900"/>
              </a:spcBef>
              <a:spcAft>
                <a:spcPts val="0"/>
              </a:spcAft>
              <a:buClr>
                <a:srgbClr val="C4122F"/>
              </a:buClr>
              <a:buSzPts val="1800"/>
              <a:buChar char="•"/>
              <a:defRPr sz="1800"/>
            </a:lvl1pPr>
            <a:lvl2pPr marL="914400" lvl="1" indent="-323850" algn="l">
              <a:lnSpc>
                <a:spcPct val="95000"/>
              </a:lnSpc>
              <a:spcBef>
                <a:spcPts val="500"/>
              </a:spcBef>
              <a:spcAft>
                <a:spcPts val="0"/>
              </a:spcAft>
              <a:buClr>
                <a:srgbClr val="C4122F"/>
              </a:buClr>
              <a:buSzPts val="1500"/>
              <a:buChar char="─"/>
              <a:defRPr sz="1500"/>
            </a:lvl2pPr>
            <a:lvl3pPr marL="1371600" lvl="2" indent="-317500" algn="l">
              <a:lnSpc>
                <a:spcPct val="95000"/>
              </a:lnSpc>
              <a:spcBef>
                <a:spcPts val="500"/>
              </a:spcBef>
              <a:spcAft>
                <a:spcPts val="0"/>
              </a:spcAft>
              <a:buClr>
                <a:srgbClr val="C4122F"/>
              </a:buClr>
              <a:buSzPts val="1400"/>
              <a:buChar char="▪"/>
              <a:defRPr sz="1400"/>
            </a:lvl3pPr>
            <a:lvl4pPr marL="1828800" lvl="3" indent="-304800" algn="l">
              <a:lnSpc>
                <a:spcPct val="95000"/>
              </a:lnSpc>
              <a:spcBef>
                <a:spcPts val="500"/>
              </a:spcBef>
              <a:spcAft>
                <a:spcPts val="0"/>
              </a:spcAft>
              <a:buClr>
                <a:srgbClr val="C4122F"/>
              </a:buClr>
              <a:buSzPts val="1200"/>
              <a:buChar char="o"/>
              <a:defRPr sz="1200"/>
            </a:lvl4pPr>
            <a:lvl5pPr marL="2286000" lvl="4" indent="-304800" algn="l">
              <a:lnSpc>
                <a:spcPct val="95000"/>
              </a:lnSpc>
              <a:spcBef>
                <a:spcPts val="500"/>
              </a:spcBef>
              <a:spcAft>
                <a:spcPts val="0"/>
              </a:spcAft>
              <a:buClr>
                <a:srgbClr val="C4122F"/>
              </a:buClr>
              <a:buSzPts val="1200"/>
              <a:buChar char="•"/>
              <a:defRPr sz="12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75" name="Google Shape;75;p18"/>
          <p:cNvSpPr txBox="1">
            <a:spLocks noGrp="1"/>
          </p:cNvSpPr>
          <p:nvPr>
            <p:ph type="body" idx="2"/>
          </p:nvPr>
        </p:nvSpPr>
        <p:spPr>
          <a:xfrm>
            <a:off x="4724402" y="1145286"/>
            <a:ext cx="3962400" cy="3371850"/>
          </a:xfrm>
          <a:prstGeom prst="rect">
            <a:avLst/>
          </a:prstGeom>
          <a:noFill/>
          <a:ln>
            <a:noFill/>
          </a:ln>
        </p:spPr>
        <p:txBody>
          <a:bodyPr spcFirstLastPara="1" wrap="square" lIns="0" tIns="34275" rIns="0" bIns="34275" anchor="t" anchorCtr="0">
            <a:normAutofit/>
          </a:bodyPr>
          <a:lstStyle>
            <a:lvl1pPr marL="457200" lvl="0" indent="-342900" algn="l">
              <a:lnSpc>
                <a:spcPct val="95000"/>
              </a:lnSpc>
              <a:spcBef>
                <a:spcPts val="900"/>
              </a:spcBef>
              <a:spcAft>
                <a:spcPts val="0"/>
              </a:spcAft>
              <a:buClr>
                <a:srgbClr val="C4122F"/>
              </a:buClr>
              <a:buSzPts val="1800"/>
              <a:buChar char="•"/>
              <a:defRPr sz="1800"/>
            </a:lvl1pPr>
            <a:lvl2pPr marL="914400" lvl="1" indent="-323850" algn="l">
              <a:lnSpc>
                <a:spcPct val="95000"/>
              </a:lnSpc>
              <a:spcBef>
                <a:spcPts val="500"/>
              </a:spcBef>
              <a:spcAft>
                <a:spcPts val="0"/>
              </a:spcAft>
              <a:buClr>
                <a:srgbClr val="C4122F"/>
              </a:buClr>
              <a:buSzPts val="1500"/>
              <a:buChar char="─"/>
              <a:defRPr sz="1500"/>
            </a:lvl2pPr>
            <a:lvl3pPr marL="1371600" lvl="2" indent="-317500" algn="l">
              <a:lnSpc>
                <a:spcPct val="95000"/>
              </a:lnSpc>
              <a:spcBef>
                <a:spcPts val="500"/>
              </a:spcBef>
              <a:spcAft>
                <a:spcPts val="0"/>
              </a:spcAft>
              <a:buClr>
                <a:srgbClr val="C4122F"/>
              </a:buClr>
              <a:buSzPts val="1400"/>
              <a:buChar char="▪"/>
              <a:defRPr sz="1400"/>
            </a:lvl3pPr>
            <a:lvl4pPr marL="1828800" lvl="3" indent="-304800" algn="l">
              <a:lnSpc>
                <a:spcPct val="95000"/>
              </a:lnSpc>
              <a:spcBef>
                <a:spcPts val="500"/>
              </a:spcBef>
              <a:spcAft>
                <a:spcPts val="0"/>
              </a:spcAft>
              <a:buClr>
                <a:srgbClr val="C4122F"/>
              </a:buClr>
              <a:buSzPts val="1200"/>
              <a:buChar char="o"/>
              <a:defRPr sz="1200"/>
            </a:lvl4pPr>
            <a:lvl5pPr marL="2286000" lvl="4" indent="-304800" algn="l">
              <a:lnSpc>
                <a:spcPct val="95000"/>
              </a:lnSpc>
              <a:spcBef>
                <a:spcPts val="500"/>
              </a:spcBef>
              <a:spcAft>
                <a:spcPts val="0"/>
              </a:spcAft>
              <a:buClr>
                <a:srgbClr val="C4122F"/>
              </a:buClr>
              <a:buSzPts val="1200"/>
              <a:buChar char="•"/>
              <a:defRPr sz="12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105555"/>
              </a:lnSpc>
              <a:spcBef>
                <a:spcPts val="0"/>
              </a:spcBef>
              <a:spcAft>
                <a:spcPts val="0"/>
              </a:spcAft>
              <a:buClr>
                <a:srgbClr val="272626"/>
              </a:buClr>
              <a:buSzPts val="2700"/>
              <a:buFont typeface="Aria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9"/>
          <p:cNvSpPr>
            <a:spLocks noGrp="1"/>
          </p:cNvSpPr>
          <p:nvPr>
            <p:ph type="pic" idx="2"/>
          </p:nvPr>
        </p:nvSpPr>
        <p:spPr>
          <a:xfrm>
            <a:off x="457200" y="1348991"/>
            <a:ext cx="2670346" cy="1507252"/>
          </a:xfrm>
          <a:prstGeom prst="rect">
            <a:avLst/>
          </a:prstGeom>
          <a:noFill/>
          <a:ln>
            <a:noFill/>
          </a:ln>
        </p:spPr>
      </p:sp>
      <p:sp>
        <p:nvSpPr>
          <p:cNvPr id="79" name="Google Shape;79;p19"/>
          <p:cNvSpPr>
            <a:spLocks noGrp="1"/>
          </p:cNvSpPr>
          <p:nvPr>
            <p:ph type="pic" idx="3"/>
          </p:nvPr>
        </p:nvSpPr>
        <p:spPr>
          <a:xfrm>
            <a:off x="457199" y="2978444"/>
            <a:ext cx="2670346" cy="1507252"/>
          </a:xfrm>
          <a:prstGeom prst="rect">
            <a:avLst/>
          </a:prstGeom>
          <a:noFill/>
          <a:ln>
            <a:noFill/>
          </a:ln>
        </p:spPr>
      </p:sp>
      <p:sp>
        <p:nvSpPr>
          <p:cNvPr id="80" name="Google Shape;80;p19"/>
          <p:cNvSpPr>
            <a:spLocks noGrp="1"/>
          </p:cNvSpPr>
          <p:nvPr>
            <p:ph type="pic" idx="4"/>
          </p:nvPr>
        </p:nvSpPr>
        <p:spPr>
          <a:xfrm>
            <a:off x="3236827" y="1348991"/>
            <a:ext cx="2670346" cy="1507252"/>
          </a:xfrm>
          <a:prstGeom prst="rect">
            <a:avLst/>
          </a:prstGeom>
          <a:noFill/>
          <a:ln>
            <a:noFill/>
          </a:ln>
        </p:spPr>
      </p:sp>
      <p:sp>
        <p:nvSpPr>
          <p:cNvPr id="81" name="Google Shape;81;p19"/>
          <p:cNvSpPr>
            <a:spLocks noGrp="1"/>
          </p:cNvSpPr>
          <p:nvPr>
            <p:ph type="pic" idx="5"/>
          </p:nvPr>
        </p:nvSpPr>
        <p:spPr>
          <a:xfrm>
            <a:off x="3236826" y="2978444"/>
            <a:ext cx="2670346" cy="1507252"/>
          </a:xfrm>
          <a:prstGeom prst="rect">
            <a:avLst/>
          </a:prstGeom>
          <a:noFill/>
          <a:ln>
            <a:noFill/>
          </a:ln>
        </p:spPr>
      </p:sp>
      <p:sp>
        <p:nvSpPr>
          <p:cNvPr id="82" name="Google Shape;82;p19"/>
          <p:cNvSpPr>
            <a:spLocks noGrp="1"/>
          </p:cNvSpPr>
          <p:nvPr>
            <p:ph type="pic" idx="6"/>
          </p:nvPr>
        </p:nvSpPr>
        <p:spPr>
          <a:xfrm>
            <a:off x="6016455" y="1348991"/>
            <a:ext cx="2670346" cy="1507252"/>
          </a:xfrm>
          <a:prstGeom prst="rect">
            <a:avLst/>
          </a:prstGeom>
          <a:noFill/>
          <a:ln>
            <a:noFill/>
          </a:ln>
        </p:spPr>
      </p:sp>
      <p:sp>
        <p:nvSpPr>
          <p:cNvPr id="83" name="Google Shape;83;p19"/>
          <p:cNvSpPr>
            <a:spLocks noGrp="1"/>
          </p:cNvSpPr>
          <p:nvPr>
            <p:ph type="pic" idx="7"/>
          </p:nvPr>
        </p:nvSpPr>
        <p:spPr>
          <a:xfrm>
            <a:off x="6016454" y="2978444"/>
            <a:ext cx="2670346" cy="15072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20"/>
          <p:cNvSpPr txBox="1">
            <a:spLocks noGrp="1"/>
          </p:cNvSpPr>
          <p:nvPr>
            <p:ph type="body" idx="1"/>
          </p:nvPr>
        </p:nvSpPr>
        <p:spPr>
          <a:xfrm>
            <a:off x="457200" y="1346598"/>
            <a:ext cx="2618323" cy="3142059"/>
          </a:xfrm>
          <a:prstGeom prst="rect">
            <a:avLst/>
          </a:prstGeom>
          <a:noFill/>
          <a:ln>
            <a:noFill/>
          </a:ln>
        </p:spPr>
        <p:txBody>
          <a:bodyPr spcFirstLastPara="1" wrap="square" lIns="0" tIns="34275" rIns="0" bIns="34275" anchor="ctr" anchorCtr="0">
            <a:normAutofit/>
          </a:bodyPr>
          <a:lstStyle>
            <a:lvl1pPr marL="457200" lvl="0" indent="-342900" algn="l">
              <a:lnSpc>
                <a:spcPct val="95000"/>
              </a:lnSpc>
              <a:spcBef>
                <a:spcPts val="900"/>
              </a:spcBef>
              <a:spcAft>
                <a:spcPts val="0"/>
              </a:spcAft>
              <a:buClr>
                <a:srgbClr val="C4122F"/>
              </a:buClr>
              <a:buSzPts val="1800"/>
              <a:buChar char="•"/>
              <a:defRPr/>
            </a:lvl1pPr>
            <a:lvl2pPr marL="914400" lvl="1" indent="-323850" algn="l">
              <a:lnSpc>
                <a:spcPct val="95000"/>
              </a:lnSpc>
              <a:spcBef>
                <a:spcPts val="500"/>
              </a:spcBef>
              <a:spcAft>
                <a:spcPts val="0"/>
              </a:spcAft>
              <a:buClr>
                <a:srgbClr val="C4122F"/>
              </a:buClr>
              <a:buSzPts val="1500"/>
              <a:buChar char="─"/>
              <a:defRPr/>
            </a:lvl2pPr>
            <a:lvl3pPr marL="1371600" lvl="2" indent="-317500" algn="l">
              <a:lnSpc>
                <a:spcPct val="95000"/>
              </a:lnSpc>
              <a:spcBef>
                <a:spcPts val="500"/>
              </a:spcBef>
              <a:spcAft>
                <a:spcPts val="0"/>
              </a:spcAft>
              <a:buClr>
                <a:srgbClr val="C4122F"/>
              </a:buClr>
              <a:buSzPts val="1400"/>
              <a:buChar char="▪"/>
              <a:defRPr/>
            </a:lvl3pPr>
            <a:lvl4pPr marL="1828800" lvl="3" indent="-304800" algn="l">
              <a:lnSpc>
                <a:spcPct val="95000"/>
              </a:lnSpc>
              <a:spcBef>
                <a:spcPts val="500"/>
              </a:spcBef>
              <a:spcAft>
                <a:spcPts val="0"/>
              </a:spcAft>
              <a:buClr>
                <a:srgbClr val="C4122F"/>
              </a:buClr>
              <a:buSzPts val="1200"/>
              <a:buChar char="o"/>
              <a:defRPr/>
            </a:lvl4pPr>
            <a:lvl5pPr marL="2286000" lvl="4" indent="-304800" algn="l">
              <a:lnSpc>
                <a:spcPct val="95000"/>
              </a:lnSpc>
              <a:spcBef>
                <a:spcPts val="500"/>
              </a:spcBef>
              <a:spcAft>
                <a:spcPts val="0"/>
              </a:spcAft>
              <a:buClr>
                <a:srgbClr val="C4122F"/>
              </a:buClr>
              <a:buSzPts val="12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87" name="Google Shape;87;p20"/>
          <p:cNvSpPr>
            <a:spLocks noGrp="1"/>
          </p:cNvSpPr>
          <p:nvPr>
            <p:ph type="pic" idx="2"/>
          </p:nvPr>
        </p:nvSpPr>
        <p:spPr>
          <a:xfrm>
            <a:off x="3197494" y="1349663"/>
            <a:ext cx="2683669" cy="1509713"/>
          </a:xfrm>
          <a:prstGeom prst="rect">
            <a:avLst/>
          </a:prstGeom>
          <a:noFill/>
          <a:ln>
            <a:noFill/>
          </a:ln>
        </p:spPr>
      </p:sp>
      <p:sp>
        <p:nvSpPr>
          <p:cNvPr id="88" name="Google Shape;88;p20"/>
          <p:cNvSpPr>
            <a:spLocks noGrp="1"/>
          </p:cNvSpPr>
          <p:nvPr>
            <p:ph type="pic" idx="3"/>
          </p:nvPr>
        </p:nvSpPr>
        <p:spPr>
          <a:xfrm>
            <a:off x="3197492" y="2981613"/>
            <a:ext cx="2683669" cy="1509713"/>
          </a:xfrm>
          <a:prstGeom prst="rect">
            <a:avLst/>
          </a:prstGeom>
          <a:noFill/>
          <a:ln>
            <a:noFill/>
          </a:ln>
        </p:spPr>
      </p:sp>
      <p:sp>
        <p:nvSpPr>
          <p:cNvPr id="89" name="Google Shape;89;p20"/>
          <p:cNvSpPr>
            <a:spLocks noGrp="1"/>
          </p:cNvSpPr>
          <p:nvPr>
            <p:ph type="pic" idx="4"/>
          </p:nvPr>
        </p:nvSpPr>
        <p:spPr>
          <a:xfrm>
            <a:off x="6003131" y="1346598"/>
            <a:ext cx="2683669" cy="1509713"/>
          </a:xfrm>
          <a:prstGeom prst="rect">
            <a:avLst/>
          </a:prstGeom>
          <a:noFill/>
          <a:ln>
            <a:noFill/>
          </a:ln>
        </p:spPr>
      </p:sp>
      <p:sp>
        <p:nvSpPr>
          <p:cNvPr id="90" name="Google Shape;90;p20"/>
          <p:cNvSpPr>
            <a:spLocks noGrp="1"/>
          </p:cNvSpPr>
          <p:nvPr>
            <p:ph type="pic" idx="5"/>
          </p:nvPr>
        </p:nvSpPr>
        <p:spPr>
          <a:xfrm>
            <a:off x="6003129" y="2978549"/>
            <a:ext cx="2683669" cy="1509713"/>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21"/>
          <p:cNvSpPr txBox="1">
            <a:spLocks noGrp="1"/>
          </p:cNvSpPr>
          <p:nvPr>
            <p:ph type="body" idx="1"/>
          </p:nvPr>
        </p:nvSpPr>
        <p:spPr>
          <a:xfrm>
            <a:off x="5580822" y="1346598"/>
            <a:ext cx="3105978" cy="3142059"/>
          </a:xfrm>
          <a:prstGeom prst="rect">
            <a:avLst/>
          </a:prstGeom>
          <a:noFill/>
          <a:ln>
            <a:noFill/>
          </a:ln>
        </p:spPr>
        <p:txBody>
          <a:bodyPr spcFirstLastPara="1" wrap="square" lIns="0" tIns="34275" rIns="0" bIns="34275" anchor="ctr" anchorCtr="0">
            <a:normAutofit/>
          </a:bodyPr>
          <a:lstStyle>
            <a:lvl1pPr marL="457200" lvl="0" indent="-342900" algn="l">
              <a:lnSpc>
                <a:spcPct val="95000"/>
              </a:lnSpc>
              <a:spcBef>
                <a:spcPts val="900"/>
              </a:spcBef>
              <a:spcAft>
                <a:spcPts val="0"/>
              </a:spcAft>
              <a:buClr>
                <a:srgbClr val="C4122F"/>
              </a:buClr>
              <a:buSzPts val="1800"/>
              <a:buChar char="•"/>
              <a:defRPr/>
            </a:lvl1pPr>
            <a:lvl2pPr marL="914400" lvl="1" indent="-323850" algn="l">
              <a:lnSpc>
                <a:spcPct val="95000"/>
              </a:lnSpc>
              <a:spcBef>
                <a:spcPts val="500"/>
              </a:spcBef>
              <a:spcAft>
                <a:spcPts val="0"/>
              </a:spcAft>
              <a:buClr>
                <a:srgbClr val="C4122F"/>
              </a:buClr>
              <a:buSzPts val="1500"/>
              <a:buChar char="─"/>
              <a:defRPr/>
            </a:lvl2pPr>
            <a:lvl3pPr marL="1371600" lvl="2" indent="-317500" algn="l">
              <a:lnSpc>
                <a:spcPct val="95000"/>
              </a:lnSpc>
              <a:spcBef>
                <a:spcPts val="500"/>
              </a:spcBef>
              <a:spcAft>
                <a:spcPts val="0"/>
              </a:spcAft>
              <a:buClr>
                <a:srgbClr val="C4122F"/>
              </a:buClr>
              <a:buSzPts val="1400"/>
              <a:buChar char="▪"/>
              <a:defRPr/>
            </a:lvl3pPr>
            <a:lvl4pPr marL="1828800" lvl="3" indent="-304800" algn="l">
              <a:lnSpc>
                <a:spcPct val="95000"/>
              </a:lnSpc>
              <a:spcBef>
                <a:spcPts val="500"/>
              </a:spcBef>
              <a:spcAft>
                <a:spcPts val="0"/>
              </a:spcAft>
              <a:buClr>
                <a:srgbClr val="C4122F"/>
              </a:buClr>
              <a:buSzPts val="1200"/>
              <a:buChar char="o"/>
              <a:defRPr/>
            </a:lvl4pPr>
            <a:lvl5pPr marL="2286000" lvl="4" indent="-304800" algn="l">
              <a:lnSpc>
                <a:spcPct val="95000"/>
              </a:lnSpc>
              <a:spcBef>
                <a:spcPts val="500"/>
              </a:spcBef>
              <a:spcAft>
                <a:spcPts val="0"/>
              </a:spcAft>
              <a:buClr>
                <a:srgbClr val="C4122F"/>
              </a:buClr>
              <a:buSzPts val="12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94" name="Google Shape;94;p21"/>
          <p:cNvSpPr>
            <a:spLocks noGrp="1"/>
          </p:cNvSpPr>
          <p:nvPr>
            <p:ph type="pic" idx="2"/>
          </p:nvPr>
        </p:nvSpPr>
        <p:spPr>
          <a:xfrm>
            <a:off x="457200" y="1346597"/>
            <a:ext cx="4847034" cy="3142059"/>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457200" y="263525"/>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2"/>
          <p:cNvSpPr txBox="1">
            <a:spLocks noGrp="1"/>
          </p:cNvSpPr>
          <p:nvPr>
            <p:ph type="body" idx="1"/>
          </p:nvPr>
        </p:nvSpPr>
        <p:spPr>
          <a:xfrm>
            <a:off x="6068477" y="1346598"/>
            <a:ext cx="2618323" cy="3142059"/>
          </a:xfrm>
          <a:prstGeom prst="rect">
            <a:avLst/>
          </a:prstGeom>
          <a:noFill/>
          <a:ln>
            <a:noFill/>
          </a:ln>
        </p:spPr>
        <p:txBody>
          <a:bodyPr spcFirstLastPara="1" wrap="square" lIns="0" tIns="34275" rIns="0" bIns="34275" anchor="ctr" anchorCtr="0">
            <a:normAutofit/>
          </a:bodyPr>
          <a:lstStyle>
            <a:lvl1pPr marL="457200" lvl="0" indent="-342900" algn="l">
              <a:lnSpc>
                <a:spcPct val="95000"/>
              </a:lnSpc>
              <a:spcBef>
                <a:spcPts val="900"/>
              </a:spcBef>
              <a:spcAft>
                <a:spcPts val="0"/>
              </a:spcAft>
              <a:buClr>
                <a:srgbClr val="C4122F"/>
              </a:buClr>
              <a:buSzPts val="1800"/>
              <a:buChar char="•"/>
              <a:defRPr/>
            </a:lvl1pPr>
            <a:lvl2pPr marL="914400" lvl="1" indent="-323850" algn="l">
              <a:lnSpc>
                <a:spcPct val="95000"/>
              </a:lnSpc>
              <a:spcBef>
                <a:spcPts val="500"/>
              </a:spcBef>
              <a:spcAft>
                <a:spcPts val="0"/>
              </a:spcAft>
              <a:buClr>
                <a:srgbClr val="C4122F"/>
              </a:buClr>
              <a:buSzPts val="1500"/>
              <a:buChar char="─"/>
              <a:defRPr/>
            </a:lvl2pPr>
            <a:lvl3pPr marL="1371600" lvl="2" indent="-317500" algn="l">
              <a:lnSpc>
                <a:spcPct val="95000"/>
              </a:lnSpc>
              <a:spcBef>
                <a:spcPts val="500"/>
              </a:spcBef>
              <a:spcAft>
                <a:spcPts val="0"/>
              </a:spcAft>
              <a:buClr>
                <a:srgbClr val="C4122F"/>
              </a:buClr>
              <a:buSzPts val="1400"/>
              <a:buChar char="▪"/>
              <a:defRPr/>
            </a:lvl3pPr>
            <a:lvl4pPr marL="1828800" lvl="3" indent="-304800" algn="l">
              <a:lnSpc>
                <a:spcPct val="95000"/>
              </a:lnSpc>
              <a:spcBef>
                <a:spcPts val="500"/>
              </a:spcBef>
              <a:spcAft>
                <a:spcPts val="0"/>
              </a:spcAft>
              <a:buClr>
                <a:srgbClr val="C4122F"/>
              </a:buClr>
              <a:buSzPts val="1200"/>
              <a:buChar char="o"/>
              <a:defRPr/>
            </a:lvl4pPr>
            <a:lvl5pPr marL="2286000" lvl="4" indent="-304800" algn="l">
              <a:lnSpc>
                <a:spcPct val="95000"/>
              </a:lnSpc>
              <a:spcBef>
                <a:spcPts val="500"/>
              </a:spcBef>
              <a:spcAft>
                <a:spcPts val="0"/>
              </a:spcAft>
              <a:buClr>
                <a:srgbClr val="C4122F"/>
              </a:buClr>
              <a:buSzPts val="12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98" name="Google Shape;98;p22"/>
          <p:cNvSpPr>
            <a:spLocks noGrp="1"/>
          </p:cNvSpPr>
          <p:nvPr>
            <p:ph type="pic" idx="2"/>
          </p:nvPr>
        </p:nvSpPr>
        <p:spPr>
          <a:xfrm>
            <a:off x="457202" y="1349663"/>
            <a:ext cx="2683669" cy="1509713"/>
          </a:xfrm>
          <a:prstGeom prst="rect">
            <a:avLst/>
          </a:prstGeom>
          <a:noFill/>
          <a:ln>
            <a:noFill/>
          </a:ln>
        </p:spPr>
      </p:sp>
      <p:sp>
        <p:nvSpPr>
          <p:cNvPr id="99" name="Google Shape;99;p22"/>
          <p:cNvSpPr>
            <a:spLocks noGrp="1"/>
          </p:cNvSpPr>
          <p:nvPr>
            <p:ph type="pic" idx="3"/>
          </p:nvPr>
        </p:nvSpPr>
        <p:spPr>
          <a:xfrm>
            <a:off x="457200" y="2981613"/>
            <a:ext cx="2683669" cy="1509713"/>
          </a:xfrm>
          <a:prstGeom prst="rect">
            <a:avLst/>
          </a:prstGeom>
          <a:noFill/>
          <a:ln>
            <a:noFill/>
          </a:ln>
        </p:spPr>
      </p:sp>
      <p:sp>
        <p:nvSpPr>
          <p:cNvPr id="100" name="Google Shape;100;p22"/>
          <p:cNvSpPr>
            <a:spLocks noGrp="1"/>
          </p:cNvSpPr>
          <p:nvPr>
            <p:ph type="pic" idx="4"/>
          </p:nvPr>
        </p:nvSpPr>
        <p:spPr>
          <a:xfrm>
            <a:off x="3262840" y="1346598"/>
            <a:ext cx="2683669" cy="1509713"/>
          </a:xfrm>
          <a:prstGeom prst="rect">
            <a:avLst/>
          </a:prstGeom>
          <a:noFill/>
          <a:ln>
            <a:noFill/>
          </a:ln>
        </p:spPr>
      </p:sp>
      <p:sp>
        <p:nvSpPr>
          <p:cNvPr id="101" name="Google Shape;101;p22"/>
          <p:cNvSpPr>
            <a:spLocks noGrp="1"/>
          </p:cNvSpPr>
          <p:nvPr>
            <p:ph type="pic" idx="5"/>
          </p:nvPr>
        </p:nvSpPr>
        <p:spPr>
          <a:xfrm>
            <a:off x="3262838" y="2978549"/>
            <a:ext cx="2683669" cy="1509713"/>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3"/>
          <p:cNvSpPr>
            <a:spLocks noGrp="1"/>
          </p:cNvSpPr>
          <p:nvPr>
            <p:ph type="pic" idx="2"/>
          </p:nvPr>
        </p:nvSpPr>
        <p:spPr>
          <a:xfrm>
            <a:off x="457200" y="1348990"/>
            <a:ext cx="2670346" cy="2668901"/>
          </a:xfrm>
          <a:prstGeom prst="rect">
            <a:avLst/>
          </a:prstGeom>
          <a:noFill/>
          <a:ln>
            <a:noFill/>
          </a:ln>
        </p:spPr>
      </p:sp>
      <p:sp>
        <p:nvSpPr>
          <p:cNvPr id="105" name="Google Shape;105;p23"/>
          <p:cNvSpPr>
            <a:spLocks noGrp="1"/>
          </p:cNvSpPr>
          <p:nvPr>
            <p:ph type="pic" idx="3"/>
          </p:nvPr>
        </p:nvSpPr>
        <p:spPr>
          <a:xfrm>
            <a:off x="3236827" y="1348991"/>
            <a:ext cx="2670346" cy="2668902"/>
          </a:xfrm>
          <a:prstGeom prst="rect">
            <a:avLst/>
          </a:prstGeom>
          <a:noFill/>
          <a:ln>
            <a:noFill/>
          </a:ln>
        </p:spPr>
      </p:sp>
      <p:sp>
        <p:nvSpPr>
          <p:cNvPr id="106" name="Google Shape;106;p23"/>
          <p:cNvSpPr>
            <a:spLocks noGrp="1"/>
          </p:cNvSpPr>
          <p:nvPr>
            <p:ph type="pic" idx="4"/>
          </p:nvPr>
        </p:nvSpPr>
        <p:spPr>
          <a:xfrm>
            <a:off x="6016455" y="1348991"/>
            <a:ext cx="2670346" cy="2668902"/>
          </a:xfrm>
          <a:prstGeom prst="rect">
            <a:avLst/>
          </a:prstGeom>
          <a:noFill/>
          <a:ln>
            <a:noFill/>
          </a:ln>
        </p:spPr>
      </p:sp>
      <p:sp>
        <p:nvSpPr>
          <p:cNvPr id="107" name="Google Shape;107;p23"/>
          <p:cNvSpPr txBox="1">
            <a:spLocks noGrp="1"/>
          </p:cNvSpPr>
          <p:nvPr>
            <p:ph type="body" idx="1"/>
          </p:nvPr>
        </p:nvSpPr>
        <p:spPr>
          <a:xfrm>
            <a:off x="457198" y="4047710"/>
            <a:ext cx="2670346" cy="519984"/>
          </a:xfrm>
          <a:prstGeom prst="rect">
            <a:avLst/>
          </a:prstGeom>
          <a:noFill/>
          <a:ln>
            <a:noFill/>
          </a:ln>
        </p:spPr>
        <p:txBody>
          <a:bodyPr spcFirstLastPara="1" wrap="square" lIns="0" tIns="34275" rIns="0" bIns="34275" anchor="t" anchorCtr="0">
            <a:noAutofit/>
          </a:bodyPr>
          <a:lstStyle>
            <a:lvl1pPr marL="457200" lvl="0" indent="-228600" algn="ctr">
              <a:lnSpc>
                <a:spcPct val="95000"/>
              </a:lnSpc>
              <a:spcBef>
                <a:spcPts val="900"/>
              </a:spcBef>
              <a:spcAft>
                <a:spcPts val="0"/>
              </a:spcAft>
              <a:buSzPts val="1200"/>
              <a:buNone/>
              <a:defRPr sz="1200"/>
            </a:lvl1pPr>
            <a:lvl2pPr marL="914400" lvl="1" indent="-228600" algn="ctr">
              <a:lnSpc>
                <a:spcPct val="95000"/>
              </a:lnSpc>
              <a:spcBef>
                <a:spcPts val="500"/>
              </a:spcBef>
              <a:spcAft>
                <a:spcPts val="0"/>
              </a:spcAft>
              <a:buSzPts val="1100"/>
              <a:buNone/>
              <a:defRPr sz="1100"/>
            </a:lvl2pPr>
            <a:lvl3pPr marL="1371600" lvl="2" indent="-228600" algn="ctr">
              <a:lnSpc>
                <a:spcPct val="95000"/>
              </a:lnSpc>
              <a:spcBef>
                <a:spcPts val="500"/>
              </a:spcBef>
              <a:spcAft>
                <a:spcPts val="0"/>
              </a:spcAft>
              <a:buSzPts val="1100"/>
              <a:buNone/>
              <a:defRPr sz="1100"/>
            </a:lvl3pPr>
            <a:lvl4pPr marL="1828800" lvl="3" indent="-228600" algn="ctr">
              <a:lnSpc>
                <a:spcPct val="95000"/>
              </a:lnSpc>
              <a:spcBef>
                <a:spcPts val="500"/>
              </a:spcBef>
              <a:spcAft>
                <a:spcPts val="0"/>
              </a:spcAft>
              <a:buSzPts val="1100"/>
              <a:buNone/>
              <a:defRPr sz="1100"/>
            </a:lvl4pPr>
            <a:lvl5pPr marL="2286000" lvl="4" indent="-228600" algn="ctr">
              <a:lnSpc>
                <a:spcPct val="95000"/>
              </a:lnSpc>
              <a:spcBef>
                <a:spcPts val="500"/>
              </a:spcBef>
              <a:spcAft>
                <a:spcPts val="0"/>
              </a:spcAft>
              <a:buSzPts val="1100"/>
              <a:buNone/>
              <a:defRPr sz="1100"/>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08" name="Google Shape;108;p23"/>
          <p:cNvSpPr txBox="1"/>
          <p:nvPr/>
        </p:nvSpPr>
        <p:spPr>
          <a:xfrm>
            <a:off x="3995531" y="404771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109" name="Google Shape;109;p23"/>
          <p:cNvSpPr txBox="1">
            <a:spLocks noGrp="1"/>
          </p:cNvSpPr>
          <p:nvPr>
            <p:ph type="body" idx="5"/>
          </p:nvPr>
        </p:nvSpPr>
        <p:spPr>
          <a:xfrm>
            <a:off x="3236827" y="4047710"/>
            <a:ext cx="2670346" cy="519984"/>
          </a:xfrm>
          <a:prstGeom prst="rect">
            <a:avLst/>
          </a:prstGeom>
          <a:noFill/>
          <a:ln>
            <a:noFill/>
          </a:ln>
        </p:spPr>
        <p:txBody>
          <a:bodyPr spcFirstLastPara="1" wrap="square" lIns="0" tIns="34275" rIns="0" bIns="34275" anchor="t" anchorCtr="0">
            <a:noAutofit/>
          </a:bodyPr>
          <a:lstStyle>
            <a:lvl1pPr marL="457200" lvl="0" indent="-228600" algn="ctr">
              <a:lnSpc>
                <a:spcPct val="95000"/>
              </a:lnSpc>
              <a:spcBef>
                <a:spcPts val="900"/>
              </a:spcBef>
              <a:spcAft>
                <a:spcPts val="0"/>
              </a:spcAft>
              <a:buSzPts val="1200"/>
              <a:buNone/>
              <a:defRPr sz="1200"/>
            </a:lvl1pPr>
            <a:lvl2pPr marL="914400" lvl="1" indent="-228600" algn="ctr">
              <a:lnSpc>
                <a:spcPct val="95000"/>
              </a:lnSpc>
              <a:spcBef>
                <a:spcPts val="500"/>
              </a:spcBef>
              <a:spcAft>
                <a:spcPts val="0"/>
              </a:spcAft>
              <a:buSzPts val="1100"/>
              <a:buNone/>
              <a:defRPr sz="1100"/>
            </a:lvl2pPr>
            <a:lvl3pPr marL="1371600" lvl="2" indent="-228600" algn="ctr">
              <a:lnSpc>
                <a:spcPct val="95000"/>
              </a:lnSpc>
              <a:spcBef>
                <a:spcPts val="500"/>
              </a:spcBef>
              <a:spcAft>
                <a:spcPts val="0"/>
              </a:spcAft>
              <a:buSzPts val="1100"/>
              <a:buNone/>
              <a:defRPr sz="1100"/>
            </a:lvl3pPr>
            <a:lvl4pPr marL="1828800" lvl="3" indent="-228600" algn="ctr">
              <a:lnSpc>
                <a:spcPct val="95000"/>
              </a:lnSpc>
              <a:spcBef>
                <a:spcPts val="500"/>
              </a:spcBef>
              <a:spcAft>
                <a:spcPts val="0"/>
              </a:spcAft>
              <a:buSzPts val="1100"/>
              <a:buNone/>
              <a:defRPr sz="1100"/>
            </a:lvl4pPr>
            <a:lvl5pPr marL="2286000" lvl="4" indent="-228600" algn="ctr">
              <a:lnSpc>
                <a:spcPct val="95000"/>
              </a:lnSpc>
              <a:spcBef>
                <a:spcPts val="500"/>
              </a:spcBef>
              <a:spcAft>
                <a:spcPts val="0"/>
              </a:spcAft>
              <a:buSzPts val="1100"/>
              <a:buNone/>
              <a:defRPr sz="1100"/>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10" name="Google Shape;110;p23"/>
          <p:cNvSpPr txBox="1">
            <a:spLocks noGrp="1"/>
          </p:cNvSpPr>
          <p:nvPr>
            <p:ph type="body" idx="6"/>
          </p:nvPr>
        </p:nvSpPr>
        <p:spPr>
          <a:xfrm>
            <a:off x="6016454" y="4047710"/>
            <a:ext cx="2670346" cy="519984"/>
          </a:xfrm>
          <a:prstGeom prst="rect">
            <a:avLst/>
          </a:prstGeom>
          <a:noFill/>
          <a:ln>
            <a:noFill/>
          </a:ln>
        </p:spPr>
        <p:txBody>
          <a:bodyPr spcFirstLastPara="1" wrap="square" lIns="0" tIns="34275" rIns="0" bIns="34275" anchor="t" anchorCtr="0">
            <a:noAutofit/>
          </a:bodyPr>
          <a:lstStyle>
            <a:lvl1pPr marL="457200" lvl="0" indent="-228600" algn="ctr">
              <a:lnSpc>
                <a:spcPct val="95000"/>
              </a:lnSpc>
              <a:spcBef>
                <a:spcPts val="900"/>
              </a:spcBef>
              <a:spcAft>
                <a:spcPts val="0"/>
              </a:spcAft>
              <a:buSzPts val="1200"/>
              <a:buNone/>
              <a:defRPr sz="1200"/>
            </a:lvl1pPr>
            <a:lvl2pPr marL="914400" lvl="1" indent="-228600" algn="ctr">
              <a:lnSpc>
                <a:spcPct val="95000"/>
              </a:lnSpc>
              <a:spcBef>
                <a:spcPts val="500"/>
              </a:spcBef>
              <a:spcAft>
                <a:spcPts val="0"/>
              </a:spcAft>
              <a:buSzPts val="1100"/>
              <a:buNone/>
              <a:defRPr sz="1100"/>
            </a:lvl2pPr>
            <a:lvl3pPr marL="1371600" lvl="2" indent="-228600" algn="ctr">
              <a:lnSpc>
                <a:spcPct val="95000"/>
              </a:lnSpc>
              <a:spcBef>
                <a:spcPts val="500"/>
              </a:spcBef>
              <a:spcAft>
                <a:spcPts val="0"/>
              </a:spcAft>
              <a:buSzPts val="1100"/>
              <a:buNone/>
              <a:defRPr sz="1100"/>
            </a:lvl3pPr>
            <a:lvl4pPr marL="1828800" lvl="3" indent="-228600" algn="ctr">
              <a:lnSpc>
                <a:spcPct val="95000"/>
              </a:lnSpc>
              <a:spcBef>
                <a:spcPts val="500"/>
              </a:spcBef>
              <a:spcAft>
                <a:spcPts val="0"/>
              </a:spcAft>
              <a:buSzPts val="1100"/>
              <a:buNone/>
              <a:defRPr sz="1100"/>
            </a:lvl4pPr>
            <a:lvl5pPr marL="2286000" lvl="4" indent="-228600" algn="ctr">
              <a:lnSpc>
                <a:spcPct val="95000"/>
              </a:lnSpc>
              <a:spcBef>
                <a:spcPts val="500"/>
              </a:spcBef>
              <a:spcAft>
                <a:spcPts val="0"/>
              </a:spcAft>
              <a:buSzPts val="1100"/>
              <a:buNone/>
              <a:defRPr sz="1100"/>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Title Only">
  <p:cSld name="4_Title Only">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4"/>
          <p:cNvSpPr txBox="1">
            <a:spLocks noGrp="1"/>
          </p:cNvSpPr>
          <p:nvPr>
            <p:ph type="body" idx="1"/>
          </p:nvPr>
        </p:nvSpPr>
        <p:spPr>
          <a:xfrm>
            <a:off x="457198" y="4047710"/>
            <a:ext cx="2670346" cy="519984"/>
          </a:xfrm>
          <a:prstGeom prst="rect">
            <a:avLst/>
          </a:prstGeom>
          <a:noFill/>
          <a:ln>
            <a:noFill/>
          </a:ln>
        </p:spPr>
        <p:txBody>
          <a:bodyPr spcFirstLastPara="1" wrap="square" lIns="0" tIns="34275" rIns="0" bIns="34275" anchor="t" anchorCtr="0">
            <a:noAutofit/>
          </a:bodyPr>
          <a:lstStyle>
            <a:lvl1pPr marL="457200" lvl="0" indent="-228600" algn="ctr">
              <a:lnSpc>
                <a:spcPct val="95000"/>
              </a:lnSpc>
              <a:spcBef>
                <a:spcPts val="900"/>
              </a:spcBef>
              <a:spcAft>
                <a:spcPts val="0"/>
              </a:spcAft>
              <a:buSzPts val="1200"/>
              <a:buNone/>
              <a:defRPr sz="1200"/>
            </a:lvl1pPr>
            <a:lvl2pPr marL="914400" lvl="1" indent="-228600" algn="ctr">
              <a:lnSpc>
                <a:spcPct val="95000"/>
              </a:lnSpc>
              <a:spcBef>
                <a:spcPts val="500"/>
              </a:spcBef>
              <a:spcAft>
                <a:spcPts val="0"/>
              </a:spcAft>
              <a:buSzPts val="1100"/>
              <a:buNone/>
              <a:defRPr sz="1100"/>
            </a:lvl2pPr>
            <a:lvl3pPr marL="1371600" lvl="2" indent="-228600" algn="ctr">
              <a:lnSpc>
                <a:spcPct val="95000"/>
              </a:lnSpc>
              <a:spcBef>
                <a:spcPts val="500"/>
              </a:spcBef>
              <a:spcAft>
                <a:spcPts val="0"/>
              </a:spcAft>
              <a:buSzPts val="1100"/>
              <a:buNone/>
              <a:defRPr sz="1100"/>
            </a:lvl3pPr>
            <a:lvl4pPr marL="1828800" lvl="3" indent="-228600" algn="ctr">
              <a:lnSpc>
                <a:spcPct val="95000"/>
              </a:lnSpc>
              <a:spcBef>
                <a:spcPts val="500"/>
              </a:spcBef>
              <a:spcAft>
                <a:spcPts val="0"/>
              </a:spcAft>
              <a:buSzPts val="1100"/>
              <a:buNone/>
              <a:defRPr sz="1100"/>
            </a:lvl4pPr>
            <a:lvl5pPr marL="2286000" lvl="4" indent="-228600" algn="ctr">
              <a:lnSpc>
                <a:spcPct val="95000"/>
              </a:lnSpc>
              <a:spcBef>
                <a:spcPts val="500"/>
              </a:spcBef>
              <a:spcAft>
                <a:spcPts val="0"/>
              </a:spcAft>
              <a:buSzPts val="1100"/>
              <a:buNone/>
              <a:defRPr sz="1100"/>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14" name="Google Shape;114;p24"/>
          <p:cNvSpPr txBox="1">
            <a:spLocks noGrp="1"/>
          </p:cNvSpPr>
          <p:nvPr>
            <p:ph type="body" idx="2"/>
          </p:nvPr>
        </p:nvSpPr>
        <p:spPr>
          <a:xfrm>
            <a:off x="3236827" y="4047710"/>
            <a:ext cx="2670346" cy="519984"/>
          </a:xfrm>
          <a:prstGeom prst="rect">
            <a:avLst/>
          </a:prstGeom>
          <a:noFill/>
          <a:ln>
            <a:noFill/>
          </a:ln>
        </p:spPr>
        <p:txBody>
          <a:bodyPr spcFirstLastPara="1" wrap="square" lIns="0" tIns="34275" rIns="0" bIns="34275" anchor="t" anchorCtr="0">
            <a:noAutofit/>
          </a:bodyPr>
          <a:lstStyle>
            <a:lvl1pPr marL="457200" lvl="0" indent="-228600" algn="ctr">
              <a:lnSpc>
                <a:spcPct val="95000"/>
              </a:lnSpc>
              <a:spcBef>
                <a:spcPts val="900"/>
              </a:spcBef>
              <a:spcAft>
                <a:spcPts val="0"/>
              </a:spcAft>
              <a:buSzPts val="1200"/>
              <a:buNone/>
              <a:defRPr sz="1200"/>
            </a:lvl1pPr>
            <a:lvl2pPr marL="914400" lvl="1" indent="-228600" algn="ctr">
              <a:lnSpc>
                <a:spcPct val="95000"/>
              </a:lnSpc>
              <a:spcBef>
                <a:spcPts val="500"/>
              </a:spcBef>
              <a:spcAft>
                <a:spcPts val="0"/>
              </a:spcAft>
              <a:buSzPts val="1100"/>
              <a:buNone/>
              <a:defRPr sz="1100"/>
            </a:lvl2pPr>
            <a:lvl3pPr marL="1371600" lvl="2" indent="-228600" algn="ctr">
              <a:lnSpc>
                <a:spcPct val="95000"/>
              </a:lnSpc>
              <a:spcBef>
                <a:spcPts val="500"/>
              </a:spcBef>
              <a:spcAft>
                <a:spcPts val="0"/>
              </a:spcAft>
              <a:buSzPts val="1100"/>
              <a:buNone/>
              <a:defRPr sz="1100"/>
            </a:lvl3pPr>
            <a:lvl4pPr marL="1828800" lvl="3" indent="-228600" algn="ctr">
              <a:lnSpc>
                <a:spcPct val="95000"/>
              </a:lnSpc>
              <a:spcBef>
                <a:spcPts val="500"/>
              </a:spcBef>
              <a:spcAft>
                <a:spcPts val="0"/>
              </a:spcAft>
              <a:buSzPts val="1100"/>
              <a:buNone/>
              <a:defRPr sz="1100"/>
            </a:lvl4pPr>
            <a:lvl5pPr marL="2286000" lvl="4" indent="-228600" algn="ctr">
              <a:lnSpc>
                <a:spcPct val="95000"/>
              </a:lnSpc>
              <a:spcBef>
                <a:spcPts val="500"/>
              </a:spcBef>
              <a:spcAft>
                <a:spcPts val="0"/>
              </a:spcAft>
              <a:buSzPts val="1100"/>
              <a:buNone/>
              <a:defRPr sz="1100"/>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15" name="Google Shape;115;p24"/>
          <p:cNvSpPr txBox="1">
            <a:spLocks noGrp="1"/>
          </p:cNvSpPr>
          <p:nvPr>
            <p:ph type="body" idx="3"/>
          </p:nvPr>
        </p:nvSpPr>
        <p:spPr>
          <a:xfrm>
            <a:off x="6016454" y="4047710"/>
            <a:ext cx="2670346" cy="519984"/>
          </a:xfrm>
          <a:prstGeom prst="rect">
            <a:avLst/>
          </a:prstGeom>
          <a:noFill/>
          <a:ln>
            <a:noFill/>
          </a:ln>
        </p:spPr>
        <p:txBody>
          <a:bodyPr spcFirstLastPara="1" wrap="square" lIns="0" tIns="34275" rIns="0" bIns="34275" anchor="t" anchorCtr="0">
            <a:noAutofit/>
          </a:bodyPr>
          <a:lstStyle>
            <a:lvl1pPr marL="457200" lvl="0" indent="-228600" algn="ctr">
              <a:lnSpc>
                <a:spcPct val="95000"/>
              </a:lnSpc>
              <a:spcBef>
                <a:spcPts val="900"/>
              </a:spcBef>
              <a:spcAft>
                <a:spcPts val="0"/>
              </a:spcAft>
              <a:buSzPts val="1200"/>
              <a:buNone/>
              <a:defRPr sz="1200"/>
            </a:lvl1pPr>
            <a:lvl2pPr marL="914400" lvl="1" indent="-228600" algn="ctr">
              <a:lnSpc>
                <a:spcPct val="95000"/>
              </a:lnSpc>
              <a:spcBef>
                <a:spcPts val="500"/>
              </a:spcBef>
              <a:spcAft>
                <a:spcPts val="0"/>
              </a:spcAft>
              <a:buSzPts val="1100"/>
              <a:buNone/>
              <a:defRPr sz="1100"/>
            </a:lvl2pPr>
            <a:lvl3pPr marL="1371600" lvl="2" indent="-228600" algn="ctr">
              <a:lnSpc>
                <a:spcPct val="95000"/>
              </a:lnSpc>
              <a:spcBef>
                <a:spcPts val="500"/>
              </a:spcBef>
              <a:spcAft>
                <a:spcPts val="0"/>
              </a:spcAft>
              <a:buSzPts val="1100"/>
              <a:buNone/>
              <a:defRPr sz="1100"/>
            </a:lvl3pPr>
            <a:lvl4pPr marL="1828800" lvl="3" indent="-228600" algn="ctr">
              <a:lnSpc>
                <a:spcPct val="95000"/>
              </a:lnSpc>
              <a:spcBef>
                <a:spcPts val="500"/>
              </a:spcBef>
              <a:spcAft>
                <a:spcPts val="0"/>
              </a:spcAft>
              <a:buSzPts val="1100"/>
              <a:buNone/>
              <a:defRPr sz="1100"/>
            </a:lvl4pPr>
            <a:lvl5pPr marL="2286000" lvl="4" indent="-228600" algn="ctr">
              <a:lnSpc>
                <a:spcPct val="95000"/>
              </a:lnSpc>
              <a:spcBef>
                <a:spcPts val="500"/>
              </a:spcBef>
              <a:spcAft>
                <a:spcPts val="0"/>
              </a:spcAft>
              <a:buSzPts val="1100"/>
              <a:buNone/>
              <a:defRPr sz="1100"/>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16" name="Google Shape;116;p24"/>
          <p:cNvSpPr>
            <a:spLocks noGrp="1"/>
          </p:cNvSpPr>
          <p:nvPr>
            <p:ph type="chart" idx="4"/>
          </p:nvPr>
        </p:nvSpPr>
        <p:spPr>
          <a:xfrm>
            <a:off x="457200" y="1348978"/>
            <a:ext cx="2670572" cy="2669381"/>
          </a:xfrm>
          <a:prstGeom prst="rect">
            <a:avLst/>
          </a:prstGeom>
          <a:noFill/>
          <a:ln>
            <a:noFill/>
          </a:ln>
        </p:spPr>
        <p:txBody>
          <a:bodyPr spcFirstLastPara="1" wrap="square" lIns="0" tIns="34275" rIns="0" bIns="34275" anchor="t" anchorCtr="0">
            <a:noAutofit/>
          </a:bodyPr>
          <a:lstStyle>
            <a:lvl1pPr marR="0" lvl="0" algn="l" rtl="0">
              <a:lnSpc>
                <a:spcPct val="95000"/>
              </a:lnSpc>
              <a:spcBef>
                <a:spcPts val="900"/>
              </a:spcBef>
              <a:spcAft>
                <a:spcPts val="0"/>
              </a:spcAft>
              <a:buClr>
                <a:srgbClr val="AB162B"/>
              </a:buClr>
              <a:buSzPts val="1800"/>
              <a:buFont typeface="Arial"/>
              <a:buChar char="•"/>
              <a:defRPr sz="1800" b="0" i="0" u="none" strike="noStrike" cap="none">
                <a:solidFill>
                  <a:srgbClr val="272626"/>
                </a:solidFill>
                <a:latin typeface="Arial"/>
                <a:ea typeface="Arial"/>
                <a:cs typeface="Arial"/>
                <a:sym typeface="Arial"/>
              </a:defRPr>
            </a:lvl1pPr>
            <a:lvl2pPr marR="0" lvl="1" algn="l" rtl="0">
              <a:lnSpc>
                <a:spcPct val="95000"/>
              </a:lnSpc>
              <a:spcBef>
                <a:spcPts val="500"/>
              </a:spcBef>
              <a:spcAft>
                <a:spcPts val="0"/>
              </a:spcAft>
              <a:buClr>
                <a:srgbClr val="AB162B"/>
              </a:buClr>
              <a:buSzPts val="1500"/>
              <a:buFont typeface="Verdana"/>
              <a:buChar char="─"/>
              <a:defRPr sz="1500" b="0" i="0" u="none" strike="noStrike" cap="none">
                <a:solidFill>
                  <a:srgbClr val="272626"/>
                </a:solidFill>
                <a:latin typeface="Arial"/>
                <a:ea typeface="Arial"/>
                <a:cs typeface="Arial"/>
                <a:sym typeface="Arial"/>
              </a:defRPr>
            </a:lvl2pPr>
            <a:lvl3pPr marR="0" lvl="2" algn="l" rtl="0">
              <a:lnSpc>
                <a:spcPct val="95000"/>
              </a:lnSpc>
              <a:spcBef>
                <a:spcPts val="500"/>
              </a:spcBef>
              <a:spcAft>
                <a:spcPts val="0"/>
              </a:spcAft>
              <a:buClr>
                <a:srgbClr val="AB162B"/>
              </a:buClr>
              <a:buSzPts val="1400"/>
              <a:buFont typeface="Noto Sans Symbols"/>
              <a:buChar char="▪"/>
              <a:defRPr sz="1400" b="0" i="0" u="none" strike="noStrike" cap="none">
                <a:solidFill>
                  <a:srgbClr val="272626"/>
                </a:solidFill>
                <a:latin typeface="Arial"/>
                <a:ea typeface="Arial"/>
                <a:cs typeface="Arial"/>
                <a:sym typeface="Arial"/>
              </a:defRPr>
            </a:lvl3pPr>
            <a:lvl4pPr marR="0" lvl="3" algn="l" rtl="0">
              <a:lnSpc>
                <a:spcPct val="95000"/>
              </a:lnSpc>
              <a:spcBef>
                <a:spcPts val="500"/>
              </a:spcBef>
              <a:spcAft>
                <a:spcPts val="0"/>
              </a:spcAft>
              <a:buClr>
                <a:srgbClr val="AB162B"/>
              </a:buClr>
              <a:buSzPts val="1200"/>
              <a:buFont typeface="Courier New"/>
              <a:buChar char="o"/>
              <a:defRPr sz="1200" b="0" i="0" u="none" strike="noStrike" cap="none">
                <a:solidFill>
                  <a:srgbClr val="272626"/>
                </a:solidFill>
                <a:latin typeface="Arial"/>
                <a:ea typeface="Arial"/>
                <a:cs typeface="Arial"/>
                <a:sym typeface="Arial"/>
              </a:defRPr>
            </a:lvl4pPr>
            <a:lvl5pPr marR="0" lvl="4" algn="l" rtl="0">
              <a:lnSpc>
                <a:spcPct val="95000"/>
              </a:lnSpc>
              <a:spcBef>
                <a:spcPts val="500"/>
              </a:spcBef>
              <a:spcAft>
                <a:spcPts val="0"/>
              </a:spcAft>
              <a:buClr>
                <a:srgbClr val="AB162B"/>
              </a:buClr>
              <a:buSzPts val="1200"/>
              <a:buFont typeface="Arial"/>
              <a:buChar char="•"/>
              <a:defRPr sz="1200" b="0" i="0" u="none" strike="noStrike" cap="none">
                <a:solidFill>
                  <a:srgbClr val="272626"/>
                </a:solidFill>
                <a:latin typeface="Arial"/>
                <a:ea typeface="Arial"/>
                <a:cs typeface="Arial"/>
                <a:sym typeface="Arial"/>
              </a:defRPr>
            </a:lvl5pPr>
            <a:lvl6pPr marR="0" lvl="5"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6pPr>
            <a:lvl7pPr marR="0" lvl="6"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7pPr>
            <a:lvl8pPr marR="0" lvl="7"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8pPr>
            <a:lvl9pPr marR="0" lvl="8"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17" name="Google Shape;117;p24"/>
          <p:cNvSpPr>
            <a:spLocks noGrp="1"/>
          </p:cNvSpPr>
          <p:nvPr>
            <p:ph type="chart" idx="5"/>
          </p:nvPr>
        </p:nvSpPr>
        <p:spPr>
          <a:xfrm>
            <a:off x="3236713" y="1348511"/>
            <a:ext cx="2670572" cy="2669381"/>
          </a:xfrm>
          <a:prstGeom prst="rect">
            <a:avLst/>
          </a:prstGeom>
          <a:noFill/>
          <a:ln>
            <a:noFill/>
          </a:ln>
        </p:spPr>
        <p:txBody>
          <a:bodyPr spcFirstLastPara="1" wrap="square" lIns="0" tIns="34275" rIns="0" bIns="34275" anchor="t" anchorCtr="0">
            <a:noAutofit/>
          </a:bodyPr>
          <a:lstStyle>
            <a:lvl1pPr marR="0" lvl="0" algn="l" rtl="0">
              <a:lnSpc>
                <a:spcPct val="95000"/>
              </a:lnSpc>
              <a:spcBef>
                <a:spcPts val="900"/>
              </a:spcBef>
              <a:spcAft>
                <a:spcPts val="0"/>
              </a:spcAft>
              <a:buClr>
                <a:srgbClr val="AB162B"/>
              </a:buClr>
              <a:buSzPts val="1800"/>
              <a:buFont typeface="Arial"/>
              <a:buChar char="•"/>
              <a:defRPr sz="1800" b="0" i="0" u="none" strike="noStrike" cap="none">
                <a:solidFill>
                  <a:srgbClr val="272626"/>
                </a:solidFill>
                <a:latin typeface="Arial"/>
                <a:ea typeface="Arial"/>
                <a:cs typeface="Arial"/>
                <a:sym typeface="Arial"/>
              </a:defRPr>
            </a:lvl1pPr>
            <a:lvl2pPr marR="0" lvl="1" algn="l" rtl="0">
              <a:lnSpc>
                <a:spcPct val="95000"/>
              </a:lnSpc>
              <a:spcBef>
                <a:spcPts val="500"/>
              </a:spcBef>
              <a:spcAft>
                <a:spcPts val="0"/>
              </a:spcAft>
              <a:buClr>
                <a:srgbClr val="AB162B"/>
              </a:buClr>
              <a:buSzPts val="1500"/>
              <a:buFont typeface="Verdana"/>
              <a:buChar char="─"/>
              <a:defRPr sz="1500" b="0" i="0" u="none" strike="noStrike" cap="none">
                <a:solidFill>
                  <a:srgbClr val="272626"/>
                </a:solidFill>
                <a:latin typeface="Arial"/>
                <a:ea typeface="Arial"/>
                <a:cs typeface="Arial"/>
                <a:sym typeface="Arial"/>
              </a:defRPr>
            </a:lvl2pPr>
            <a:lvl3pPr marR="0" lvl="2" algn="l" rtl="0">
              <a:lnSpc>
                <a:spcPct val="95000"/>
              </a:lnSpc>
              <a:spcBef>
                <a:spcPts val="500"/>
              </a:spcBef>
              <a:spcAft>
                <a:spcPts val="0"/>
              </a:spcAft>
              <a:buClr>
                <a:srgbClr val="AB162B"/>
              </a:buClr>
              <a:buSzPts val="1400"/>
              <a:buFont typeface="Noto Sans Symbols"/>
              <a:buChar char="▪"/>
              <a:defRPr sz="1400" b="0" i="0" u="none" strike="noStrike" cap="none">
                <a:solidFill>
                  <a:srgbClr val="272626"/>
                </a:solidFill>
                <a:latin typeface="Arial"/>
                <a:ea typeface="Arial"/>
                <a:cs typeface="Arial"/>
                <a:sym typeface="Arial"/>
              </a:defRPr>
            </a:lvl3pPr>
            <a:lvl4pPr marR="0" lvl="3" algn="l" rtl="0">
              <a:lnSpc>
                <a:spcPct val="95000"/>
              </a:lnSpc>
              <a:spcBef>
                <a:spcPts val="500"/>
              </a:spcBef>
              <a:spcAft>
                <a:spcPts val="0"/>
              </a:spcAft>
              <a:buClr>
                <a:srgbClr val="AB162B"/>
              </a:buClr>
              <a:buSzPts val="1200"/>
              <a:buFont typeface="Courier New"/>
              <a:buChar char="o"/>
              <a:defRPr sz="1200" b="0" i="0" u="none" strike="noStrike" cap="none">
                <a:solidFill>
                  <a:srgbClr val="272626"/>
                </a:solidFill>
                <a:latin typeface="Arial"/>
                <a:ea typeface="Arial"/>
                <a:cs typeface="Arial"/>
                <a:sym typeface="Arial"/>
              </a:defRPr>
            </a:lvl4pPr>
            <a:lvl5pPr marR="0" lvl="4" algn="l" rtl="0">
              <a:lnSpc>
                <a:spcPct val="95000"/>
              </a:lnSpc>
              <a:spcBef>
                <a:spcPts val="500"/>
              </a:spcBef>
              <a:spcAft>
                <a:spcPts val="0"/>
              </a:spcAft>
              <a:buClr>
                <a:srgbClr val="AB162B"/>
              </a:buClr>
              <a:buSzPts val="1200"/>
              <a:buFont typeface="Arial"/>
              <a:buChar char="•"/>
              <a:defRPr sz="1200" b="0" i="0" u="none" strike="noStrike" cap="none">
                <a:solidFill>
                  <a:srgbClr val="272626"/>
                </a:solidFill>
                <a:latin typeface="Arial"/>
                <a:ea typeface="Arial"/>
                <a:cs typeface="Arial"/>
                <a:sym typeface="Arial"/>
              </a:defRPr>
            </a:lvl5pPr>
            <a:lvl6pPr marR="0" lvl="5"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6pPr>
            <a:lvl7pPr marR="0" lvl="6"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7pPr>
            <a:lvl8pPr marR="0" lvl="7"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8pPr>
            <a:lvl9pPr marR="0" lvl="8"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18" name="Google Shape;118;p24"/>
          <p:cNvSpPr>
            <a:spLocks noGrp="1"/>
          </p:cNvSpPr>
          <p:nvPr>
            <p:ph type="chart" idx="6"/>
          </p:nvPr>
        </p:nvSpPr>
        <p:spPr>
          <a:xfrm>
            <a:off x="6016225" y="1348511"/>
            <a:ext cx="2670572" cy="2669381"/>
          </a:xfrm>
          <a:prstGeom prst="rect">
            <a:avLst/>
          </a:prstGeom>
          <a:noFill/>
          <a:ln>
            <a:noFill/>
          </a:ln>
        </p:spPr>
        <p:txBody>
          <a:bodyPr spcFirstLastPara="1" wrap="square" lIns="0" tIns="34275" rIns="0" bIns="34275" anchor="t" anchorCtr="0">
            <a:noAutofit/>
          </a:bodyPr>
          <a:lstStyle>
            <a:lvl1pPr marR="0" lvl="0" algn="l" rtl="0">
              <a:lnSpc>
                <a:spcPct val="95000"/>
              </a:lnSpc>
              <a:spcBef>
                <a:spcPts val="900"/>
              </a:spcBef>
              <a:spcAft>
                <a:spcPts val="0"/>
              </a:spcAft>
              <a:buClr>
                <a:srgbClr val="AB162B"/>
              </a:buClr>
              <a:buSzPts val="1800"/>
              <a:buFont typeface="Arial"/>
              <a:buChar char="•"/>
              <a:defRPr sz="1800" b="0" i="0" u="none" strike="noStrike" cap="none">
                <a:solidFill>
                  <a:srgbClr val="272626"/>
                </a:solidFill>
                <a:latin typeface="Arial"/>
                <a:ea typeface="Arial"/>
                <a:cs typeface="Arial"/>
                <a:sym typeface="Arial"/>
              </a:defRPr>
            </a:lvl1pPr>
            <a:lvl2pPr marR="0" lvl="1" algn="l" rtl="0">
              <a:lnSpc>
                <a:spcPct val="95000"/>
              </a:lnSpc>
              <a:spcBef>
                <a:spcPts val="500"/>
              </a:spcBef>
              <a:spcAft>
                <a:spcPts val="0"/>
              </a:spcAft>
              <a:buClr>
                <a:srgbClr val="AB162B"/>
              </a:buClr>
              <a:buSzPts val="1500"/>
              <a:buFont typeface="Verdana"/>
              <a:buChar char="─"/>
              <a:defRPr sz="1500" b="0" i="0" u="none" strike="noStrike" cap="none">
                <a:solidFill>
                  <a:srgbClr val="272626"/>
                </a:solidFill>
                <a:latin typeface="Arial"/>
                <a:ea typeface="Arial"/>
                <a:cs typeface="Arial"/>
                <a:sym typeface="Arial"/>
              </a:defRPr>
            </a:lvl2pPr>
            <a:lvl3pPr marR="0" lvl="2" algn="l" rtl="0">
              <a:lnSpc>
                <a:spcPct val="95000"/>
              </a:lnSpc>
              <a:spcBef>
                <a:spcPts val="500"/>
              </a:spcBef>
              <a:spcAft>
                <a:spcPts val="0"/>
              </a:spcAft>
              <a:buClr>
                <a:srgbClr val="AB162B"/>
              </a:buClr>
              <a:buSzPts val="1400"/>
              <a:buFont typeface="Noto Sans Symbols"/>
              <a:buChar char="▪"/>
              <a:defRPr sz="1400" b="0" i="0" u="none" strike="noStrike" cap="none">
                <a:solidFill>
                  <a:srgbClr val="272626"/>
                </a:solidFill>
                <a:latin typeface="Arial"/>
                <a:ea typeface="Arial"/>
                <a:cs typeface="Arial"/>
                <a:sym typeface="Arial"/>
              </a:defRPr>
            </a:lvl3pPr>
            <a:lvl4pPr marR="0" lvl="3" algn="l" rtl="0">
              <a:lnSpc>
                <a:spcPct val="95000"/>
              </a:lnSpc>
              <a:spcBef>
                <a:spcPts val="500"/>
              </a:spcBef>
              <a:spcAft>
                <a:spcPts val="0"/>
              </a:spcAft>
              <a:buClr>
                <a:srgbClr val="AB162B"/>
              </a:buClr>
              <a:buSzPts val="1200"/>
              <a:buFont typeface="Courier New"/>
              <a:buChar char="o"/>
              <a:defRPr sz="1200" b="0" i="0" u="none" strike="noStrike" cap="none">
                <a:solidFill>
                  <a:srgbClr val="272626"/>
                </a:solidFill>
                <a:latin typeface="Arial"/>
                <a:ea typeface="Arial"/>
                <a:cs typeface="Arial"/>
                <a:sym typeface="Arial"/>
              </a:defRPr>
            </a:lvl4pPr>
            <a:lvl5pPr marR="0" lvl="4" algn="l" rtl="0">
              <a:lnSpc>
                <a:spcPct val="95000"/>
              </a:lnSpc>
              <a:spcBef>
                <a:spcPts val="500"/>
              </a:spcBef>
              <a:spcAft>
                <a:spcPts val="0"/>
              </a:spcAft>
              <a:buClr>
                <a:srgbClr val="AB162B"/>
              </a:buClr>
              <a:buSzPts val="1200"/>
              <a:buFont typeface="Arial"/>
              <a:buChar char="•"/>
              <a:defRPr sz="1200" b="0" i="0" u="none" strike="noStrike" cap="none">
                <a:solidFill>
                  <a:srgbClr val="272626"/>
                </a:solidFill>
                <a:latin typeface="Arial"/>
                <a:ea typeface="Arial"/>
                <a:cs typeface="Arial"/>
                <a:sym typeface="Arial"/>
              </a:defRPr>
            </a:lvl5pPr>
            <a:lvl6pPr marR="0" lvl="5"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6pPr>
            <a:lvl7pPr marR="0" lvl="6"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7pPr>
            <a:lvl8pPr marR="0" lvl="7"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8pPr>
            <a:lvl9pPr marR="0" lvl="8"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21"/>
        <p:cNvGrpSpPr/>
        <p:nvPr/>
      </p:nvGrpSpPr>
      <p:grpSpPr>
        <a:xfrm>
          <a:off x="0" y="0"/>
          <a:ext cx="0" cy="0"/>
          <a:chOff x="0" y="0"/>
          <a:chExt cx="0" cy="0"/>
        </a:xfrm>
      </p:grpSpPr>
      <p:sp>
        <p:nvSpPr>
          <p:cNvPr id="122" name="Google Shape;122;p26"/>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6"/>
          <p:cNvSpPr txBox="1">
            <a:spLocks noGrp="1"/>
          </p:cNvSpPr>
          <p:nvPr>
            <p:ph type="body" idx="1"/>
          </p:nvPr>
        </p:nvSpPr>
        <p:spPr>
          <a:xfrm>
            <a:off x="457200" y="1346598"/>
            <a:ext cx="3105978" cy="3142059"/>
          </a:xfrm>
          <a:prstGeom prst="rect">
            <a:avLst/>
          </a:prstGeom>
          <a:noFill/>
          <a:ln>
            <a:noFill/>
          </a:ln>
        </p:spPr>
        <p:txBody>
          <a:bodyPr spcFirstLastPara="1" wrap="square" lIns="0" tIns="34275" rIns="0" bIns="34275" anchor="ctr" anchorCtr="0">
            <a:normAutofit/>
          </a:bodyPr>
          <a:lstStyle>
            <a:lvl1pPr marL="457200" lvl="0" indent="-342900" algn="l">
              <a:lnSpc>
                <a:spcPct val="95000"/>
              </a:lnSpc>
              <a:spcBef>
                <a:spcPts val="900"/>
              </a:spcBef>
              <a:spcAft>
                <a:spcPts val="0"/>
              </a:spcAft>
              <a:buClr>
                <a:srgbClr val="C4122F"/>
              </a:buClr>
              <a:buSzPts val="1800"/>
              <a:buChar char="•"/>
              <a:defRPr/>
            </a:lvl1pPr>
            <a:lvl2pPr marL="914400" lvl="1" indent="-323850" algn="l">
              <a:lnSpc>
                <a:spcPct val="95000"/>
              </a:lnSpc>
              <a:spcBef>
                <a:spcPts val="500"/>
              </a:spcBef>
              <a:spcAft>
                <a:spcPts val="0"/>
              </a:spcAft>
              <a:buClr>
                <a:srgbClr val="C4122F"/>
              </a:buClr>
              <a:buSzPts val="1500"/>
              <a:buChar char="─"/>
              <a:defRPr/>
            </a:lvl2pPr>
            <a:lvl3pPr marL="1371600" lvl="2" indent="-317500" algn="l">
              <a:lnSpc>
                <a:spcPct val="95000"/>
              </a:lnSpc>
              <a:spcBef>
                <a:spcPts val="500"/>
              </a:spcBef>
              <a:spcAft>
                <a:spcPts val="0"/>
              </a:spcAft>
              <a:buClr>
                <a:srgbClr val="C4122F"/>
              </a:buClr>
              <a:buSzPts val="1400"/>
              <a:buChar char="▪"/>
              <a:defRPr/>
            </a:lvl3pPr>
            <a:lvl4pPr marL="1828800" lvl="3" indent="-304800" algn="l">
              <a:lnSpc>
                <a:spcPct val="95000"/>
              </a:lnSpc>
              <a:spcBef>
                <a:spcPts val="500"/>
              </a:spcBef>
              <a:spcAft>
                <a:spcPts val="0"/>
              </a:spcAft>
              <a:buClr>
                <a:srgbClr val="C4122F"/>
              </a:buClr>
              <a:buSzPts val="1200"/>
              <a:buChar char="o"/>
              <a:defRPr/>
            </a:lvl4pPr>
            <a:lvl5pPr marL="2286000" lvl="4" indent="-304800" algn="l">
              <a:lnSpc>
                <a:spcPct val="95000"/>
              </a:lnSpc>
              <a:spcBef>
                <a:spcPts val="500"/>
              </a:spcBef>
              <a:spcAft>
                <a:spcPts val="0"/>
              </a:spcAft>
              <a:buClr>
                <a:srgbClr val="C4122F"/>
              </a:buClr>
              <a:buSzPts val="12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24" name="Google Shape;124;p26"/>
          <p:cNvSpPr>
            <a:spLocks noGrp="1"/>
          </p:cNvSpPr>
          <p:nvPr>
            <p:ph type="chart" idx="2"/>
          </p:nvPr>
        </p:nvSpPr>
        <p:spPr>
          <a:xfrm>
            <a:off x="3839766" y="1346597"/>
            <a:ext cx="4847034" cy="3142059"/>
          </a:xfrm>
          <a:prstGeom prst="rect">
            <a:avLst/>
          </a:prstGeom>
          <a:noFill/>
          <a:ln>
            <a:noFill/>
          </a:ln>
        </p:spPr>
        <p:txBody>
          <a:bodyPr spcFirstLastPara="1" wrap="square" lIns="0" tIns="34275" rIns="0" bIns="34275" anchor="t" anchorCtr="0">
            <a:noAutofit/>
          </a:bodyPr>
          <a:lstStyle>
            <a:lvl1pPr marR="0" lvl="0" algn="l" rtl="0">
              <a:lnSpc>
                <a:spcPct val="95000"/>
              </a:lnSpc>
              <a:spcBef>
                <a:spcPts val="900"/>
              </a:spcBef>
              <a:spcAft>
                <a:spcPts val="0"/>
              </a:spcAft>
              <a:buClr>
                <a:srgbClr val="AB162B"/>
              </a:buClr>
              <a:buSzPts val="1800"/>
              <a:buFont typeface="Arial"/>
              <a:buChar char="•"/>
              <a:defRPr sz="1800" b="0" i="0" u="none" strike="noStrike" cap="none">
                <a:solidFill>
                  <a:srgbClr val="272626"/>
                </a:solidFill>
                <a:latin typeface="Arial"/>
                <a:ea typeface="Arial"/>
                <a:cs typeface="Arial"/>
                <a:sym typeface="Arial"/>
              </a:defRPr>
            </a:lvl1pPr>
            <a:lvl2pPr marR="0" lvl="1" algn="l" rtl="0">
              <a:lnSpc>
                <a:spcPct val="95000"/>
              </a:lnSpc>
              <a:spcBef>
                <a:spcPts val="500"/>
              </a:spcBef>
              <a:spcAft>
                <a:spcPts val="0"/>
              </a:spcAft>
              <a:buClr>
                <a:srgbClr val="AB162B"/>
              </a:buClr>
              <a:buSzPts val="1500"/>
              <a:buFont typeface="Verdana"/>
              <a:buChar char="─"/>
              <a:defRPr sz="1500" b="0" i="0" u="none" strike="noStrike" cap="none">
                <a:solidFill>
                  <a:srgbClr val="272626"/>
                </a:solidFill>
                <a:latin typeface="Arial"/>
                <a:ea typeface="Arial"/>
                <a:cs typeface="Arial"/>
                <a:sym typeface="Arial"/>
              </a:defRPr>
            </a:lvl2pPr>
            <a:lvl3pPr marR="0" lvl="2" algn="l" rtl="0">
              <a:lnSpc>
                <a:spcPct val="95000"/>
              </a:lnSpc>
              <a:spcBef>
                <a:spcPts val="500"/>
              </a:spcBef>
              <a:spcAft>
                <a:spcPts val="0"/>
              </a:spcAft>
              <a:buClr>
                <a:srgbClr val="AB162B"/>
              </a:buClr>
              <a:buSzPts val="1400"/>
              <a:buFont typeface="Noto Sans Symbols"/>
              <a:buChar char="▪"/>
              <a:defRPr sz="1400" b="0" i="0" u="none" strike="noStrike" cap="none">
                <a:solidFill>
                  <a:srgbClr val="272626"/>
                </a:solidFill>
                <a:latin typeface="Arial"/>
                <a:ea typeface="Arial"/>
                <a:cs typeface="Arial"/>
                <a:sym typeface="Arial"/>
              </a:defRPr>
            </a:lvl3pPr>
            <a:lvl4pPr marR="0" lvl="3" algn="l" rtl="0">
              <a:lnSpc>
                <a:spcPct val="95000"/>
              </a:lnSpc>
              <a:spcBef>
                <a:spcPts val="500"/>
              </a:spcBef>
              <a:spcAft>
                <a:spcPts val="0"/>
              </a:spcAft>
              <a:buClr>
                <a:srgbClr val="AB162B"/>
              </a:buClr>
              <a:buSzPts val="1200"/>
              <a:buFont typeface="Courier New"/>
              <a:buChar char="o"/>
              <a:defRPr sz="1200" b="0" i="0" u="none" strike="noStrike" cap="none">
                <a:solidFill>
                  <a:srgbClr val="272626"/>
                </a:solidFill>
                <a:latin typeface="Arial"/>
                <a:ea typeface="Arial"/>
                <a:cs typeface="Arial"/>
                <a:sym typeface="Arial"/>
              </a:defRPr>
            </a:lvl4pPr>
            <a:lvl5pPr marR="0" lvl="4" algn="l" rtl="0">
              <a:lnSpc>
                <a:spcPct val="95000"/>
              </a:lnSpc>
              <a:spcBef>
                <a:spcPts val="500"/>
              </a:spcBef>
              <a:spcAft>
                <a:spcPts val="0"/>
              </a:spcAft>
              <a:buClr>
                <a:srgbClr val="AB162B"/>
              </a:buClr>
              <a:buSzPts val="1200"/>
              <a:buFont typeface="Arial"/>
              <a:buChar char="•"/>
              <a:defRPr sz="1200" b="0" i="0" u="none" strike="noStrike" cap="none">
                <a:solidFill>
                  <a:srgbClr val="272626"/>
                </a:solidFill>
                <a:latin typeface="Arial"/>
                <a:ea typeface="Arial"/>
                <a:cs typeface="Arial"/>
                <a:sym typeface="Arial"/>
              </a:defRPr>
            </a:lvl5pPr>
            <a:lvl6pPr marR="0" lvl="5"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6pPr>
            <a:lvl7pPr marR="0" lvl="6"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7pPr>
            <a:lvl8pPr marR="0" lvl="7"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8pPr>
            <a:lvl9pPr marR="0" lvl="8"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25"/>
        <p:cNvGrpSpPr/>
        <p:nvPr/>
      </p:nvGrpSpPr>
      <p:grpSpPr>
        <a:xfrm>
          <a:off x="0" y="0"/>
          <a:ext cx="0" cy="0"/>
          <a:chOff x="0" y="0"/>
          <a:chExt cx="0" cy="0"/>
        </a:xfrm>
      </p:grpSpPr>
      <p:sp>
        <p:nvSpPr>
          <p:cNvPr id="126" name="Google Shape;126;p2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8"/>
          <p:cNvSpPr txBox="1">
            <a:spLocks noGrp="1"/>
          </p:cNvSpPr>
          <p:nvPr>
            <p:ph type="body" idx="1"/>
          </p:nvPr>
        </p:nvSpPr>
        <p:spPr>
          <a:xfrm>
            <a:off x="457200" y="1346598"/>
            <a:ext cx="3105978" cy="3142059"/>
          </a:xfrm>
          <a:prstGeom prst="rect">
            <a:avLst/>
          </a:prstGeom>
          <a:noFill/>
          <a:ln>
            <a:noFill/>
          </a:ln>
        </p:spPr>
        <p:txBody>
          <a:bodyPr spcFirstLastPara="1" wrap="square" lIns="0" tIns="34275" rIns="0" bIns="34275" anchor="ctr" anchorCtr="0">
            <a:normAutofit/>
          </a:bodyPr>
          <a:lstStyle>
            <a:lvl1pPr marL="457200" lvl="0" indent="-342900" algn="l">
              <a:lnSpc>
                <a:spcPct val="95000"/>
              </a:lnSpc>
              <a:spcBef>
                <a:spcPts val="900"/>
              </a:spcBef>
              <a:spcAft>
                <a:spcPts val="0"/>
              </a:spcAft>
              <a:buClr>
                <a:srgbClr val="C4122F"/>
              </a:buClr>
              <a:buSzPts val="1800"/>
              <a:buChar char="•"/>
              <a:defRPr/>
            </a:lvl1pPr>
            <a:lvl2pPr marL="914400" lvl="1" indent="-323850" algn="l">
              <a:lnSpc>
                <a:spcPct val="95000"/>
              </a:lnSpc>
              <a:spcBef>
                <a:spcPts val="500"/>
              </a:spcBef>
              <a:spcAft>
                <a:spcPts val="0"/>
              </a:spcAft>
              <a:buClr>
                <a:srgbClr val="C4122F"/>
              </a:buClr>
              <a:buSzPts val="1500"/>
              <a:buChar char="─"/>
              <a:defRPr/>
            </a:lvl2pPr>
            <a:lvl3pPr marL="1371600" lvl="2" indent="-317500" algn="l">
              <a:lnSpc>
                <a:spcPct val="95000"/>
              </a:lnSpc>
              <a:spcBef>
                <a:spcPts val="500"/>
              </a:spcBef>
              <a:spcAft>
                <a:spcPts val="0"/>
              </a:spcAft>
              <a:buClr>
                <a:srgbClr val="C4122F"/>
              </a:buClr>
              <a:buSzPts val="1400"/>
              <a:buChar char="▪"/>
              <a:defRPr/>
            </a:lvl3pPr>
            <a:lvl4pPr marL="1828800" lvl="3" indent="-304800" algn="l">
              <a:lnSpc>
                <a:spcPct val="95000"/>
              </a:lnSpc>
              <a:spcBef>
                <a:spcPts val="500"/>
              </a:spcBef>
              <a:spcAft>
                <a:spcPts val="0"/>
              </a:spcAft>
              <a:buClr>
                <a:srgbClr val="C4122F"/>
              </a:buClr>
              <a:buSzPts val="1200"/>
              <a:buChar char="o"/>
              <a:defRPr/>
            </a:lvl4pPr>
            <a:lvl5pPr marL="2286000" lvl="4" indent="-304800" algn="l">
              <a:lnSpc>
                <a:spcPct val="95000"/>
              </a:lnSpc>
              <a:spcBef>
                <a:spcPts val="500"/>
              </a:spcBef>
              <a:spcAft>
                <a:spcPts val="0"/>
              </a:spcAft>
              <a:buClr>
                <a:srgbClr val="C4122F"/>
              </a:buClr>
              <a:buSzPts val="12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130" name="Google Shape;130;p28"/>
          <p:cNvSpPr>
            <a:spLocks noGrp="1"/>
          </p:cNvSpPr>
          <p:nvPr>
            <p:ph type="pic" idx="2"/>
          </p:nvPr>
        </p:nvSpPr>
        <p:spPr>
          <a:xfrm>
            <a:off x="3839766" y="1346597"/>
            <a:ext cx="4847034" cy="3142059"/>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lvl="0" algn="l">
              <a:lnSpc>
                <a:spcPct val="211111"/>
              </a:lnSpc>
              <a:spcBef>
                <a:spcPts val="0"/>
              </a:spcBef>
              <a:spcAft>
                <a:spcPts val="0"/>
              </a:spcAft>
              <a:buClr>
                <a:srgbClr val="27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2318"/>
            <a:ext cx="8229600" cy="600075"/>
          </a:xfrm>
          <a:prstGeom prst="rect">
            <a:avLst/>
          </a:prstGeom>
          <a:noFill/>
          <a:ln>
            <a:noFill/>
          </a:ln>
        </p:spPr>
        <p:txBody>
          <a:bodyPr spcFirstLastPara="1" wrap="square" lIns="0" tIns="34275" rIns="0" bIns="34275" anchor="b" anchorCtr="0">
            <a:noAutofit/>
          </a:bodyPr>
          <a:lstStyle>
            <a:lvl1pPr marR="0" lvl="0" algn="l" rtl="0">
              <a:lnSpc>
                <a:spcPct val="105555"/>
              </a:lnSpc>
              <a:spcBef>
                <a:spcPts val="0"/>
              </a:spcBef>
              <a:spcAft>
                <a:spcPts val="0"/>
              </a:spcAft>
              <a:buClr>
                <a:srgbClr val="272626"/>
              </a:buClr>
              <a:buSzPts val="2700"/>
              <a:buFont typeface="Arial"/>
              <a:buNone/>
              <a:defRPr sz="2700" b="1" i="0" u="none" strike="noStrike" cap="none">
                <a:solidFill>
                  <a:srgbClr val="272626"/>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57200" y="1143000"/>
            <a:ext cx="8229600" cy="3486150"/>
          </a:xfrm>
          <a:prstGeom prst="rect">
            <a:avLst/>
          </a:prstGeom>
          <a:noFill/>
          <a:ln>
            <a:noFill/>
          </a:ln>
        </p:spPr>
        <p:txBody>
          <a:bodyPr spcFirstLastPara="1" wrap="square" lIns="0" tIns="34275" rIns="0" bIns="34275" anchor="t" anchorCtr="0">
            <a:normAutofit/>
          </a:bodyPr>
          <a:lstStyle>
            <a:lvl1pPr marL="457200" marR="0" lvl="0" indent="-342900" algn="l" rtl="0">
              <a:lnSpc>
                <a:spcPct val="95000"/>
              </a:lnSpc>
              <a:spcBef>
                <a:spcPts val="900"/>
              </a:spcBef>
              <a:spcAft>
                <a:spcPts val="0"/>
              </a:spcAft>
              <a:buClr>
                <a:srgbClr val="AB162B"/>
              </a:buClr>
              <a:buSzPts val="1800"/>
              <a:buFont typeface="Arial"/>
              <a:buChar char="•"/>
              <a:defRPr sz="1800" b="0" i="0" u="none" strike="noStrike" cap="none">
                <a:solidFill>
                  <a:srgbClr val="272626"/>
                </a:solidFill>
                <a:latin typeface="Arial"/>
                <a:ea typeface="Arial"/>
                <a:cs typeface="Arial"/>
                <a:sym typeface="Arial"/>
              </a:defRPr>
            </a:lvl1pPr>
            <a:lvl2pPr marL="914400" marR="0" lvl="1" indent="-323850" algn="l" rtl="0">
              <a:lnSpc>
                <a:spcPct val="95000"/>
              </a:lnSpc>
              <a:spcBef>
                <a:spcPts val="500"/>
              </a:spcBef>
              <a:spcAft>
                <a:spcPts val="0"/>
              </a:spcAft>
              <a:buClr>
                <a:srgbClr val="AB162B"/>
              </a:buClr>
              <a:buSzPts val="1500"/>
              <a:buFont typeface="Verdana"/>
              <a:buChar char="─"/>
              <a:defRPr sz="1500" b="0" i="0" u="none" strike="noStrike" cap="none">
                <a:solidFill>
                  <a:srgbClr val="272626"/>
                </a:solidFill>
                <a:latin typeface="Arial"/>
                <a:ea typeface="Arial"/>
                <a:cs typeface="Arial"/>
                <a:sym typeface="Arial"/>
              </a:defRPr>
            </a:lvl2pPr>
            <a:lvl3pPr marL="1371600" marR="0" lvl="2" indent="-317500" algn="l" rtl="0">
              <a:lnSpc>
                <a:spcPct val="95000"/>
              </a:lnSpc>
              <a:spcBef>
                <a:spcPts val="500"/>
              </a:spcBef>
              <a:spcAft>
                <a:spcPts val="0"/>
              </a:spcAft>
              <a:buClr>
                <a:srgbClr val="AB162B"/>
              </a:buClr>
              <a:buSzPts val="1400"/>
              <a:buFont typeface="Noto Sans Symbols"/>
              <a:buChar char="▪"/>
              <a:defRPr sz="1400" b="0" i="0" u="none" strike="noStrike" cap="none">
                <a:solidFill>
                  <a:srgbClr val="272626"/>
                </a:solidFill>
                <a:latin typeface="Arial"/>
                <a:ea typeface="Arial"/>
                <a:cs typeface="Arial"/>
                <a:sym typeface="Arial"/>
              </a:defRPr>
            </a:lvl3pPr>
            <a:lvl4pPr marL="1828800" marR="0" lvl="3" indent="-304800" algn="l" rtl="0">
              <a:lnSpc>
                <a:spcPct val="95000"/>
              </a:lnSpc>
              <a:spcBef>
                <a:spcPts val="500"/>
              </a:spcBef>
              <a:spcAft>
                <a:spcPts val="0"/>
              </a:spcAft>
              <a:buClr>
                <a:srgbClr val="AB162B"/>
              </a:buClr>
              <a:buSzPts val="1200"/>
              <a:buFont typeface="Courier New"/>
              <a:buChar char="o"/>
              <a:defRPr sz="1200" b="0" i="0" u="none" strike="noStrike" cap="none">
                <a:solidFill>
                  <a:srgbClr val="272626"/>
                </a:solidFill>
                <a:latin typeface="Arial"/>
                <a:ea typeface="Arial"/>
                <a:cs typeface="Arial"/>
                <a:sym typeface="Arial"/>
              </a:defRPr>
            </a:lvl4pPr>
            <a:lvl5pPr marL="2286000" marR="0" lvl="4" indent="-304800" algn="l" rtl="0">
              <a:lnSpc>
                <a:spcPct val="95000"/>
              </a:lnSpc>
              <a:spcBef>
                <a:spcPts val="500"/>
              </a:spcBef>
              <a:spcAft>
                <a:spcPts val="0"/>
              </a:spcAft>
              <a:buClr>
                <a:srgbClr val="AB162B"/>
              </a:buClr>
              <a:buSzPts val="1200"/>
              <a:buFont typeface="Arial"/>
              <a:buChar char="•"/>
              <a:defRPr sz="1200" b="0" i="0" u="none" strike="noStrike" cap="none">
                <a:solidFill>
                  <a:srgbClr val="272626"/>
                </a:solidFill>
                <a:latin typeface="Arial"/>
                <a:ea typeface="Arial"/>
                <a:cs typeface="Arial"/>
                <a:sym typeface="Arial"/>
              </a:defRPr>
            </a:lvl5pPr>
            <a:lvl6pPr marL="2743200" marR="0" lvl="5" indent="-304800"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spcBef>
                <a:spcPts val="20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53" name="Google Shape;53;p13"/>
          <p:cNvSpPr/>
          <p:nvPr/>
        </p:nvSpPr>
        <p:spPr>
          <a:xfrm>
            <a:off x="457200" y="926225"/>
            <a:ext cx="8686800" cy="34289"/>
          </a:xfrm>
          <a:prstGeom prst="rect">
            <a:avLst/>
          </a:prstGeom>
          <a:solidFill>
            <a:srgbClr val="AB162B"/>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4" name="Google Shape;54;p13" descr="A red letter w on a black background&#10;&#10;Description automatically generated"/>
          <p:cNvPicPr preferRelativeResize="0"/>
          <p:nvPr/>
        </p:nvPicPr>
        <p:blipFill rotWithShape="1">
          <a:blip r:embed="rId18">
            <a:alphaModFix/>
          </a:blip>
          <a:srcRect/>
          <a:stretch/>
        </p:blipFill>
        <p:spPr>
          <a:xfrm>
            <a:off x="7855971" y="4678135"/>
            <a:ext cx="848413" cy="2743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www.highradius.com/resources/Blog/credit-scoring-models-types-and-examples/" TargetMode="External"/><Relationship Id="rId7" Type="http://schemas.openxmlformats.org/officeDocument/2006/relationships/hyperlink" Target="https://www.blog.trainindata.com/overcoming-class-imbalance-with-smote-how-to-tackle-imbalanced-datasets-in-machine-learning/" TargetMode="External"/><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hyperlink" Target="https://www.analyticsvidhya.com/" TargetMode="External"/><Relationship Id="rId5" Type="http://schemas.openxmlformats.org/officeDocument/2006/relationships/hyperlink" Target="https://www.kaggle.com/code/fengff1292/credict-score-prediction-by-ngboost" TargetMode="External"/><Relationship Id="rId4" Type="http://schemas.openxmlformats.org/officeDocument/2006/relationships/hyperlink" Target="https://oscilar.com/blog/credit-scoring-guid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hyperlink" Target="http://www.iguazio.com/glossary/model-accuracy-in-ml/" TargetMode="External"/><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parisrohan/credit-score-classification/data"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0"/>
          <p:cNvSpPr txBox="1">
            <a:spLocks noGrp="1"/>
          </p:cNvSpPr>
          <p:nvPr>
            <p:ph type="ctrTitle"/>
          </p:nvPr>
        </p:nvSpPr>
        <p:spPr>
          <a:xfrm>
            <a:off x="457200" y="2127232"/>
            <a:ext cx="6858000" cy="1143001"/>
          </a:xfrm>
          <a:prstGeom prst="rect">
            <a:avLst/>
          </a:prstGeom>
          <a:noFill/>
          <a:ln>
            <a:noFill/>
          </a:ln>
        </p:spPr>
        <p:txBody>
          <a:bodyPr spcFirstLastPara="1" wrap="square" lIns="0" tIns="34275" rIns="0" bIns="34275" anchor="b" anchorCtr="0">
            <a:noAutofit/>
          </a:bodyPr>
          <a:lstStyle/>
          <a:p>
            <a:pPr marL="0" lvl="0" indent="0" algn="l" rtl="0">
              <a:lnSpc>
                <a:spcPct val="104999"/>
              </a:lnSpc>
              <a:spcBef>
                <a:spcPts val="0"/>
              </a:spcBef>
              <a:spcAft>
                <a:spcPts val="0"/>
              </a:spcAft>
              <a:buClr>
                <a:srgbClr val="272626"/>
              </a:buClr>
              <a:buSzPts val="3000"/>
              <a:buFont typeface="Arial"/>
              <a:buNone/>
            </a:pPr>
            <a:r>
              <a:rPr lang="en"/>
              <a:t>Credit Score</a:t>
            </a:r>
            <a:endParaRPr/>
          </a:p>
        </p:txBody>
      </p:sp>
      <p:sp>
        <p:nvSpPr>
          <p:cNvPr id="138" name="Google Shape;138;p30"/>
          <p:cNvSpPr txBox="1">
            <a:spLocks noGrp="1"/>
          </p:cNvSpPr>
          <p:nvPr>
            <p:ph type="subTitle" idx="1"/>
          </p:nvPr>
        </p:nvSpPr>
        <p:spPr>
          <a:xfrm>
            <a:off x="457200" y="3443968"/>
            <a:ext cx="6858000" cy="742950"/>
          </a:xfrm>
          <a:prstGeom prst="rect">
            <a:avLst/>
          </a:prstGeom>
          <a:noFill/>
          <a:ln>
            <a:noFill/>
          </a:ln>
        </p:spPr>
        <p:txBody>
          <a:bodyPr spcFirstLastPara="1" wrap="square" lIns="0" tIns="34275" rIns="0" bIns="34275" anchor="t" anchorCtr="0">
            <a:normAutofit/>
          </a:bodyPr>
          <a:lstStyle/>
          <a:p>
            <a:pPr marL="0" lvl="0" indent="0" algn="l" rtl="0">
              <a:lnSpc>
                <a:spcPct val="95000"/>
              </a:lnSpc>
              <a:spcBef>
                <a:spcPts val="0"/>
              </a:spcBef>
              <a:spcAft>
                <a:spcPts val="0"/>
              </a:spcAft>
              <a:buSzPts val="2100"/>
              <a:buNone/>
            </a:pPr>
            <a:r>
              <a:rPr lang="en" sz="2000"/>
              <a:t>CS539</a:t>
            </a:r>
            <a:endParaRPr sz="2000"/>
          </a:p>
          <a:p>
            <a:pPr marL="0" lvl="0" indent="0" algn="l" rtl="0">
              <a:lnSpc>
                <a:spcPct val="95000"/>
              </a:lnSpc>
              <a:spcBef>
                <a:spcPts val="0"/>
              </a:spcBef>
              <a:spcAft>
                <a:spcPts val="0"/>
              </a:spcAft>
              <a:buSzPts val="2100"/>
              <a:buNone/>
            </a:pPr>
            <a:r>
              <a:rPr lang="en" sz="1800"/>
              <a:t>Axel Luca, Preet Patel, Xiaojun Liu</a:t>
            </a:r>
            <a:endParaRPr sz="1800"/>
          </a:p>
        </p:txBody>
      </p:sp>
      <p:sp>
        <p:nvSpPr>
          <p:cNvPr id="139" name="Google Shape;139;p30"/>
          <p:cNvSpPr txBox="1"/>
          <p:nvPr/>
        </p:nvSpPr>
        <p:spPr>
          <a:xfrm>
            <a:off x="3261360" y="454914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a:spLocks noGrp="1"/>
          </p:cNvSpPr>
          <p:nvPr>
            <p:ph type="ctrTitle"/>
          </p:nvPr>
        </p:nvSpPr>
        <p:spPr>
          <a:xfrm>
            <a:off x="457200" y="1701312"/>
            <a:ext cx="6858000" cy="1143000"/>
          </a:xfrm>
          <a:prstGeom prst="rect">
            <a:avLst/>
          </a:prstGeom>
          <a:noFill/>
          <a:ln>
            <a:noFill/>
          </a:ln>
        </p:spPr>
        <p:txBody>
          <a:bodyPr spcFirstLastPara="1" wrap="square" lIns="0" tIns="34275" rIns="0" bIns="34275" anchor="b" anchorCtr="0">
            <a:noAutofit/>
          </a:bodyPr>
          <a:lstStyle/>
          <a:p>
            <a:pPr marL="0" lvl="0" indent="0" algn="l" rtl="0">
              <a:lnSpc>
                <a:spcPct val="105000"/>
              </a:lnSpc>
              <a:spcBef>
                <a:spcPts val="0"/>
              </a:spcBef>
              <a:spcAft>
                <a:spcPts val="0"/>
              </a:spcAft>
              <a:buClr>
                <a:srgbClr val="272626"/>
              </a:buClr>
              <a:buSzPts val="3000"/>
              <a:buFont typeface="Arial"/>
              <a:buNone/>
            </a:pPr>
            <a:r>
              <a:rPr lang="en"/>
              <a:t>Elastic-Net</a:t>
            </a:r>
            <a:endParaRPr dirty="0"/>
          </a:p>
        </p:txBody>
      </p:sp>
      <p:sp>
        <p:nvSpPr>
          <p:cNvPr id="200" name="Google Shape;200;p39"/>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What is Elastic Net?</a:t>
            </a:r>
            <a:endParaRPr/>
          </a:p>
        </p:txBody>
      </p:sp>
      <p:sp>
        <p:nvSpPr>
          <p:cNvPr id="206" name="Google Shape;206;p40"/>
          <p:cNvSpPr txBox="1"/>
          <p:nvPr/>
        </p:nvSpPr>
        <p:spPr>
          <a:xfrm>
            <a:off x="502625" y="1314650"/>
            <a:ext cx="4466100" cy="3312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A compromise between lasso and ridge, penalizing a mix of absolute and squared size</a:t>
            </a:r>
            <a:endParaRPr sz="1800">
              <a:solidFill>
                <a:srgbClr val="272626"/>
              </a:solidFill>
              <a:latin typeface="Georgia"/>
              <a:ea typeface="Georgia"/>
              <a:cs typeface="Georgia"/>
              <a:sym typeface="Georgia"/>
            </a:endParaRPr>
          </a:p>
          <a:p>
            <a:pPr marL="457200" lvl="0" indent="0" algn="l" rtl="0">
              <a:spcBef>
                <a:spcPts val="0"/>
              </a:spcBef>
              <a:spcAft>
                <a:spcPts val="0"/>
              </a:spcAft>
              <a:buNone/>
            </a:pPr>
            <a:endParaRPr sz="1800">
              <a:solidFill>
                <a:srgbClr val="272626"/>
              </a:solidFill>
              <a:latin typeface="Georgia"/>
              <a:ea typeface="Georgia"/>
              <a:cs typeface="Georgia"/>
              <a:sym typeface="Georgia"/>
            </a:endParaRPr>
          </a:p>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These ratio of these two penalty types(l1_ratio) and the regularization strength(alpha) should be tuned</a:t>
            </a:r>
            <a:endParaRPr sz="1800">
              <a:solidFill>
                <a:srgbClr val="272626"/>
              </a:solidFill>
              <a:latin typeface="Georgia"/>
              <a:ea typeface="Georgia"/>
              <a:cs typeface="Georgia"/>
              <a:sym typeface="Georgia"/>
            </a:endParaRPr>
          </a:p>
          <a:p>
            <a:pPr marL="457200" lvl="0" indent="0" algn="l" rtl="0">
              <a:spcBef>
                <a:spcPts val="0"/>
              </a:spcBef>
              <a:spcAft>
                <a:spcPts val="0"/>
              </a:spcAft>
              <a:buNone/>
            </a:pPr>
            <a:r>
              <a:rPr lang="en" sz="1800">
                <a:solidFill>
                  <a:srgbClr val="272626"/>
                </a:solidFill>
                <a:latin typeface="Georgia"/>
                <a:ea typeface="Georgia"/>
                <a:cs typeface="Georgia"/>
                <a:sym typeface="Georgia"/>
              </a:rPr>
              <a:t> </a:t>
            </a:r>
            <a:endParaRPr sz="1800">
              <a:solidFill>
                <a:srgbClr val="272626"/>
              </a:solidFill>
              <a:latin typeface="Georgia"/>
              <a:ea typeface="Georgia"/>
              <a:cs typeface="Georgia"/>
              <a:sym typeface="Georgia"/>
            </a:endParaRPr>
          </a:p>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Tuning of these hyperparameters depends on the dataset and problem</a:t>
            </a:r>
            <a:endParaRPr sz="1800">
              <a:solidFill>
                <a:srgbClr val="272626"/>
              </a:solidFill>
              <a:latin typeface="Georgia"/>
              <a:ea typeface="Georgia"/>
              <a:cs typeface="Georgia"/>
              <a:sym typeface="Georgia"/>
            </a:endParaRPr>
          </a:p>
        </p:txBody>
      </p:sp>
      <p:pic>
        <p:nvPicPr>
          <p:cNvPr id="207" name="Google Shape;207;p40"/>
          <p:cNvPicPr preferRelativeResize="0"/>
          <p:nvPr/>
        </p:nvPicPr>
        <p:blipFill>
          <a:blip r:embed="rId3">
            <a:alphaModFix/>
          </a:blip>
          <a:stretch>
            <a:fillRect/>
          </a:stretch>
        </p:blipFill>
        <p:spPr>
          <a:xfrm>
            <a:off x="5020750" y="1643118"/>
            <a:ext cx="3870475" cy="18572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Fitting the Elastic Net Model</a:t>
            </a:r>
            <a:endParaRPr/>
          </a:p>
        </p:txBody>
      </p:sp>
      <p:pic>
        <p:nvPicPr>
          <p:cNvPr id="213" name="Google Shape;213;p41"/>
          <p:cNvPicPr preferRelativeResize="0"/>
          <p:nvPr/>
        </p:nvPicPr>
        <p:blipFill>
          <a:blip r:embed="rId3">
            <a:alphaModFix/>
          </a:blip>
          <a:stretch>
            <a:fillRect/>
          </a:stretch>
        </p:blipFill>
        <p:spPr>
          <a:xfrm>
            <a:off x="5524500" y="1024718"/>
            <a:ext cx="3467100" cy="3379449"/>
          </a:xfrm>
          <a:prstGeom prst="rect">
            <a:avLst/>
          </a:prstGeom>
          <a:noFill/>
          <a:ln>
            <a:noFill/>
          </a:ln>
        </p:spPr>
      </p:pic>
      <p:sp>
        <p:nvSpPr>
          <p:cNvPr id="214" name="Google Shape;214;p41"/>
          <p:cNvSpPr txBox="1"/>
          <p:nvPr/>
        </p:nvSpPr>
        <p:spPr>
          <a:xfrm>
            <a:off x="310250" y="3765150"/>
            <a:ext cx="35460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72626"/>
                </a:solidFill>
              </a:rPr>
              <a:t>Alpha = 1, L1_ratio = 0.5</a:t>
            </a:r>
            <a:endParaRPr sz="1800">
              <a:solidFill>
                <a:srgbClr val="272626"/>
              </a:solidFill>
            </a:endParaRPr>
          </a:p>
        </p:txBody>
      </p:sp>
      <p:sp>
        <p:nvSpPr>
          <p:cNvPr id="215" name="Google Shape;215;p41"/>
          <p:cNvSpPr txBox="1"/>
          <p:nvPr/>
        </p:nvSpPr>
        <p:spPr>
          <a:xfrm>
            <a:off x="5545750" y="4526200"/>
            <a:ext cx="1940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72626"/>
                </a:solidFill>
              </a:rPr>
              <a:t>Alpha = 0.15, L1_ratio = 0.1</a:t>
            </a:r>
            <a:endParaRPr sz="1800">
              <a:solidFill>
                <a:srgbClr val="272626"/>
              </a:solidFill>
            </a:endParaRPr>
          </a:p>
        </p:txBody>
      </p:sp>
      <p:pic>
        <p:nvPicPr>
          <p:cNvPr id="216" name="Google Shape;216;p41"/>
          <p:cNvPicPr preferRelativeResize="0"/>
          <p:nvPr/>
        </p:nvPicPr>
        <p:blipFill>
          <a:blip r:embed="rId4">
            <a:alphaModFix/>
          </a:blip>
          <a:stretch>
            <a:fillRect/>
          </a:stretch>
        </p:blipFill>
        <p:spPr>
          <a:xfrm>
            <a:off x="102225" y="2137043"/>
            <a:ext cx="5219700" cy="629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2"/>
          <p:cNvSpPr txBox="1">
            <a:spLocks noGrp="1"/>
          </p:cNvSpPr>
          <p:nvPr>
            <p:ph type="ctrTitle"/>
          </p:nvPr>
        </p:nvSpPr>
        <p:spPr>
          <a:xfrm>
            <a:off x="457200" y="1701312"/>
            <a:ext cx="6858000" cy="1143000"/>
          </a:xfrm>
          <a:prstGeom prst="rect">
            <a:avLst/>
          </a:prstGeom>
          <a:noFill/>
          <a:ln>
            <a:noFill/>
          </a:ln>
        </p:spPr>
        <p:txBody>
          <a:bodyPr spcFirstLastPara="1" wrap="square" lIns="0" tIns="34275" rIns="0" bIns="34275" anchor="b" anchorCtr="0">
            <a:noAutofit/>
          </a:bodyPr>
          <a:lstStyle/>
          <a:p>
            <a:pPr marL="0" lvl="0" indent="0" algn="l" rtl="0">
              <a:lnSpc>
                <a:spcPct val="105000"/>
              </a:lnSpc>
              <a:spcBef>
                <a:spcPts val="0"/>
              </a:spcBef>
              <a:spcAft>
                <a:spcPts val="0"/>
              </a:spcAft>
              <a:buClr>
                <a:srgbClr val="272626"/>
              </a:buClr>
              <a:buSzPts val="3000"/>
              <a:buFont typeface="Arial"/>
              <a:buNone/>
            </a:pPr>
            <a:r>
              <a:rPr lang="en" sz="2700"/>
              <a:t>Stacking Classifier</a:t>
            </a:r>
            <a:endParaRPr/>
          </a:p>
        </p:txBody>
      </p:sp>
      <p:sp>
        <p:nvSpPr>
          <p:cNvPr id="222" name="Google Shape;222;p42"/>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3"/>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Stacking Classifier</a:t>
            </a:r>
            <a:endParaRPr/>
          </a:p>
        </p:txBody>
      </p:sp>
      <p:sp>
        <p:nvSpPr>
          <p:cNvPr id="228" name="Google Shape;228;p43"/>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229" name="Google Shape;229;p43"/>
          <p:cNvSpPr txBox="1"/>
          <p:nvPr/>
        </p:nvSpPr>
        <p:spPr>
          <a:xfrm>
            <a:off x="3137025" y="1222225"/>
            <a:ext cx="5866500" cy="38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72626"/>
                </a:solidFill>
                <a:latin typeface="Georgia"/>
                <a:ea typeface="Georgia"/>
                <a:cs typeface="Georgia"/>
                <a:sym typeface="Georgia"/>
              </a:rPr>
              <a:t>As part of our project was to make a model that combines multiple machine learning classifiers to make predictions with the help of the classifiers’ strengths, we decided to use a Stacking Classifier to accomplish the task. Here is information regarding a stacking classifier’s typical components:</a:t>
            </a:r>
            <a:endParaRPr sz="1200">
              <a:solidFill>
                <a:srgbClr val="272626"/>
              </a:solidFill>
              <a:latin typeface="Georgia"/>
              <a:ea typeface="Georgia"/>
              <a:cs typeface="Georgia"/>
              <a:sym typeface="Georgia"/>
            </a:endParaRPr>
          </a:p>
          <a:p>
            <a:pPr marL="0" lvl="0" indent="0" algn="l" rtl="0">
              <a:spcBef>
                <a:spcPts val="0"/>
              </a:spcBef>
              <a:spcAft>
                <a:spcPts val="0"/>
              </a:spcAft>
              <a:buNone/>
            </a:pPr>
            <a:endParaRPr sz="1200">
              <a:solidFill>
                <a:srgbClr val="272626"/>
              </a:solidFill>
              <a:latin typeface="Georgia"/>
              <a:ea typeface="Georgia"/>
              <a:cs typeface="Georgia"/>
              <a:sym typeface="Georgia"/>
            </a:endParaRPr>
          </a:p>
          <a:p>
            <a:pPr marL="0" lvl="0" indent="0" algn="l" rtl="0">
              <a:lnSpc>
                <a:spcPct val="138000"/>
              </a:lnSpc>
              <a:spcBef>
                <a:spcPts val="0"/>
              </a:spcBef>
              <a:spcAft>
                <a:spcPts val="0"/>
              </a:spcAft>
              <a:buNone/>
            </a:pPr>
            <a:r>
              <a:rPr lang="en" sz="1800" b="1">
                <a:solidFill>
                  <a:srgbClr val="666666"/>
                </a:solidFill>
                <a:highlight>
                  <a:srgbClr val="CFE2F3"/>
                </a:highlight>
                <a:latin typeface="Georgia"/>
                <a:ea typeface="Georgia"/>
                <a:cs typeface="Georgia"/>
                <a:sym typeface="Georgia"/>
              </a:rPr>
              <a:t>Base Classifiers: </a:t>
            </a:r>
            <a:r>
              <a:rPr lang="en" sz="1200">
                <a:solidFill>
                  <a:srgbClr val="3D85C6"/>
                </a:solidFill>
                <a:latin typeface="Georgia"/>
                <a:ea typeface="Georgia"/>
                <a:cs typeface="Georgia"/>
                <a:sym typeface="Georgia"/>
              </a:rPr>
              <a:t>Several diverse base classifiers are trained on the same dataset. These can be different types of classifiers (e.g., decision trees, SVMs, neural networks) or the same type trained on different subsets of the data.</a:t>
            </a: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r>
              <a:rPr lang="en" sz="1800" b="1">
                <a:solidFill>
                  <a:srgbClr val="666666"/>
                </a:solidFill>
                <a:highlight>
                  <a:srgbClr val="CFE2F3"/>
                </a:highlight>
                <a:latin typeface="Georgia"/>
                <a:ea typeface="Georgia"/>
                <a:cs typeface="Georgia"/>
                <a:sym typeface="Georgia"/>
              </a:rPr>
              <a:t>Meta-Classifier: </a:t>
            </a:r>
            <a:r>
              <a:rPr lang="en" sz="1200">
                <a:solidFill>
                  <a:srgbClr val="3D85C6"/>
                </a:solidFill>
                <a:latin typeface="Georgia"/>
                <a:ea typeface="Georgia"/>
                <a:cs typeface="Georgia"/>
                <a:sym typeface="Georgia"/>
              </a:rPr>
              <a:t>A meta-classifier (or blender) is then trained on the predictions of the base classifiers. Instead of using the original features, the meta-classifier uses the outputs (predictions) of the base classifiers as its inputs. This meta-classifier then makes the final prediction.</a:t>
            </a: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190500" algn="l" rtl="0">
              <a:lnSpc>
                <a:spcPct val="138000"/>
              </a:lnSpc>
              <a:spcBef>
                <a:spcPts val="1200"/>
              </a:spcBef>
              <a:spcAft>
                <a:spcPts val="0"/>
              </a:spcAft>
              <a:buClr>
                <a:schemeClr val="dk1"/>
              </a:buClr>
              <a:buSzPts val="1100"/>
              <a:buFont typeface="Arial"/>
              <a:buNone/>
            </a:pPr>
            <a:endParaRPr sz="1200">
              <a:solidFill>
                <a:srgbClr val="3D85C6"/>
              </a:solidFill>
              <a:latin typeface="Georgia"/>
              <a:ea typeface="Georgia"/>
              <a:cs typeface="Georgia"/>
              <a:sym typeface="Georgia"/>
            </a:endParaRPr>
          </a:p>
          <a:p>
            <a:pPr marL="0" lvl="0" indent="0" algn="l" rtl="0">
              <a:spcBef>
                <a:spcPts val="1200"/>
              </a:spcBef>
              <a:spcAft>
                <a:spcPts val="0"/>
              </a:spcAft>
              <a:buNone/>
            </a:pPr>
            <a:endParaRPr sz="1200">
              <a:solidFill>
                <a:srgbClr val="272626"/>
              </a:solidFill>
            </a:endParaRPr>
          </a:p>
        </p:txBody>
      </p:sp>
      <p:pic>
        <p:nvPicPr>
          <p:cNvPr id="230" name="Google Shape;230;p43"/>
          <p:cNvPicPr preferRelativeResize="0"/>
          <p:nvPr/>
        </p:nvPicPr>
        <p:blipFill>
          <a:blip r:embed="rId3">
            <a:alphaModFix/>
          </a:blip>
          <a:stretch>
            <a:fillRect/>
          </a:stretch>
        </p:blipFill>
        <p:spPr>
          <a:xfrm>
            <a:off x="93850" y="2273430"/>
            <a:ext cx="2832225" cy="20479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4"/>
          <p:cNvSpPr txBox="1">
            <a:spLocks noGrp="1"/>
          </p:cNvSpPr>
          <p:nvPr>
            <p:ph type="ctrTitle"/>
          </p:nvPr>
        </p:nvSpPr>
        <p:spPr>
          <a:xfrm>
            <a:off x="457200" y="1701312"/>
            <a:ext cx="6858000" cy="1143000"/>
          </a:xfrm>
          <a:prstGeom prst="rect">
            <a:avLst/>
          </a:prstGeom>
          <a:noFill/>
          <a:ln>
            <a:noFill/>
          </a:ln>
        </p:spPr>
        <p:txBody>
          <a:bodyPr spcFirstLastPara="1" wrap="square" lIns="0" tIns="34275" rIns="0" bIns="34275" anchor="b" anchorCtr="0">
            <a:noAutofit/>
          </a:bodyPr>
          <a:lstStyle/>
          <a:p>
            <a:pPr marL="0" lvl="0" indent="0" algn="l" rtl="0">
              <a:lnSpc>
                <a:spcPct val="105000"/>
              </a:lnSpc>
              <a:spcBef>
                <a:spcPts val="0"/>
              </a:spcBef>
              <a:spcAft>
                <a:spcPts val="0"/>
              </a:spcAft>
              <a:buClr>
                <a:srgbClr val="272626"/>
              </a:buClr>
              <a:buSzPts val="3000"/>
              <a:buFont typeface="Arial"/>
              <a:buNone/>
            </a:pPr>
            <a:r>
              <a:rPr lang="en" sz="2700"/>
              <a:t>K-Fold Cross-Validation</a:t>
            </a:r>
            <a:endParaRPr/>
          </a:p>
        </p:txBody>
      </p:sp>
      <p:sp>
        <p:nvSpPr>
          <p:cNvPr id="236" name="Google Shape;236;p44"/>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5"/>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K-Fold Cross-Validation</a:t>
            </a:r>
            <a:endParaRPr/>
          </a:p>
        </p:txBody>
      </p:sp>
      <p:sp>
        <p:nvSpPr>
          <p:cNvPr id="242" name="Google Shape;242;p45"/>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243" name="Google Shape;243;p45"/>
          <p:cNvSpPr txBox="1"/>
          <p:nvPr/>
        </p:nvSpPr>
        <p:spPr>
          <a:xfrm>
            <a:off x="3907100" y="1380075"/>
            <a:ext cx="4654500" cy="1788000"/>
          </a:xfrm>
          <a:prstGeom prst="rect">
            <a:avLst/>
          </a:prstGeom>
          <a:noFill/>
          <a:ln>
            <a:noFill/>
          </a:ln>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800" b="1">
                <a:solidFill>
                  <a:srgbClr val="666666"/>
                </a:solidFill>
                <a:highlight>
                  <a:srgbClr val="CFE2F3"/>
                </a:highlight>
                <a:latin typeface="Georgia"/>
                <a:ea typeface="Georgia"/>
                <a:cs typeface="Georgia"/>
                <a:sym typeface="Georgia"/>
              </a:rPr>
              <a:t>Advantage:</a:t>
            </a:r>
            <a:endParaRPr sz="1800" b="1">
              <a:solidFill>
                <a:srgbClr val="666666"/>
              </a:solidFill>
              <a:highlight>
                <a:srgbClr val="CFE2F3"/>
              </a:highlight>
              <a:latin typeface="Georgia"/>
              <a:ea typeface="Georgia"/>
              <a:cs typeface="Georgia"/>
              <a:sym typeface="Georgia"/>
            </a:endParaRPr>
          </a:p>
          <a:p>
            <a:pPr marL="0" lvl="0" indent="0" algn="l" rtl="0">
              <a:lnSpc>
                <a:spcPct val="138000"/>
              </a:lnSpc>
              <a:spcBef>
                <a:spcPts val="1200"/>
              </a:spcBef>
              <a:spcAft>
                <a:spcPts val="0"/>
              </a:spcAft>
              <a:buNone/>
            </a:pPr>
            <a:r>
              <a:rPr lang="en" sz="1200">
                <a:solidFill>
                  <a:srgbClr val="3D85C6"/>
                </a:solidFill>
                <a:latin typeface="Georgia"/>
                <a:ea typeface="Georgia"/>
                <a:cs typeface="Georgia"/>
                <a:sym typeface="Georgia"/>
              </a:rPr>
              <a:t>Provides a more accurate estimate of model performance compared to a simple train-test split. Utilizes the entire dataset for training and validation, which is beneficial especially when the dataset size is limited.</a:t>
            </a:r>
            <a:endParaRPr sz="1200">
              <a:solidFill>
                <a:srgbClr val="3D85C6"/>
              </a:solidFill>
              <a:latin typeface="Georgia"/>
              <a:ea typeface="Georgia"/>
              <a:cs typeface="Georgia"/>
              <a:sym typeface="Georgia"/>
            </a:endParaRPr>
          </a:p>
          <a:p>
            <a:pPr marL="0" lvl="0" indent="0" algn="l" rtl="0">
              <a:lnSpc>
                <a:spcPct val="120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0"/>
              </a:spcBef>
              <a:spcAft>
                <a:spcPts val="0"/>
              </a:spcAft>
              <a:buNone/>
            </a:pPr>
            <a:endParaRPr sz="1800" b="1">
              <a:solidFill>
                <a:srgbClr val="666666"/>
              </a:solidFill>
              <a:highlight>
                <a:srgbClr val="CFE2F3"/>
              </a:highlight>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19050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spcBef>
                <a:spcPts val="1200"/>
              </a:spcBef>
              <a:spcAft>
                <a:spcPts val="0"/>
              </a:spcAft>
              <a:buNone/>
            </a:pPr>
            <a:endParaRPr sz="1200">
              <a:solidFill>
                <a:srgbClr val="272626"/>
              </a:solidFill>
            </a:endParaRPr>
          </a:p>
        </p:txBody>
      </p:sp>
      <p:pic>
        <p:nvPicPr>
          <p:cNvPr id="244" name="Google Shape;244;p45"/>
          <p:cNvPicPr preferRelativeResize="0"/>
          <p:nvPr/>
        </p:nvPicPr>
        <p:blipFill>
          <a:blip r:embed="rId3">
            <a:alphaModFix/>
          </a:blip>
          <a:stretch>
            <a:fillRect/>
          </a:stretch>
        </p:blipFill>
        <p:spPr>
          <a:xfrm>
            <a:off x="50550" y="1965800"/>
            <a:ext cx="3779801" cy="2016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6"/>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Building the Model</a:t>
            </a:r>
            <a:endParaRPr/>
          </a:p>
        </p:txBody>
      </p:sp>
      <p:sp>
        <p:nvSpPr>
          <p:cNvPr id="250" name="Google Shape;250;p46"/>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251" name="Google Shape;251;p46"/>
          <p:cNvSpPr txBox="1"/>
          <p:nvPr/>
        </p:nvSpPr>
        <p:spPr>
          <a:xfrm>
            <a:off x="3033775" y="886125"/>
            <a:ext cx="6110100" cy="4206600"/>
          </a:xfrm>
          <a:prstGeom prst="rect">
            <a:avLst/>
          </a:prstGeom>
          <a:noFill/>
          <a:ln>
            <a:noFill/>
          </a:ln>
        </p:spPr>
        <p:txBody>
          <a:bodyPr spcFirstLastPara="1" wrap="square" lIns="91425" tIns="91425" rIns="91425" bIns="91425" anchor="t" anchorCtr="0">
            <a:noAutofit/>
          </a:bodyPr>
          <a:lstStyle/>
          <a:p>
            <a:pPr marL="0" lvl="0" indent="190500" algn="l" rtl="0">
              <a:lnSpc>
                <a:spcPct val="138000"/>
              </a:lnSpc>
              <a:spcBef>
                <a:spcPts val="1200"/>
              </a:spcBef>
              <a:spcAft>
                <a:spcPts val="0"/>
              </a:spcAft>
              <a:buNone/>
            </a:pPr>
            <a:r>
              <a:rPr lang="en" sz="1200" b="1">
                <a:solidFill>
                  <a:srgbClr val="3D85C6"/>
                </a:solidFill>
                <a:latin typeface="Georgia"/>
                <a:ea typeface="Georgia"/>
                <a:cs typeface="Georgia"/>
                <a:sym typeface="Georgia"/>
              </a:rPr>
              <a:t>1）Defining Base Classifiers</a:t>
            </a:r>
            <a:r>
              <a:rPr lang="en" sz="1200">
                <a:solidFill>
                  <a:srgbClr val="3D85C6"/>
                </a:solidFill>
                <a:latin typeface="Georgia"/>
                <a:ea typeface="Georgia"/>
                <a:cs typeface="Georgia"/>
                <a:sym typeface="Georgia"/>
              </a:rPr>
              <a:t>:</a:t>
            </a:r>
            <a:endParaRPr sz="12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r>
              <a:rPr lang="en" sz="1200">
                <a:solidFill>
                  <a:srgbClr val="3D85C6"/>
                </a:solidFill>
                <a:latin typeface="Georgia"/>
                <a:ea typeface="Georgia"/>
                <a:cs typeface="Georgia"/>
                <a:sym typeface="Georgia"/>
              </a:rPr>
              <a:t>The base classifiers we selected were a linear SVM classifier as it is a good choice when dealing with datasets with a large amount of features and for modelling linear relationships between them. We then combined this classifier with an eXtreme Gradient Boosting Classifier, a powerful gradient boosting classifier used for large datasets and known for its performance and efficiency and its ability to model relationships between variables that are more complex than linear.</a:t>
            </a:r>
            <a:endParaRPr sz="12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0"/>
              </a:spcBef>
              <a:spcAft>
                <a:spcPts val="0"/>
              </a:spcAft>
              <a:buNone/>
            </a:pPr>
            <a:endParaRPr sz="1800" b="1">
              <a:solidFill>
                <a:srgbClr val="666666"/>
              </a:solidFill>
              <a:highlight>
                <a:srgbClr val="CFE2F3"/>
              </a:highlight>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19050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spcBef>
                <a:spcPts val="1200"/>
              </a:spcBef>
              <a:spcAft>
                <a:spcPts val="0"/>
              </a:spcAft>
              <a:buNone/>
            </a:pPr>
            <a:endParaRPr sz="1200">
              <a:solidFill>
                <a:srgbClr val="272626"/>
              </a:solidFill>
            </a:endParaRPr>
          </a:p>
        </p:txBody>
      </p:sp>
      <p:pic>
        <p:nvPicPr>
          <p:cNvPr id="252" name="Google Shape;252;p46"/>
          <p:cNvPicPr preferRelativeResize="0"/>
          <p:nvPr/>
        </p:nvPicPr>
        <p:blipFill>
          <a:blip r:embed="rId3">
            <a:alphaModFix/>
          </a:blip>
          <a:stretch>
            <a:fillRect/>
          </a:stretch>
        </p:blipFill>
        <p:spPr>
          <a:xfrm>
            <a:off x="315400" y="1117875"/>
            <a:ext cx="2386753" cy="1670725"/>
          </a:xfrm>
          <a:prstGeom prst="rect">
            <a:avLst/>
          </a:prstGeom>
          <a:noFill/>
          <a:ln>
            <a:noFill/>
          </a:ln>
        </p:spPr>
      </p:pic>
      <p:pic>
        <p:nvPicPr>
          <p:cNvPr id="253" name="Google Shape;253;p46"/>
          <p:cNvPicPr preferRelativeResize="0"/>
          <p:nvPr/>
        </p:nvPicPr>
        <p:blipFill>
          <a:blip r:embed="rId4">
            <a:alphaModFix/>
          </a:blip>
          <a:stretch>
            <a:fillRect/>
          </a:stretch>
        </p:blipFill>
        <p:spPr>
          <a:xfrm>
            <a:off x="273375" y="2974075"/>
            <a:ext cx="2545000" cy="167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Building the Model</a:t>
            </a:r>
            <a:endParaRPr/>
          </a:p>
        </p:txBody>
      </p:sp>
      <p:sp>
        <p:nvSpPr>
          <p:cNvPr id="259" name="Google Shape;259;p47"/>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260" name="Google Shape;260;p47"/>
          <p:cNvSpPr txBox="1"/>
          <p:nvPr/>
        </p:nvSpPr>
        <p:spPr>
          <a:xfrm>
            <a:off x="3630075" y="886125"/>
            <a:ext cx="5514000" cy="4206600"/>
          </a:xfrm>
          <a:prstGeom prst="rect">
            <a:avLst/>
          </a:prstGeom>
          <a:noFill/>
          <a:ln>
            <a:noFill/>
          </a:ln>
        </p:spPr>
        <p:txBody>
          <a:bodyPr spcFirstLastPara="1" wrap="square" lIns="91425" tIns="91425" rIns="91425" bIns="91425" anchor="t" anchorCtr="0">
            <a:noAutofit/>
          </a:bodyPr>
          <a:lstStyle/>
          <a:p>
            <a:pPr marL="0" lvl="0" indent="190500" algn="l" rtl="0">
              <a:lnSpc>
                <a:spcPct val="138000"/>
              </a:lnSpc>
              <a:spcBef>
                <a:spcPts val="1200"/>
              </a:spcBef>
              <a:spcAft>
                <a:spcPts val="0"/>
              </a:spcAft>
              <a:buNone/>
            </a:pPr>
            <a:r>
              <a:rPr lang="en" sz="1200" b="1">
                <a:solidFill>
                  <a:srgbClr val="3D85C6"/>
                </a:solidFill>
                <a:latin typeface="Georgia"/>
                <a:ea typeface="Georgia"/>
                <a:cs typeface="Georgia"/>
                <a:sym typeface="Georgia"/>
              </a:rPr>
              <a:t>2) Defining the Final Classifier</a:t>
            </a:r>
            <a:r>
              <a:rPr lang="en" sz="1200">
                <a:solidFill>
                  <a:srgbClr val="3D85C6"/>
                </a:solidFill>
                <a:latin typeface="Georgia"/>
                <a:ea typeface="Georgia"/>
                <a:cs typeface="Georgia"/>
                <a:sym typeface="Georgia"/>
              </a:rPr>
              <a:t>:</a:t>
            </a:r>
            <a:br>
              <a:rPr lang="en" sz="1200">
                <a:solidFill>
                  <a:srgbClr val="3D85C6"/>
                </a:solidFill>
                <a:latin typeface="Georgia"/>
                <a:ea typeface="Georgia"/>
                <a:cs typeface="Georgia"/>
                <a:sym typeface="Georgia"/>
              </a:rPr>
            </a:br>
            <a:r>
              <a:rPr lang="en" sz="1200">
                <a:solidFill>
                  <a:srgbClr val="3D85C6"/>
                </a:solidFill>
                <a:latin typeface="Georgia"/>
                <a:ea typeface="Georgia"/>
                <a:cs typeface="Georgia"/>
                <a:sym typeface="Georgia"/>
              </a:rPr>
              <a:t>As the final estimator to combine the predictions from the base classifiers described above, we thought that the logistic regression was a good choice for the final classifier due to its simplicity, interpretability, and its effectiveness in predicting discrete variable outcomes.</a:t>
            </a:r>
            <a:endParaRPr sz="1200">
              <a:solidFill>
                <a:srgbClr val="3D85C6"/>
              </a:solidFill>
              <a:latin typeface="Georgia"/>
              <a:ea typeface="Georgia"/>
              <a:cs typeface="Georgia"/>
              <a:sym typeface="Georgia"/>
            </a:endParaRPr>
          </a:p>
          <a:p>
            <a:pPr marL="0" lvl="0" indent="190500" algn="l" rtl="0">
              <a:lnSpc>
                <a:spcPct val="138000"/>
              </a:lnSpc>
              <a:spcBef>
                <a:spcPts val="1200"/>
              </a:spcBef>
              <a:spcAft>
                <a:spcPts val="0"/>
              </a:spcAft>
              <a:buNone/>
            </a:pPr>
            <a:r>
              <a:rPr lang="en" sz="1200" b="1">
                <a:solidFill>
                  <a:srgbClr val="3D85C6"/>
                </a:solidFill>
                <a:latin typeface="Georgia"/>
                <a:ea typeface="Georgia"/>
                <a:cs typeface="Georgia"/>
                <a:sym typeface="Georgia"/>
              </a:rPr>
              <a:t>3) Building the Stacking Classifier</a:t>
            </a:r>
            <a:r>
              <a:rPr lang="en" sz="1200">
                <a:solidFill>
                  <a:srgbClr val="3D85C6"/>
                </a:solidFill>
                <a:latin typeface="Georgia"/>
                <a:ea typeface="Georgia"/>
                <a:cs typeface="Georgia"/>
                <a:sym typeface="Georgia"/>
              </a:rPr>
              <a:t>: </a:t>
            </a:r>
            <a:br>
              <a:rPr lang="en" sz="1200">
                <a:solidFill>
                  <a:srgbClr val="3D85C6"/>
                </a:solidFill>
                <a:latin typeface="Georgia"/>
                <a:ea typeface="Georgia"/>
                <a:cs typeface="Georgia"/>
                <a:sym typeface="Georgia"/>
              </a:rPr>
            </a:br>
            <a:r>
              <a:rPr lang="en" sz="1200">
                <a:solidFill>
                  <a:srgbClr val="3D85C6"/>
                </a:solidFill>
                <a:latin typeface="Georgia"/>
                <a:ea typeface="Georgia"/>
                <a:cs typeface="Georgia"/>
                <a:sym typeface="Georgia"/>
              </a:rPr>
              <a:t>In our stacking classifier, cross-validation is used to split the our project dataset into multiple folds. For each fold, the models used as based estimators are trained the training portion of our dataset consisting of the remaining K-1 folds. Once that is done, the predictions of the base estimators on the current validation fold are used to train the stacking classifier's final estimator, which combines these predictions to improve the overall classification performance.</a:t>
            </a:r>
            <a:endParaRPr sz="12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endParaRPr sz="1200" b="1">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0"/>
              </a:spcBef>
              <a:spcAft>
                <a:spcPts val="0"/>
              </a:spcAft>
              <a:buNone/>
            </a:pPr>
            <a:endParaRPr sz="1800" b="1">
              <a:solidFill>
                <a:srgbClr val="666666"/>
              </a:solidFill>
              <a:highlight>
                <a:srgbClr val="CFE2F3"/>
              </a:highlight>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19050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spcBef>
                <a:spcPts val="1200"/>
              </a:spcBef>
              <a:spcAft>
                <a:spcPts val="0"/>
              </a:spcAft>
              <a:buNone/>
            </a:pPr>
            <a:endParaRPr sz="1200">
              <a:solidFill>
                <a:srgbClr val="272626"/>
              </a:solidFill>
            </a:endParaRPr>
          </a:p>
        </p:txBody>
      </p:sp>
      <p:pic>
        <p:nvPicPr>
          <p:cNvPr id="261" name="Google Shape;261;p47"/>
          <p:cNvPicPr preferRelativeResize="0"/>
          <p:nvPr/>
        </p:nvPicPr>
        <p:blipFill>
          <a:blip r:embed="rId3">
            <a:alphaModFix/>
          </a:blip>
          <a:stretch>
            <a:fillRect/>
          </a:stretch>
        </p:blipFill>
        <p:spPr>
          <a:xfrm>
            <a:off x="0" y="901400"/>
            <a:ext cx="2969501" cy="1670350"/>
          </a:xfrm>
          <a:prstGeom prst="rect">
            <a:avLst/>
          </a:prstGeom>
          <a:noFill/>
          <a:ln>
            <a:noFill/>
          </a:ln>
        </p:spPr>
      </p:pic>
      <p:pic>
        <p:nvPicPr>
          <p:cNvPr id="262" name="Google Shape;262;p47"/>
          <p:cNvPicPr preferRelativeResize="0"/>
          <p:nvPr/>
        </p:nvPicPr>
        <p:blipFill>
          <a:blip r:embed="rId4">
            <a:alphaModFix/>
          </a:blip>
          <a:stretch>
            <a:fillRect/>
          </a:stretch>
        </p:blipFill>
        <p:spPr>
          <a:xfrm>
            <a:off x="20725" y="2687113"/>
            <a:ext cx="3609351" cy="15679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8"/>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Training and Testing the Model</a:t>
            </a:r>
            <a:endParaRPr/>
          </a:p>
        </p:txBody>
      </p:sp>
      <p:sp>
        <p:nvSpPr>
          <p:cNvPr id="268" name="Google Shape;268;p48"/>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269" name="Google Shape;269;p48"/>
          <p:cNvSpPr txBox="1"/>
          <p:nvPr/>
        </p:nvSpPr>
        <p:spPr>
          <a:xfrm>
            <a:off x="3503075" y="886125"/>
            <a:ext cx="5640900" cy="4206600"/>
          </a:xfrm>
          <a:prstGeom prst="rect">
            <a:avLst/>
          </a:prstGeom>
          <a:noFill/>
          <a:ln>
            <a:noFill/>
          </a:ln>
        </p:spPr>
        <p:txBody>
          <a:bodyPr spcFirstLastPara="1" wrap="square" lIns="91425" tIns="91425" rIns="91425" bIns="91425" anchor="t" anchorCtr="0">
            <a:noAutofit/>
          </a:bodyPr>
          <a:lstStyle/>
          <a:p>
            <a:pPr marL="0" lvl="0" indent="190500" algn="l" rtl="0">
              <a:lnSpc>
                <a:spcPct val="166670"/>
              </a:lnSpc>
              <a:spcBef>
                <a:spcPts val="900"/>
              </a:spcBef>
              <a:spcAft>
                <a:spcPts val="0"/>
              </a:spcAft>
              <a:buNone/>
            </a:pPr>
            <a:r>
              <a:rPr lang="en" sz="1200" b="1">
                <a:solidFill>
                  <a:srgbClr val="3D85C6"/>
                </a:solidFill>
                <a:latin typeface="Georgia"/>
                <a:ea typeface="Georgia"/>
                <a:cs typeface="Georgia"/>
                <a:sym typeface="Georgia"/>
              </a:rPr>
              <a:t>1）Setting Up 10-Fold Cross-Validation</a:t>
            </a:r>
            <a:endParaRPr sz="1200" b="1">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r>
              <a:rPr lang="en" sz="1200">
                <a:solidFill>
                  <a:srgbClr val="3D85C6"/>
                </a:solidFill>
                <a:latin typeface="Georgia"/>
                <a:ea typeface="Georgia"/>
                <a:cs typeface="Georgia"/>
                <a:sym typeface="Georgia"/>
              </a:rPr>
              <a:t>In our project, we have set up K Fold cross-validation with 10 splits. For each fold, we had 90% of the data used for training the model and 10% of the data used for testing the model for both. In addition to this, shuffling was added to our model to ensure that each fold is representative of the entire dataset. Shuffling randomly distributes the data points, ensuring that each fold contains a diverse subset of the data.</a:t>
            </a:r>
            <a:endParaRPr sz="12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6667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66670"/>
              </a:lnSpc>
              <a:spcBef>
                <a:spcPts val="0"/>
              </a:spcBef>
              <a:spcAft>
                <a:spcPts val="0"/>
              </a:spcAft>
              <a:buNone/>
            </a:pPr>
            <a:endParaRPr sz="1200" b="1">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endParaRPr sz="1200" b="1">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lnSpc>
                <a:spcPct val="138000"/>
              </a:lnSpc>
              <a:spcBef>
                <a:spcPts val="0"/>
              </a:spcBef>
              <a:spcAft>
                <a:spcPts val="0"/>
              </a:spcAft>
              <a:buNone/>
            </a:pPr>
            <a:endParaRPr sz="1800" b="1">
              <a:solidFill>
                <a:srgbClr val="666666"/>
              </a:solidFill>
              <a:highlight>
                <a:srgbClr val="CFE2F3"/>
              </a:highlight>
              <a:latin typeface="Georgia"/>
              <a:ea typeface="Georgia"/>
              <a:cs typeface="Georgia"/>
              <a:sym typeface="Georgia"/>
            </a:endParaRPr>
          </a:p>
          <a:p>
            <a:pPr marL="0" lvl="0" indent="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190500" algn="l" rtl="0">
              <a:lnSpc>
                <a:spcPct val="138000"/>
              </a:lnSpc>
              <a:spcBef>
                <a:spcPts val="1200"/>
              </a:spcBef>
              <a:spcAft>
                <a:spcPts val="0"/>
              </a:spcAft>
              <a:buNone/>
            </a:pPr>
            <a:endParaRPr sz="1200">
              <a:solidFill>
                <a:srgbClr val="3D85C6"/>
              </a:solidFill>
              <a:latin typeface="Georgia"/>
              <a:ea typeface="Georgia"/>
              <a:cs typeface="Georgia"/>
              <a:sym typeface="Georgia"/>
            </a:endParaRPr>
          </a:p>
          <a:p>
            <a:pPr marL="0" lvl="0" indent="0" algn="l" rtl="0">
              <a:spcBef>
                <a:spcPts val="1200"/>
              </a:spcBef>
              <a:spcAft>
                <a:spcPts val="0"/>
              </a:spcAft>
              <a:buNone/>
            </a:pPr>
            <a:endParaRPr sz="1200">
              <a:solidFill>
                <a:srgbClr val="272626"/>
              </a:solidFill>
            </a:endParaRPr>
          </a:p>
        </p:txBody>
      </p:sp>
      <p:pic>
        <p:nvPicPr>
          <p:cNvPr id="270" name="Google Shape;270;p48"/>
          <p:cNvPicPr preferRelativeResize="0"/>
          <p:nvPr/>
        </p:nvPicPr>
        <p:blipFill>
          <a:blip r:embed="rId3">
            <a:alphaModFix/>
          </a:blip>
          <a:stretch>
            <a:fillRect/>
          </a:stretch>
        </p:blipFill>
        <p:spPr>
          <a:xfrm>
            <a:off x="-3" y="1146597"/>
            <a:ext cx="3685650" cy="368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Problem Motivation and Description</a:t>
            </a:r>
            <a:endParaRPr/>
          </a:p>
        </p:txBody>
      </p:sp>
      <p:sp>
        <p:nvSpPr>
          <p:cNvPr id="145" name="Google Shape;145;p31"/>
          <p:cNvSpPr txBox="1">
            <a:spLocks noGrp="1"/>
          </p:cNvSpPr>
          <p:nvPr>
            <p:ph type="body" idx="1"/>
          </p:nvPr>
        </p:nvSpPr>
        <p:spPr>
          <a:xfrm>
            <a:off x="457200" y="1143000"/>
            <a:ext cx="8229600" cy="3486300"/>
          </a:xfrm>
          <a:prstGeom prst="rect">
            <a:avLst/>
          </a:prstGeom>
        </p:spPr>
        <p:txBody>
          <a:bodyPr spcFirstLastPara="1" wrap="square" lIns="0" tIns="34275" rIns="0" bIns="34275" anchor="t" anchorCtr="0">
            <a:normAutofit/>
          </a:bodyPr>
          <a:lstStyle/>
          <a:p>
            <a:pPr marL="0" lvl="0" indent="0" algn="l" rtl="0">
              <a:lnSpc>
                <a:spcPct val="138000"/>
              </a:lnSpc>
              <a:spcBef>
                <a:spcPts val="1200"/>
              </a:spcBef>
              <a:spcAft>
                <a:spcPts val="0"/>
              </a:spcAft>
              <a:buClr>
                <a:schemeClr val="dk1"/>
              </a:buClr>
              <a:buSzPts val="1100"/>
              <a:buFont typeface="Arial"/>
              <a:buNone/>
            </a:pPr>
            <a:r>
              <a:rPr lang="en" sz="1200">
                <a:solidFill>
                  <a:schemeClr val="dk1"/>
                </a:solidFill>
                <a:latin typeface="Georgia"/>
                <a:ea typeface="Georgia"/>
                <a:cs typeface="Georgia"/>
                <a:sym typeface="Georgia"/>
              </a:rPr>
              <a:t>Credit scoring is a critical process in the financial industry, determining the creditworthiness of individuals applying for loans, credit cards, and other financial products. Accurate credit scoring models help financial institutions minimize risk, make informed lending decisions, and offer appropriate credit limits. By ensuring that credit decisions are based on reliable and comprehensive assessments, financial institutions can extend credit to deserving individuals and businesses who might otherwise be overlooked if the process was done by someone manually. However, building robust and accurate credit scoring models is challenging due to several factors: imbalanced data, complexity of features, and need for adaptability over time. We try and combat these factors with our model. </a:t>
            </a:r>
            <a:endParaRPr sz="1200">
              <a:solidFill>
                <a:schemeClr val="dk1"/>
              </a:solidFill>
              <a:latin typeface="Georgia"/>
              <a:ea typeface="Georgia"/>
              <a:cs typeface="Georgia"/>
              <a:sym typeface="Georgia"/>
            </a:endParaRPr>
          </a:p>
          <a:p>
            <a:pPr marL="0" lvl="0" indent="0" algn="l" rtl="0">
              <a:lnSpc>
                <a:spcPct val="138000"/>
              </a:lnSpc>
              <a:spcBef>
                <a:spcPts val="1200"/>
              </a:spcBef>
              <a:spcAft>
                <a:spcPts val="0"/>
              </a:spcAft>
              <a:buClr>
                <a:schemeClr val="dk1"/>
              </a:buClr>
              <a:buSzPts val="1100"/>
              <a:buFont typeface="Arial"/>
              <a:buNone/>
            </a:pPr>
            <a:endParaRPr sz="1200">
              <a:solidFill>
                <a:srgbClr val="3D85C6"/>
              </a:solidFill>
              <a:latin typeface="Georgia"/>
              <a:ea typeface="Georgia"/>
              <a:cs typeface="Georgia"/>
              <a:sym typeface="Georgia"/>
            </a:endParaRPr>
          </a:p>
          <a:p>
            <a:pPr marL="0" lvl="0" indent="0" algn="l" rtl="0">
              <a:spcBef>
                <a:spcPts val="12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9"/>
          <p:cNvSpPr txBox="1">
            <a:spLocks noGrp="1"/>
          </p:cNvSpPr>
          <p:nvPr>
            <p:ph type="ctrTitle"/>
          </p:nvPr>
        </p:nvSpPr>
        <p:spPr>
          <a:xfrm>
            <a:off x="457200" y="1701312"/>
            <a:ext cx="6858000" cy="1143000"/>
          </a:xfrm>
          <a:prstGeom prst="rect">
            <a:avLst/>
          </a:prstGeom>
          <a:noFill/>
          <a:ln>
            <a:noFill/>
          </a:ln>
        </p:spPr>
        <p:txBody>
          <a:bodyPr spcFirstLastPara="1" wrap="square" lIns="0" tIns="34275" rIns="0" bIns="34275" anchor="b" anchorCtr="0">
            <a:noAutofit/>
          </a:bodyPr>
          <a:lstStyle/>
          <a:p>
            <a:pPr marL="0" lvl="0" indent="0" algn="l" rtl="0">
              <a:lnSpc>
                <a:spcPct val="105000"/>
              </a:lnSpc>
              <a:spcBef>
                <a:spcPts val="0"/>
              </a:spcBef>
              <a:spcAft>
                <a:spcPts val="0"/>
              </a:spcAft>
              <a:buClr>
                <a:srgbClr val="272626"/>
              </a:buClr>
              <a:buSzPts val="3000"/>
              <a:buFont typeface="Arial"/>
              <a:buNone/>
            </a:pPr>
            <a:r>
              <a:rPr lang="en" dirty="0"/>
              <a:t>Results</a:t>
            </a:r>
            <a:endParaRPr dirty="0"/>
          </a:p>
        </p:txBody>
      </p:sp>
      <p:sp>
        <p:nvSpPr>
          <p:cNvPr id="276" name="Google Shape;276;p49"/>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0"/>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Results</a:t>
            </a:r>
            <a:endParaRPr/>
          </a:p>
        </p:txBody>
      </p:sp>
      <p:sp>
        <p:nvSpPr>
          <p:cNvPr id="282" name="Google Shape;282;p50"/>
          <p:cNvSpPr txBox="1"/>
          <p:nvPr/>
        </p:nvSpPr>
        <p:spPr>
          <a:xfrm>
            <a:off x="511200" y="1140375"/>
            <a:ext cx="8376000" cy="9831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1200">
                <a:solidFill>
                  <a:schemeClr val="dk1"/>
                </a:solidFill>
                <a:latin typeface="Georgia"/>
                <a:ea typeface="Georgia"/>
                <a:cs typeface="Georgia"/>
                <a:sym typeface="Georgia"/>
              </a:rPr>
              <a:t>As the main goal of our project is to produce a machine learning model that can classify credit scores as accurately as possible, we decided to use </a:t>
            </a:r>
            <a:r>
              <a:rPr lang="en" sz="1200" b="1">
                <a:solidFill>
                  <a:schemeClr val="dk1"/>
                </a:solidFill>
                <a:latin typeface="Georgia"/>
                <a:ea typeface="Georgia"/>
                <a:cs typeface="Georgia"/>
                <a:sym typeface="Georgia"/>
              </a:rPr>
              <a:t>accuracy</a:t>
            </a:r>
            <a:r>
              <a:rPr lang="en" sz="1200">
                <a:solidFill>
                  <a:schemeClr val="dk1"/>
                </a:solidFill>
                <a:latin typeface="Georgia"/>
                <a:ea typeface="Georgia"/>
                <a:cs typeface="Georgia"/>
                <a:sym typeface="Georgia"/>
              </a:rPr>
              <a:t> as the machine learning metric to evaluate our finalized model. Our finalized model performed relatively well  with a median accuracy of approximately 84.07% and a mean accuracy of approximately 84.11%.</a:t>
            </a:r>
            <a:endParaRPr sz="1200">
              <a:solidFill>
                <a:schemeClr val="dk1"/>
              </a:solidFill>
              <a:latin typeface="Georgia"/>
              <a:ea typeface="Georgia"/>
              <a:cs typeface="Georgia"/>
              <a:sym typeface="Georgia"/>
            </a:endParaRPr>
          </a:p>
          <a:p>
            <a:pPr marL="0" lvl="0" indent="457200" algn="l" rtl="0">
              <a:spcBef>
                <a:spcPts val="0"/>
              </a:spcBef>
              <a:spcAft>
                <a:spcPts val="0"/>
              </a:spcAft>
              <a:buNone/>
            </a:pPr>
            <a:endParaRPr sz="1200">
              <a:solidFill>
                <a:schemeClr val="dk1"/>
              </a:solidFill>
              <a:latin typeface="Georgia"/>
              <a:ea typeface="Georgia"/>
              <a:cs typeface="Georgia"/>
              <a:sym typeface="Georgia"/>
            </a:endParaRPr>
          </a:p>
          <a:p>
            <a:pPr marL="0" lvl="0" indent="457200" algn="l" rtl="0">
              <a:spcBef>
                <a:spcPts val="0"/>
              </a:spcBef>
              <a:spcAft>
                <a:spcPts val="0"/>
              </a:spcAft>
              <a:buNone/>
            </a:pPr>
            <a:endParaRPr sz="1200">
              <a:solidFill>
                <a:schemeClr val="dk1"/>
              </a:solidFill>
              <a:latin typeface="Georgia"/>
              <a:ea typeface="Georgia"/>
              <a:cs typeface="Georgia"/>
              <a:sym typeface="Georgia"/>
            </a:endParaRPr>
          </a:p>
          <a:p>
            <a:pPr marL="0" lvl="0" indent="457200" algn="l" rtl="0">
              <a:spcBef>
                <a:spcPts val="0"/>
              </a:spcBef>
              <a:spcAft>
                <a:spcPts val="0"/>
              </a:spcAft>
              <a:buNone/>
            </a:pPr>
            <a:endParaRPr sz="1200">
              <a:solidFill>
                <a:schemeClr val="dk1"/>
              </a:solidFill>
              <a:latin typeface="Georgia"/>
              <a:ea typeface="Georgia"/>
              <a:cs typeface="Georgia"/>
              <a:sym typeface="Georgia"/>
            </a:endParaRPr>
          </a:p>
        </p:txBody>
      </p:sp>
      <p:pic>
        <p:nvPicPr>
          <p:cNvPr id="283" name="Google Shape;283;p50"/>
          <p:cNvPicPr preferRelativeResize="0"/>
          <p:nvPr/>
        </p:nvPicPr>
        <p:blipFill>
          <a:blip r:embed="rId3">
            <a:alphaModFix/>
          </a:blip>
          <a:stretch>
            <a:fillRect/>
          </a:stretch>
        </p:blipFill>
        <p:spPr>
          <a:xfrm>
            <a:off x="685211" y="2700475"/>
            <a:ext cx="1874574" cy="1512875"/>
          </a:xfrm>
          <a:prstGeom prst="rect">
            <a:avLst/>
          </a:prstGeom>
          <a:noFill/>
          <a:ln>
            <a:noFill/>
          </a:ln>
        </p:spPr>
      </p:pic>
      <p:pic>
        <p:nvPicPr>
          <p:cNvPr id="284" name="Google Shape;284;p50"/>
          <p:cNvPicPr preferRelativeResize="0"/>
          <p:nvPr/>
        </p:nvPicPr>
        <p:blipFill>
          <a:blip r:embed="rId4">
            <a:alphaModFix/>
          </a:blip>
          <a:stretch>
            <a:fillRect/>
          </a:stretch>
        </p:blipFill>
        <p:spPr>
          <a:xfrm>
            <a:off x="2736462" y="2700475"/>
            <a:ext cx="1874234" cy="1512874"/>
          </a:xfrm>
          <a:prstGeom prst="rect">
            <a:avLst/>
          </a:prstGeom>
          <a:noFill/>
          <a:ln>
            <a:noFill/>
          </a:ln>
        </p:spPr>
      </p:pic>
      <p:pic>
        <p:nvPicPr>
          <p:cNvPr id="285" name="Google Shape;285;p50"/>
          <p:cNvPicPr preferRelativeResize="0"/>
          <p:nvPr/>
        </p:nvPicPr>
        <p:blipFill>
          <a:blip r:embed="rId5">
            <a:alphaModFix/>
          </a:blip>
          <a:stretch>
            <a:fillRect/>
          </a:stretch>
        </p:blipFill>
        <p:spPr>
          <a:xfrm>
            <a:off x="4787361" y="2700475"/>
            <a:ext cx="1874574" cy="1514452"/>
          </a:xfrm>
          <a:prstGeom prst="rect">
            <a:avLst/>
          </a:prstGeom>
          <a:noFill/>
          <a:ln>
            <a:noFill/>
          </a:ln>
        </p:spPr>
      </p:pic>
      <p:pic>
        <p:nvPicPr>
          <p:cNvPr id="286" name="Google Shape;286;p50"/>
          <p:cNvPicPr preferRelativeResize="0"/>
          <p:nvPr/>
        </p:nvPicPr>
        <p:blipFill>
          <a:blip r:embed="rId6">
            <a:alphaModFix/>
          </a:blip>
          <a:stretch>
            <a:fillRect/>
          </a:stretch>
        </p:blipFill>
        <p:spPr>
          <a:xfrm>
            <a:off x="6838613" y="2700475"/>
            <a:ext cx="1874576" cy="15172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Clr>
                <a:schemeClr val="dk1"/>
              </a:buClr>
              <a:buSzPts val="1100"/>
              <a:buFont typeface="Arial"/>
              <a:buNone/>
            </a:pPr>
            <a:r>
              <a:rPr lang="en"/>
              <a:t>Results</a:t>
            </a:r>
            <a:endParaRPr/>
          </a:p>
        </p:txBody>
      </p:sp>
      <p:pic>
        <p:nvPicPr>
          <p:cNvPr id="292" name="Google Shape;292;p51"/>
          <p:cNvPicPr preferRelativeResize="0"/>
          <p:nvPr/>
        </p:nvPicPr>
        <p:blipFill>
          <a:blip r:embed="rId3">
            <a:alphaModFix/>
          </a:blip>
          <a:stretch>
            <a:fillRect/>
          </a:stretch>
        </p:blipFill>
        <p:spPr>
          <a:xfrm>
            <a:off x="794725" y="1254875"/>
            <a:ext cx="2014100" cy="1631402"/>
          </a:xfrm>
          <a:prstGeom prst="rect">
            <a:avLst/>
          </a:prstGeom>
          <a:noFill/>
          <a:ln>
            <a:noFill/>
          </a:ln>
        </p:spPr>
      </p:pic>
      <p:pic>
        <p:nvPicPr>
          <p:cNvPr id="293" name="Google Shape;293;p51"/>
          <p:cNvPicPr preferRelativeResize="0"/>
          <p:nvPr/>
        </p:nvPicPr>
        <p:blipFill>
          <a:blip r:embed="rId4">
            <a:alphaModFix/>
          </a:blip>
          <a:stretch>
            <a:fillRect/>
          </a:stretch>
        </p:blipFill>
        <p:spPr>
          <a:xfrm>
            <a:off x="3628475" y="1254875"/>
            <a:ext cx="2014100" cy="1630159"/>
          </a:xfrm>
          <a:prstGeom prst="rect">
            <a:avLst/>
          </a:prstGeom>
          <a:noFill/>
          <a:ln>
            <a:noFill/>
          </a:ln>
        </p:spPr>
      </p:pic>
      <p:pic>
        <p:nvPicPr>
          <p:cNvPr id="294" name="Google Shape;294;p51"/>
          <p:cNvPicPr preferRelativeResize="0"/>
          <p:nvPr/>
        </p:nvPicPr>
        <p:blipFill>
          <a:blip r:embed="rId5">
            <a:alphaModFix/>
          </a:blip>
          <a:stretch>
            <a:fillRect/>
          </a:stretch>
        </p:blipFill>
        <p:spPr>
          <a:xfrm>
            <a:off x="6335175" y="1254875"/>
            <a:ext cx="2014099" cy="1630948"/>
          </a:xfrm>
          <a:prstGeom prst="rect">
            <a:avLst/>
          </a:prstGeom>
          <a:noFill/>
          <a:ln>
            <a:noFill/>
          </a:ln>
        </p:spPr>
      </p:pic>
      <p:pic>
        <p:nvPicPr>
          <p:cNvPr id="295" name="Google Shape;295;p51"/>
          <p:cNvPicPr preferRelativeResize="0"/>
          <p:nvPr/>
        </p:nvPicPr>
        <p:blipFill>
          <a:blip r:embed="rId6">
            <a:alphaModFix/>
          </a:blip>
          <a:stretch>
            <a:fillRect/>
          </a:stretch>
        </p:blipFill>
        <p:spPr>
          <a:xfrm>
            <a:off x="809850" y="3097525"/>
            <a:ext cx="2014100" cy="1621108"/>
          </a:xfrm>
          <a:prstGeom prst="rect">
            <a:avLst/>
          </a:prstGeom>
          <a:noFill/>
          <a:ln>
            <a:noFill/>
          </a:ln>
        </p:spPr>
      </p:pic>
      <p:pic>
        <p:nvPicPr>
          <p:cNvPr id="296" name="Google Shape;296;p51"/>
          <p:cNvPicPr preferRelativeResize="0"/>
          <p:nvPr/>
        </p:nvPicPr>
        <p:blipFill>
          <a:blip r:embed="rId7">
            <a:alphaModFix/>
          </a:blip>
          <a:stretch>
            <a:fillRect/>
          </a:stretch>
        </p:blipFill>
        <p:spPr>
          <a:xfrm>
            <a:off x="3643600" y="3097002"/>
            <a:ext cx="2014100" cy="1621354"/>
          </a:xfrm>
          <a:prstGeom prst="rect">
            <a:avLst/>
          </a:prstGeom>
          <a:noFill/>
          <a:ln>
            <a:noFill/>
          </a:ln>
        </p:spPr>
      </p:pic>
      <p:pic>
        <p:nvPicPr>
          <p:cNvPr id="297" name="Google Shape;297;p51"/>
          <p:cNvPicPr preferRelativeResize="0"/>
          <p:nvPr/>
        </p:nvPicPr>
        <p:blipFill>
          <a:blip r:embed="rId8">
            <a:alphaModFix/>
          </a:blip>
          <a:stretch>
            <a:fillRect/>
          </a:stretch>
        </p:blipFill>
        <p:spPr>
          <a:xfrm>
            <a:off x="6350300" y="3097400"/>
            <a:ext cx="2014099" cy="16301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2"/>
          <p:cNvSpPr txBox="1"/>
          <p:nvPr/>
        </p:nvSpPr>
        <p:spPr>
          <a:xfrm>
            <a:off x="6881447" y="4947139"/>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304" name="Google Shape;304;p52"/>
          <p:cNvSpPr/>
          <p:nvPr/>
        </p:nvSpPr>
        <p:spPr>
          <a:xfrm>
            <a:off x="2280751" y="2149149"/>
            <a:ext cx="4412432" cy="962943"/>
          </a:xfrm>
          <a:prstGeom prst="rect">
            <a:avLst/>
          </a:prstGeom>
        </p:spPr>
        <p:txBody>
          <a:bodyPr>
            <a:prstTxWarp prst="textPlain">
              <a:avLst/>
            </a:prstTxWarp>
          </a:bodyPr>
          <a:lstStyle/>
          <a:p>
            <a:pPr lvl="0" algn="ctr"/>
            <a:r>
              <a:rPr b="0" i="0">
                <a:ln w="9525" cap="flat" cmpd="sng">
                  <a:solidFill>
                    <a:schemeClr val="accent1"/>
                  </a:solidFill>
                  <a:prstDash val="solid"/>
                  <a:round/>
                  <a:headEnd type="none" w="sm" len="sm"/>
                  <a:tailEnd type="none" w="sm" len="sm"/>
                </a:ln>
                <a:solidFill>
                  <a:schemeClr val="accent1"/>
                </a:solidFill>
                <a:latin typeface="Kalam"/>
              </a:rPr>
              <a:t>Thank you!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3"/>
          <p:cNvSpPr txBox="1">
            <a:spLocks noGrp="1"/>
          </p:cNvSpPr>
          <p:nvPr>
            <p:ph type="ctrTitle"/>
          </p:nvPr>
        </p:nvSpPr>
        <p:spPr>
          <a:xfrm>
            <a:off x="457200" y="1701312"/>
            <a:ext cx="6858000" cy="1143000"/>
          </a:xfrm>
          <a:prstGeom prst="rect">
            <a:avLst/>
          </a:prstGeom>
          <a:noFill/>
          <a:ln>
            <a:noFill/>
          </a:ln>
        </p:spPr>
        <p:txBody>
          <a:bodyPr spcFirstLastPara="1" wrap="square" lIns="0" tIns="34275" rIns="0" bIns="34275" anchor="b" anchorCtr="0">
            <a:noAutofit/>
          </a:bodyPr>
          <a:lstStyle/>
          <a:p>
            <a:pPr marL="0" lvl="0" indent="0" algn="l" rtl="0">
              <a:lnSpc>
                <a:spcPct val="105000"/>
              </a:lnSpc>
              <a:spcBef>
                <a:spcPts val="0"/>
              </a:spcBef>
              <a:spcAft>
                <a:spcPts val="0"/>
              </a:spcAft>
              <a:buClr>
                <a:srgbClr val="272626"/>
              </a:buClr>
              <a:buSzPts val="3000"/>
              <a:buFont typeface="Arial"/>
              <a:buNone/>
            </a:pPr>
            <a:r>
              <a:rPr lang="en"/>
              <a:t>Bibliography</a:t>
            </a:r>
            <a:endParaRPr dirty="0"/>
          </a:p>
        </p:txBody>
      </p:sp>
      <p:sp>
        <p:nvSpPr>
          <p:cNvPr id="310" name="Google Shape;310;p53"/>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4"/>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Bibliography</a:t>
            </a:r>
            <a:endParaRPr/>
          </a:p>
        </p:txBody>
      </p:sp>
      <p:sp>
        <p:nvSpPr>
          <p:cNvPr id="316" name="Google Shape;316;p54"/>
          <p:cNvSpPr txBox="1"/>
          <p:nvPr/>
        </p:nvSpPr>
        <p:spPr>
          <a:xfrm>
            <a:off x="566250" y="1124650"/>
            <a:ext cx="7322100" cy="35313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Highradius. (n.d.). </a:t>
            </a:r>
            <a:r>
              <a:rPr lang="en" sz="1000" i="1">
                <a:solidFill>
                  <a:schemeClr val="dk1"/>
                </a:solidFill>
                <a:latin typeface="Georgia"/>
                <a:ea typeface="Georgia"/>
                <a:cs typeface="Georgia"/>
                <a:sym typeface="Georgia"/>
              </a:rPr>
              <a:t>Credit scoring models: Types and examples</a:t>
            </a:r>
            <a:r>
              <a:rPr lang="en" sz="1000">
                <a:solidFill>
                  <a:schemeClr val="dk1"/>
                </a:solidFill>
                <a:latin typeface="Georgia"/>
                <a:ea typeface="Georgia"/>
                <a:cs typeface="Georgia"/>
                <a:sym typeface="Georgia"/>
              </a:rPr>
              <a:t>. Highradius. Retrieved from</a:t>
            </a:r>
            <a:r>
              <a:rPr lang="en" sz="1000">
                <a:solidFill>
                  <a:schemeClr val="dk1"/>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 </a:t>
            </a:r>
            <a:r>
              <a:rPr lang="en" sz="1000" u="sng">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https://www.highradius.com/resources/Blog/credit-scoring-models-types-and-examples/</a:t>
            </a:r>
            <a:endParaRPr sz="1000" u="sng">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Varga, G. (2023, July 11). </a:t>
            </a:r>
            <a:r>
              <a:rPr lang="en" sz="1000" i="1">
                <a:solidFill>
                  <a:schemeClr val="dk1"/>
                </a:solidFill>
                <a:latin typeface="Georgia"/>
                <a:ea typeface="Georgia"/>
                <a:cs typeface="Georgia"/>
                <a:sym typeface="Georgia"/>
              </a:rPr>
              <a:t>Understanding credit scoring for fintechs</a:t>
            </a:r>
            <a:r>
              <a:rPr lang="en" sz="1000">
                <a:solidFill>
                  <a:schemeClr val="dk1"/>
                </a:solidFill>
                <a:latin typeface="Georgia"/>
                <a:ea typeface="Georgia"/>
                <a:cs typeface="Georgia"/>
                <a:sym typeface="Georgia"/>
              </a:rPr>
              <a:t>. Oscilar. Retrieved from</a:t>
            </a:r>
            <a:r>
              <a:rPr lang="en" sz="1000">
                <a:solidFill>
                  <a:schemeClr val="dk1"/>
                </a:solidFill>
                <a:uFill>
                  <a:noFill/>
                </a:uFill>
                <a:latin typeface="Georgia"/>
                <a:ea typeface="Georgia"/>
                <a:cs typeface="Georgia"/>
                <a:sym typeface="Georgia"/>
                <a:hlinkClick r:id="rId4">
                  <a:extLst>
                    <a:ext uri="{A12FA001-AC4F-418D-AE19-62706E023703}">
                      <ahyp:hlinkClr xmlns:ahyp="http://schemas.microsoft.com/office/drawing/2018/hyperlinkcolor" val="tx"/>
                    </a:ext>
                  </a:extLst>
                </a:hlinkClick>
              </a:rPr>
              <a:t> </a:t>
            </a:r>
            <a:r>
              <a:rPr lang="en" sz="1000" u="sng">
                <a:solidFill>
                  <a:schemeClr val="dk1"/>
                </a:solidFill>
                <a:latin typeface="Georgia"/>
                <a:ea typeface="Georgia"/>
                <a:cs typeface="Georgia"/>
                <a:sym typeface="Georgia"/>
                <a:hlinkClick r:id="rId4">
                  <a:extLst>
                    <a:ext uri="{A12FA001-AC4F-418D-AE19-62706E023703}">
                      <ahyp:hlinkClr xmlns:ahyp="http://schemas.microsoft.com/office/drawing/2018/hyperlinkcolor" val="tx"/>
                    </a:ext>
                  </a:extLst>
                </a:hlinkClick>
              </a:rPr>
              <a:t>https://oscilar.com/blog/credit-scoring-guide</a:t>
            </a:r>
            <a:endParaRPr sz="1000" u="sng">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Fengff1292. (n.d.). </a:t>
            </a:r>
            <a:r>
              <a:rPr lang="en" sz="1000" i="1">
                <a:solidFill>
                  <a:schemeClr val="dk1"/>
                </a:solidFill>
                <a:latin typeface="Georgia"/>
                <a:ea typeface="Georgia"/>
                <a:cs typeface="Georgia"/>
                <a:sym typeface="Georgia"/>
              </a:rPr>
              <a:t>Credict score prediction by NGBoost</a:t>
            </a:r>
            <a:r>
              <a:rPr lang="en" sz="1000">
                <a:solidFill>
                  <a:schemeClr val="dk1"/>
                </a:solidFill>
                <a:latin typeface="Georgia"/>
                <a:ea typeface="Georgia"/>
                <a:cs typeface="Georgia"/>
                <a:sym typeface="Georgia"/>
              </a:rPr>
              <a:t>. Kaggle. Retrieved July 18, 2024, from</a:t>
            </a:r>
            <a:r>
              <a:rPr lang="en" sz="1000">
                <a:solidFill>
                  <a:schemeClr val="dk1"/>
                </a:solidFill>
                <a:uFill>
                  <a:noFill/>
                </a:uFill>
                <a:latin typeface="Georgia"/>
                <a:ea typeface="Georgia"/>
                <a:cs typeface="Georgia"/>
                <a:sym typeface="Georgia"/>
                <a:hlinkClick r:id="rId5">
                  <a:extLst>
                    <a:ext uri="{A12FA001-AC4F-418D-AE19-62706E023703}">
                      <ahyp:hlinkClr xmlns:ahyp="http://schemas.microsoft.com/office/drawing/2018/hyperlinkcolor" val="tx"/>
                    </a:ext>
                  </a:extLst>
                </a:hlinkClick>
              </a:rPr>
              <a:t> </a:t>
            </a:r>
            <a:r>
              <a:rPr lang="en" sz="1000" u="sng">
                <a:solidFill>
                  <a:schemeClr val="dk1"/>
                </a:solidFill>
                <a:latin typeface="Georgia"/>
                <a:ea typeface="Georgia"/>
                <a:cs typeface="Georgia"/>
                <a:sym typeface="Georgia"/>
                <a:hlinkClick r:id="rId5">
                  <a:extLst>
                    <a:ext uri="{A12FA001-AC4F-418D-AE19-62706E023703}">
                      <ahyp:hlinkClr xmlns:ahyp="http://schemas.microsoft.com/office/drawing/2018/hyperlinkcolor" val="tx"/>
                    </a:ext>
                  </a:extLst>
                </a:hlinkClick>
              </a:rPr>
              <a:t>https://www.kaggle.com/code/fengff1292/credict-score-prediction-by-ngboost</a:t>
            </a:r>
            <a:endParaRPr sz="1000" u="sng">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Satpathy, S. (2020). </a:t>
            </a:r>
            <a:r>
              <a:rPr lang="en" sz="1000" i="1">
                <a:solidFill>
                  <a:schemeClr val="dk1"/>
                </a:solidFill>
                <a:latin typeface="Georgia"/>
                <a:ea typeface="Georgia"/>
                <a:cs typeface="Georgia"/>
                <a:sym typeface="Georgia"/>
              </a:rPr>
              <a:t>SMOTE for imbalanced classification with Python</a:t>
            </a:r>
            <a:r>
              <a:rPr lang="en" sz="1000">
                <a:solidFill>
                  <a:schemeClr val="dk1"/>
                </a:solidFill>
                <a:latin typeface="Georgia"/>
                <a:ea typeface="Georgia"/>
                <a:cs typeface="Georgia"/>
                <a:sym typeface="Georgia"/>
              </a:rPr>
              <a:t>. Analytics Vidhya. Retrieved from</a:t>
            </a:r>
            <a:r>
              <a:rPr lang="en" sz="1000">
                <a:solidFill>
                  <a:schemeClr val="dk1"/>
                </a:solidFill>
                <a:uFill>
                  <a:noFill/>
                </a:uFill>
                <a:latin typeface="Georgia"/>
                <a:ea typeface="Georgia"/>
                <a:cs typeface="Georgia"/>
                <a:sym typeface="Georgia"/>
                <a:hlinkClick r:id="rId6">
                  <a:extLst>
                    <a:ext uri="{A12FA001-AC4F-418D-AE19-62706E023703}">
                      <ahyp:hlinkClr xmlns:ahyp="http://schemas.microsoft.com/office/drawing/2018/hyperlinkcolor" val="tx"/>
                    </a:ext>
                  </a:extLst>
                </a:hlinkClick>
              </a:rPr>
              <a:t> </a:t>
            </a:r>
            <a:r>
              <a:rPr lang="en" sz="1000" u="sng">
                <a:solidFill>
                  <a:schemeClr val="dk1"/>
                </a:solidFill>
                <a:latin typeface="Georgia"/>
                <a:ea typeface="Georgia"/>
                <a:cs typeface="Georgia"/>
                <a:sym typeface="Georgia"/>
                <a:hlinkClick r:id="rId6">
                  <a:extLst>
                    <a:ext uri="{A12FA001-AC4F-418D-AE19-62706E023703}">
                      <ahyp:hlinkClr xmlns:ahyp="http://schemas.microsoft.com/office/drawing/2018/hyperlinkcolor" val="tx"/>
                    </a:ext>
                  </a:extLst>
                </a:hlinkClick>
              </a:rPr>
              <a:t>https://www.analyticsvidhya.com</a:t>
            </a:r>
            <a:endParaRPr sz="1000" u="sng">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Chawla, N. V., Bowyer, K. W., Hall, L. O., &amp; Kegelmeyer, W. P. (2002). SMOTE: Synthetic minority over-sampling technique. </a:t>
            </a:r>
            <a:r>
              <a:rPr lang="en" sz="1000" i="1">
                <a:solidFill>
                  <a:schemeClr val="dk1"/>
                </a:solidFill>
                <a:latin typeface="Georgia"/>
                <a:ea typeface="Georgia"/>
                <a:cs typeface="Georgia"/>
                <a:sym typeface="Georgia"/>
              </a:rPr>
              <a:t>Journal of Artificial Intelligence Research, 16</a:t>
            </a:r>
            <a:r>
              <a:rPr lang="en" sz="1000">
                <a:solidFill>
                  <a:schemeClr val="dk1"/>
                </a:solidFill>
                <a:latin typeface="Georgia"/>
                <a:ea typeface="Georgia"/>
                <a:cs typeface="Georgia"/>
                <a:sym typeface="Georgia"/>
              </a:rPr>
              <a:t>, 321-357.</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Train in Data. (n.d.). </a:t>
            </a:r>
            <a:r>
              <a:rPr lang="en" sz="1000" i="1">
                <a:solidFill>
                  <a:schemeClr val="dk1"/>
                </a:solidFill>
                <a:latin typeface="Georgia"/>
                <a:ea typeface="Georgia"/>
                <a:cs typeface="Georgia"/>
                <a:sym typeface="Georgia"/>
              </a:rPr>
              <a:t>Overcoming class imbalance with SMOTE: How to tackle imbalanced datasets in machine learning</a:t>
            </a:r>
            <a:r>
              <a:rPr lang="en" sz="1000">
                <a:solidFill>
                  <a:schemeClr val="dk1"/>
                </a:solidFill>
                <a:latin typeface="Georgia"/>
                <a:ea typeface="Georgia"/>
                <a:cs typeface="Georgia"/>
                <a:sym typeface="Georgia"/>
              </a:rPr>
              <a:t>. Retrieved from</a:t>
            </a:r>
            <a:r>
              <a:rPr lang="en" sz="1000">
                <a:solidFill>
                  <a:schemeClr val="dk1"/>
                </a:solidFill>
                <a:uFill>
                  <a:noFill/>
                </a:uFill>
                <a:latin typeface="Georgia"/>
                <a:ea typeface="Georgia"/>
                <a:cs typeface="Georgia"/>
                <a:sym typeface="Georgia"/>
                <a:hlinkClick r:id="rId7">
                  <a:extLst>
                    <a:ext uri="{A12FA001-AC4F-418D-AE19-62706E023703}">
                      <ahyp:hlinkClr xmlns:ahyp="http://schemas.microsoft.com/office/drawing/2018/hyperlinkcolor" val="tx"/>
                    </a:ext>
                  </a:extLst>
                </a:hlinkClick>
              </a:rPr>
              <a:t> </a:t>
            </a:r>
            <a:r>
              <a:rPr lang="en" sz="1000" u="sng">
                <a:solidFill>
                  <a:schemeClr val="dk1"/>
                </a:solidFill>
                <a:latin typeface="Georgia"/>
                <a:ea typeface="Georgia"/>
                <a:cs typeface="Georgia"/>
                <a:sym typeface="Georgia"/>
                <a:hlinkClick r:id="rId7">
                  <a:extLst>
                    <a:ext uri="{A12FA001-AC4F-418D-AE19-62706E023703}">
                      <ahyp:hlinkClr xmlns:ahyp="http://schemas.microsoft.com/office/drawing/2018/hyperlinkcolor" val="tx"/>
                    </a:ext>
                  </a:extLst>
                </a:hlinkClick>
              </a:rPr>
              <a:t>https://www.blog.trainindata.com/overcoming-class-imbalance-with-smote-how-to-tackle-imbalanced-datasets-in-machine-learning/</a:t>
            </a:r>
            <a:endParaRPr sz="1000" u="sng">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Bunkhumpornpat, C., Sinapiromsaran, K., &amp; Lursinsap, C. (2009). Safe-level-SMOTE: Safe-level-synthetic minority over-sampling technique for handling the class imbalanced problem. In </a:t>
            </a:r>
            <a:r>
              <a:rPr lang="en" sz="1000" i="1">
                <a:solidFill>
                  <a:schemeClr val="dk1"/>
                </a:solidFill>
                <a:latin typeface="Georgia"/>
                <a:ea typeface="Georgia"/>
                <a:cs typeface="Georgia"/>
                <a:sym typeface="Georgia"/>
              </a:rPr>
              <a:t>Advances in knowledge discovery and data mining: 13th Pacific-Asia conference, PAKDD 2009 Bangkok, Thailand, April 27-30, 2009 proceedings 13</a:t>
            </a:r>
            <a:r>
              <a:rPr lang="en" sz="1000">
                <a:solidFill>
                  <a:schemeClr val="dk1"/>
                </a:solidFill>
                <a:latin typeface="Georgia"/>
                <a:ea typeface="Georgia"/>
                <a:cs typeface="Georgia"/>
                <a:sym typeface="Georgia"/>
              </a:rPr>
              <a:t> (pp. 475-482). Springer Berlin Heidelberg.</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a:pPr>
            <a:r>
              <a:rPr lang="en" sz="1000">
                <a:solidFill>
                  <a:schemeClr val="dk1"/>
                </a:solidFill>
                <a:latin typeface="Georgia"/>
                <a:ea typeface="Georgia"/>
                <a:cs typeface="Georgia"/>
                <a:sym typeface="Georgia"/>
              </a:rPr>
              <a:t>Zou, H., &amp; Hastie, T. (2005). Regularization and variable selection via the elastic net. </a:t>
            </a:r>
            <a:r>
              <a:rPr lang="en" sz="1000" i="1">
                <a:solidFill>
                  <a:schemeClr val="dk1"/>
                </a:solidFill>
                <a:latin typeface="Georgia"/>
                <a:ea typeface="Georgia"/>
                <a:cs typeface="Georgia"/>
                <a:sym typeface="Georgia"/>
              </a:rPr>
              <a:t>Journal of the Royal Statistical Society: Series B (Statistical Methodology), 67</a:t>
            </a:r>
            <a:r>
              <a:rPr lang="en" sz="1000">
                <a:solidFill>
                  <a:schemeClr val="dk1"/>
                </a:solidFill>
                <a:latin typeface="Georgia"/>
                <a:ea typeface="Georgia"/>
                <a:cs typeface="Georgia"/>
                <a:sym typeface="Georgia"/>
              </a:rPr>
              <a:t>(2), 301-320.</a:t>
            </a:r>
            <a:endParaRPr sz="1000">
              <a:solidFill>
                <a:schemeClr val="dk1"/>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5"/>
          <p:cNvSpPr txBox="1"/>
          <p:nvPr/>
        </p:nvSpPr>
        <p:spPr>
          <a:xfrm>
            <a:off x="566250" y="1124650"/>
            <a:ext cx="7322100" cy="353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1000">
              <a:solidFill>
                <a:schemeClr val="dk1"/>
              </a:solidFill>
              <a:latin typeface="Georgia"/>
              <a:ea typeface="Georgia"/>
              <a:cs typeface="Georgia"/>
              <a:sym typeface="Georgia"/>
            </a:endParaRPr>
          </a:p>
          <a:p>
            <a:pPr marL="457200" lvl="0" indent="-298450" algn="l" rtl="0">
              <a:lnSpc>
                <a:spcPct val="115000"/>
              </a:lnSpc>
              <a:spcBef>
                <a:spcPts val="0"/>
              </a:spcBef>
              <a:spcAft>
                <a:spcPts val="0"/>
              </a:spcAft>
              <a:buClr>
                <a:schemeClr val="dk1"/>
              </a:buClr>
              <a:buSzPts val="1100"/>
              <a:buAutoNum type="arabicPeriod" startAt="8"/>
            </a:pPr>
            <a:r>
              <a:rPr lang="en" sz="1200">
                <a:solidFill>
                  <a:schemeClr val="dk1"/>
                </a:solidFill>
                <a:latin typeface="Georgia"/>
                <a:ea typeface="Georgia"/>
                <a:cs typeface="Georgia"/>
                <a:sym typeface="Georgia"/>
              </a:rPr>
              <a:t>S</a:t>
            </a:r>
            <a:r>
              <a:rPr lang="en" sz="1000">
                <a:solidFill>
                  <a:schemeClr val="dk1"/>
                </a:solidFill>
                <a:latin typeface="Georgia"/>
                <a:ea typeface="Georgia"/>
                <a:cs typeface="Georgia"/>
                <a:sym typeface="Georgia"/>
              </a:rPr>
              <a:t>harmasaravanan. (2023, August 25). Understanding Stacking Classifiers: A Comprehensive Guide. Medium; Medium. https://sharmasaravanan.medium.com/understanding-stacking-classifiers-a-comprehensive-guide-195bfab58e48</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8"/>
            </a:pPr>
            <a:r>
              <a:rPr lang="en" sz="1000">
                <a:solidFill>
                  <a:schemeClr val="dk1"/>
                </a:solidFill>
                <a:latin typeface="Georgia"/>
                <a:ea typeface="Georgia"/>
                <a:cs typeface="Georgia"/>
                <a:sym typeface="Georgia"/>
              </a:rPr>
              <a:t>Nalepa, J., &amp; Kawulok, M. (2019). Selecting training sets for support vector machines: A review. </a:t>
            </a:r>
            <a:r>
              <a:rPr lang="en" sz="1000" i="1">
                <a:solidFill>
                  <a:schemeClr val="dk1"/>
                </a:solidFill>
                <a:latin typeface="Georgia"/>
                <a:ea typeface="Georgia"/>
                <a:cs typeface="Georgia"/>
                <a:sym typeface="Georgia"/>
              </a:rPr>
              <a:t>Artificial Intelligence Review, 52</a:t>
            </a:r>
            <a:r>
              <a:rPr lang="en" sz="1000">
                <a:solidFill>
                  <a:schemeClr val="dk1"/>
                </a:solidFill>
                <a:latin typeface="Georgia"/>
                <a:ea typeface="Georgia"/>
                <a:cs typeface="Georgia"/>
                <a:sym typeface="Georgia"/>
              </a:rPr>
              <a:t>(2), 857-900.</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8"/>
            </a:pPr>
            <a:r>
              <a:rPr lang="en" sz="1000">
                <a:solidFill>
                  <a:schemeClr val="dk1"/>
                </a:solidFill>
                <a:latin typeface="Georgia"/>
                <a:ea typeface="Georgia"/>
                <a:cs typeface="Georgia"/>
                <a:sym typeface="Georgia"/>
              </a:rPr>
              <a:t>Džeroski, S., &amp; Ženko, B. (2004). Is combining classifiers with stacking better than selecting the best one? </a:t>
            </a:r>
            <a:r>
              <a:rPr lang="en" sz="1000" i="1">
                <a:solidFill>
                  <a:schemeClr val="dk1"/>
                </a:solidFill>
                <a:latin typeface="Georgia"/>
                <a:ea typeface="Georgia"/>
                <a:cs typeface="Georgia"/>
                <a:sym typeface="Georgia"/>
              </a:rPr>
              <a:t>Machine Learning, 54</a:t>
            </a:r>
            <a:r>
              <a:rPr lang="en" sz="1000">
                <a:solidFill>
                  <a:schemeClr val="dk1"/>
                </a:solidFill>
                <a:latin typeface="Georgia"/>
                <a:ea typeface="Georgia"/>
                <a:cs typeface="Georgia"/>
                <a:sym typeface="Georgia"/>
              </a:rPr>
              <a:t>, 255-273.</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8"/>
            </a:pPr>
            <a:r>
              <a:rPr lang="en" sz="1000">
                <a:solidFill>
                  <a:schemeClr val="dk1"/>
                </a:solidFill>
                <a:latin typeface="Georgia"/>
                <a:ea typeface="Georgia"/>
                <a:cs typeface="Georgia"/>
                <a:sym typeface="Georgia"/>
              </a:rPr>
              <a:t>Nti, I. K., Nyarko-Boateng, O., &amp; Aning, J. (2021). Performance of machine learning algorithms with different K values in K-fold cross-validation. </a:t>
            </a:r>
            <a:r>
              <a:rPr lang="en" sz="1000" i="1">
                <a:solidFill>
                  <a:schemeClr val="dk1"/>
                </a:solidFill>
                <a:latin typeface="Georgia"/>
                <a:ea typeface="Georgia"/>
                <a:cs typeface="Georgia"/>
                <a:sym typeface="Georgia"/>
              </a:rPr>
              <a:t>International Journal of Information Technology and Computer Science, 13</a:t>
            </a:r>
            <a:r>
              <a:rPr lang="en" sz="1000">
                <a:solidFill>
                  <a:schemeClr val="dk1"/>
                </a:solidFill>
                <a:latin typeface="Georgia"/>
                <a:ea typeface="Georgia"/>
                <a:cs typeface="Georgia"/>
                <a:sym typeface="Georgia"/>
              </a:rPr>
              <a:t>(6), 61-71.</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8"/>
            </a:pPr>
            <a:r>
              <a:rPr lang="en" sz="1000">
                <a:solidFill>
                  <a:schemeClr val="dk1"/>
                </a:solidFill>
                <a:latin typeface="Georgia"/>
                <a:ea typeface="Georgia"/>
                <a:cs typeface="Georgia"/>
                <a:sym typeface="Georgia"/>
              </a:rPr>
              <a:t>Raschka, S. (2018). Model evaluation, model selection, and algorithm selection in machine learning. </a:t>
            </a:r>
            <a:r>
              <a:rPr lang="en" sz="1000" i="1">
                <a:solidFill>
                  <a:schemeClr val="dk1"/>
                </a:solidFill>
                <a:latin typeface="Georgia"/>
                <a:ea typeface="Georgia"/>
                <a:cs typeface="Georgia"/>
                <a:sym typeface="Georgia"/>
              </a:rPr>
              <a:t>arXiv preprint arXiv:1811.12808</a:t>
            </a:r>
            <a:r>
              <a:rPr lang="en" sz="1000">
                <a:solidFill>
                  <a:schemeClr val="dk1"/>
                </a:solidFill>
                <a:latin typeface="Georgia"/>
                <a:ea typeface="Georgia"/>
                <a:cs typeface="Georgia"/>
                <a:sym typeface="Georgia"/>
              </a:rPr>
              <a:t>.</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8"/>
            </a:pPr>
            <a:r>
              <a:rPr lang="en" sz="1000">
                <a:solidFill>
                  <a:schemeClr val="dk1"/>
                </a:solidFill>
                <a:latin typeface="Georgia"/>
                <a:ea typeface="Georgia"/>
                <a:cs typeface="Georgia"/>
                <a:sym typeface="Georgia"/>
              </a:rPr>
              <a:t>Shruti Dhumne. “What Is Lasso Regression ? - Shruti Dhumne - Medium.” Medium, Medium, 4 Mar. 2023, medium.com/@shruti.dhumne/what-is-lasso-regression-bd44addc448c#:~:text=One%20of%20the%20main%20disadvantages. Accessed 21 July 2024.</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8"/>
            </a:pPr>
            <a:r>
              <a:rPr lang="en" sz="1000">
                <a:solidFill>
                  <a:schemeClr val="dk1"/>
                </a:solidFill>
                <a:latin typeface="Georgia"/>
                <a:ea typeface="Georgia"/>
                <a:cs typeface="Georgia"/>
                <a:sym typeface="Georgia"/>
              </a:rPr>
              <a:t>Evidently AI. “Accuracy vs. Precision vs. Recall in Machine Learning: What’s the Difference?” Www.evidentlyai.com, www.evidentlyai.com/classification-metrics/accuracy-precision-recall#:~:text=Accuracy%20is%20a%20metric%20that. ‌</a:t>
            </a:r>
            <a:endParaRPr sz="1000">
              <a:solidFill>
                <a:schemeClr val="dk1"/>
              </a:solidFill>
              <a:latin typeface="Georgia"/>
              <a:ea typeface="Georgia"/>
              <a:cs typeface="Georgia"/>
              <a:sym typeface="Georgia"/>
            </a:endParaRPr>
          </a:p>
        </p:txBody>
      </p:sp>
      <p:sp>
        <p:nvSpPr>
          <p:cNvPr id="322" name="Google Shape;322;p55"/>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Bibliography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6"/>
          <p:cNvSpPr txBox="1"/>
          <p:nvPr/>
        </p:nvSpPr>
        <p:spPr>
          <a:xfrm>
            <a:off x="566250" y="1124650"/>
            <a:ext cx="7322100" cy="353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15"/>
            </a:pPr>
            <a:r>
              <a:rPr lang="en" sz="1000">
                <a:solidFill>
                  <a:schemeClr val="dk1"/>
                </a:solidFill>
                <a:latin typeface="Georgia"/>
                <a:ea typeface="Georgia"/>
                <a:cs typeface="Georgia"/>
                <a:sym typeface="Georgia"/>
              </a:rPr>
              <a:t>Evidently AI. “Accuracy vs. Precision vs. Recall in Machine Learning: What’s the Difference?” Www.evidentlyai.com, www.evidentlyai.com/classification-metrics/accuracy-precision-recall#:~:text=Accuracy%20is%20a%20metric%20that. ‌</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15"/>
            </a:pPr>
            <a:r>
              <a:rPr lang="en" sz="1000">
                <a:solidFill>
                  <a:schemeClr val="dk1"/>
                </a:solidFill>
                <a:latin typeface="Georgia"/>
                <a:ea typeface="Georgia"/>
                <a:cs typeface="Georgia"/>
                <a:sym typeface="Georgia"/>
              </a:rPr>
              <a:t>“What Is Model Accuracy in Machine Learning.” Iguazio,</a:t>
            </a:r>
            <a:r>
              <a:rPr lang="en" sz="1000">
                <a:solidFill>
                  <a:schemeClr val="dk1"/>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 </a:t>
            </a:r>
            <a:r>
              <a:rPr lang="en" sz="1000" u="sng">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www.iguazio.com/glossary/model-accuracy-in-ml/</a:t>
            </a:r>
            <a:r>
              <a:rPr lang="en" sz="1000">
                <a:solidFill>
                  <a:schemeClr val="dk1"/>
                </a:solidFill>
                <a:latin typeface="Georgia"/>
                <a:ea typeface="Georgia"/>
                <a:cs typeface="Georgia"/>
                <a:sym typeface="Georgia"/>
              </a:rPr>
              <a:t>. </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15"/>
            </a:pPr>
            <a:r>
              <a:rPr lang="en" sz="1000">
                <a:solidFill>
                  <a:schemeClr val="dk1"/>
                </a:solidFill>
                <a:latin typeface="Georgia"/>
                <a:ea typeface="Georgia"/>
                <a:cs typeface="Georgia"/>
                <a:sym typeface="Georgia"/>
              </a:rPr>
              <a:t>“Accuracy vs. Precision vs. Recall in Machine Learning: What’s the Difference?” Www.evidentlyai.com, www.evidentlyai.com/classification-metrics/accuracy-precision-recall#:~:text=Pros%3A. Accessed 21 July 2024.</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15"/>
            </a:pPr>
            <a:r>
              <a:rPr lang="en" sz="1000">
                <a:solidFill>
                  <a:schemeClr val="dk1"/>
                </a:solidFill>
                <a:latin typeface="Georgia"/>
                <a:ea typeface="Georgia"/>
                <a:cs typeface="Georgia"/>
                <a:sym typeface="Georgia"/>
              </a:rPr>
              <a:t>Wijaya, Cornellius Yudha. “The Limitation of Accuracy Score.” Non-Brand Data, 17 Feb. 2023, cornellius.substack.com/p/the-limitation-of-accuracy-score. ‌</a:t>
            </a:r>
            <a:endParaRPr sz="1000">
              <a:solidFill>
                <a:schemeClr val="dk1"/>
              </a:solidFill>
              <a:latin typeface="Georgia"/>
              <a:ea typeface="Georgia"/>
              <a:cs typeface="Georgia"/>
              <a:sym typeface="Georgia"/>
            </a:endParaRPr>
          </a:p>
          <a:p>
            <a:pPr marL="457200" lvl="0" indent="-292100" algn="l" rtl="0">
              <a:lnSpc>
                <a:spcPct val="115000"/>
              </a:lnSpc>
              <a:spcBef>
                <a:spcPts val="0"/>
              </a:spcBef>
              <a:spcAft>
                <a:spcPts val="0"/>
              </a:spcAft>
              <a:buClr>
                <a:schemeClr val="dk1"/>
              </a:buClr>
              <a:buSzPts val="1000"/>
              <a:buAutoNum type="arabicPeriod" startAt="15"/>
            </a:pPr>
            <a:r>
              <a:rPr lang="en" sz="1000">
                <a:solidFill>
                  <a:schemeClr val="dk1"/>
                </a:solidFill>
                <a:latin typeface="Georgia"/>
                <a:ea typeface="Georgia"/>
                <a:cs typeface="Georgia"/>
                <a:sym typeface="Georgia"/>
              </a:rPr>
              <a:t>Simic, M. (2022, February 25). Gradient Boosting Trees vs. Random Forests | Baeldung on Computer Science. Www.baeldung.com. https://www.baeldung.com/cs/gradient-boosting-trees-vs-random-forests</a:t>
            </a:r>
            <a:endParaRPr sz="100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1000">
              <a:solidFill>
                <a:schemeClr val="dk1"/>
              </a:solidFill>
              <a:latin typeface="Georgia"/>
              <a:ea typeface="Georgia"/>
              <a:cs typeface="Georgia"/>
              <a:sym typeface="Georgia"/>
            </a:endParaRPr>
          </a:p>
        </p:txBody>
      </p:sp>
      <p:sp>
        <p:nvSpPr>
          <p:cNvPr id="328" name="Google Shape;328;p56"/>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Bibliography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ctrTitle"/>
          </p:nvPr>
        </p:nvSpPr>
        <p:spPr>
          <a:xfrm>
            <a:off x="457200" y="1701312"/>
            <a:ext cx="6858000" cy="1143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dirty="0"/>
              <a:t>Dataset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Dataset</a:t>
            </a:r>
            <a:endParaRPr/>
          </a:p>
        </p:txBody>
      </p:sp>
      <p:sp>
        <p:nvSpPr>
          <p:cNvPr id="156" name="Google Shape;156;p33"/>
          <p:cNvSpPr txBox="1"/>
          <p:nvPr/>
        </p:nvSpPr>
        <p:spPr>
          <a:xfrm>
            <a:off x="558400" y="1101050"/>
            <a:ext cx="7809600" cy="34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272626"/>
                </a:solidFill>
                <a:latin typeface="Georgia"/>
                <a:ea typeface="Georgia"/>
                <a:cs typeface="Georgia"/>
                <a:sym typeface="Georgia"/>
              </a:rPr>
              <a:t>The Credit Score Classification dataset, available on </a:t>
            </a:r>
            <a:r>
              <a:rPr lang="en" sz="1800" b="1">
                <a:solidFill>
                  <a:srgbClr val="272626"/>
                </a:solidFill>
                <a:latin typeface="Georgia"/>
                <a:ea typeface="Georgia"/>
                <a:cs typeface="Georgia"/>
                <a:sym typeface="Georgia"/>
              </a:rPr>
              <a:t>Kaggle</a:t>
            </a:r>
            <a:r>
              <a:rPr lang="en" sz="1800">
                <a:solidFill>
                  <a:srgbClr val="272626"/>
                </a:solidFill>
                <a:latin typeface="Georgia"/>
                <a:ea typeface="Georgia"/>
                <a:cs typeface="Georgia"/>
                <a:sym typeface="Georgia"/>
              </a:rPr>
              <a:t>, contains information necessary to build and evaluate models for predicting credit scores. </a:t>
            </a:r>
            <a:endParaRPr sz="1800">
              <a:solidFill>
                <a:srgbClr val="27262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Payment_of_Min_Amount</a:t>
            </a:r>
            <a:r>
              <a:rPr lang="en" sz="800">
                <a:solidFill>
                  <a:srgbClr val="3D85C6"/>
                </a:solidFill>
                <a:latin typeface="Georgia"/>
                <a:ea typeface="Georgia"/>
                <a:cs typeface="Georgia"/>
                <a:sym typeface="Georgia"/>
              </a:rPr>
              <a:t>: Minimum amount paid indicator.</a:t>
            </a:r>
            <a:endParaRPr sz="8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Delay_from_due_date</a:t>
            </a:r>
            <a:r>
              <a:rPr lang="en" sz="800">
                <a:solidFill>
                  <a:srgbClr val="3D85C6"/>
                </a:solidFill>
                <a:latin typeface="Georgia"/>
                <a:ea typeface="Georgia"/>
                <a:cs typeface="Georgia"/>
                <a:sym typeface="Georgia"/>
              </a:rPr>
              <a:t>: Average number of days delayed in payment.</a:t>
            </a:r>
            <a:endParaRPr sz="8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Credit_Mix</a:t>
            </a:r>
            <a:r>
              <a:rPr lang="en" sz="800">
                <a:solidFill>
                  <a:srgbClr val="3D85C6"/>
                </a:solidFill>
                <a:latin typeface="Georgia"/>
                <a:ea typeface="Georgia"/>
                <a:cs typeface="Georgia"/>
                <a:sym typeface="Georgia"/>
              </a:rPr>
              <a:t>: Credit mix indicator.</a:t>
            </a:r>
            <a:endParaRPr sz="8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Outstanding_Debt</a:t>
            </a:r>
            <a:r>
              <a:rPr lang="en" sz="800">
                <a:solidFill>
                  <a:srgbClr val="3D85C6"/>
                </a:solidFill>
                <a:latin typeface="Georgia"/>
                <a:ea typeface="Georgia"/>
                <a:cs typeface="Georgia"/>
                <a:sym typeface="Georgia"/>
              </a:rPr>
              <a:t>: Total outstanding debt.</a:t>
            </a:r>
            <a:endParaRPr sz="8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Changed_Credit_Limit</a:t>
            </a:r>
            <a:r>
              <a:rPr lang="en" sz="800">
                <a:solidFill>
                  <a:srgbClr val="3D85C6"/>
                </a:solidFill>
                <a:latin typeface="Georgia"/>
                <a:ea typeface="Georgia"/>
                <a:cs typeface="Georgia"/>
                <a:sym typeface="Georgia"/>
              </a:rPr>
              <a:t>: Credit limit change indicator.</a:t>
            </a:r>
            <a:endParaRPr sz="8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Credit_History_Age</a:t>
            </a:r>
            <a:r>
              <a:rPr lang="en" sz="800">
                <a:solidFill>
                  <a:srgbClr val="3D85C6"/>
                </a:solidFill>
                <a:latin typeface="Georgia"/>
                <a:ea typeface="Georgia"/>
                <a:cs typeface="Georgia"/>
                <a:sym typeface="Georgia"/>
              </a:rPr>
              <a:t>: Age of credit history.</a:t>
            </a:r>
            <a:endParaRPr sz="8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Clr>
                <a:schemeClr val="dk1"/>
              </a:buClr>
              <a:buSzPts val="1100"/>
              <a:buFont typeface="Arial"/>
              <a:buNone/>
            </a:pPr>
            <a:r>
              <a:rPr lang="en" sz="800" b="1">
                <a:solidFill>
                  <a:srgbClr val="3D85C6"/>
                </a:solidFill>
                <a:latin typeface="Georgia"/>
                <a:ea typeface="Georgia"/>
                <a:cs typeface="Georgia"/>
                <a:sym typeface="Georgia"/>
              </a:rPr>
              <a:t>Payment_of_Min_Amount</a:t>
            </a:r>
            <a:r>
              <a:rPr lang="en" sz="800">
                <a:solidFill>
                  <a:srgbClr val="3D85C6"/>
                </a:solidFill>
                <a:latin typeface="Georgia"/>
                <a:ea typeface="Georgia"/>
                <a:cs typeface="Georgia"/>
                <a:sym typeface="Georgia"/>
              </a:rPr>
              <a:t>: Minimum amount paid indicator.</a:t>
            </a:r>
            <a:endParaRPr sz="800">
              <a:solidFill>
                <a:srgbClr val="3D85C6"/>
              </a:solidFill>
              <a:latin typeface="Georgia"/>
              <a:ea typeface="Georgia"/>
              <a:cs typeface="Georgia"/>
              <a:sym typeface="Georgia"/>
            </a:endParaRPr>
          </a:p>
          <a:p>
            <a:pPr marL="0" lvl="0" indent="0" algn="l" rtl="0">
              <a:lnSpc>
                <a:spcPct val="138000"/>
              </a:lnSpc>
              <a:spcBef>
                <a:spcPts val="1200"/>
              </a:spcBef>
              <a:spcAft>
                <a:spcPts val="0"/>
              </a:spcAft>
              <a:buNone/>
            </a:pPr>
            <a:r>
              <a:rPr lang="en" sz="200">
                <a:solidFill>
                  <a:srgbClr val="3D85C6"/>
                </a:solidFill>
                <a:latin typeface="Georgia"/>
                <a:ea typeface="Georgia"/>
                <a:cs typeface="Georgia"/>
                <a:sym typeface="Georgia"/>
              </a:rPr>
              <a:t>…</a:t>
            </a:r>
            <a:endParaRPr sz="200">
              <a:solidFill>
                <a:srgbClr val="3D85C6"/>
              </a:solidFill>
              <a:latin typeface="Georgia"/>
              <a:ea typeface="Georgia"/>
              <a:cs typeface="Georgia"/>
              <a:sym typeface="Georgia"/>
            </a:endParaRPr>
          </a:p>
          <a:p>
            <a:pPr marL="190500" lvl="0" indent="0" algn="l" rtl="0">
              <a:lnSpc>
                <a:spcPct val="138000"/>
              </a:lnSpc>
              <a:spcBef>
                <a:spcPts val="1200"/>
              </a:spcBef>
              <a:spcAft>
                <a:spcPts val="0"/>
              </a:spcAft>
              <a:buNone/>
            </a:pPr>
            <a:r>
              <a:rPr lang="en" sz="1800">
                <a:solidFill>
                  <a:srgbClr val="272626"/>
                </a:solidFill>
                <a:latin typeface="Georgia"/>
                <a:ea typeface="Georgia"/>
                <a:cs typeface="Georgia"/>
                <a:sym typeface="Georgia"/>
              </a:rPr>
              <a:t>Dataset link:</a:t>
            </a:r>
            <a:r>
              <a:rPr lang="en" sz="1800">
                <a:solidFill>
                  <a:srgbClr val="3D85C6"/>
                </a:solidFill>
                <a:latin typeface="Georgia"/>
                <a:ea typeface="Georgia"/>
                <a:cs typeface="Georgia"/>
                <a:sym typeface="Georgia"/>
              </a:rPr>
              <a:t> </a:t>
            </a:r>
            <a:r>
              <a:rPr lang="en" sz="1100" u="sng">
                <a:solidFill>
                  <a:srgbClr val="3D85C6"/>
                </a:solidFill>
                <a:highlight>
                  <a:srgbClr val="FFFFFF"/>
                </a:highlight>
                <a:hlinkClick r:id="rId3">
                  <a:extLst>
                    <a:ext uri="{A12FA001-AC4F-418D-AE19-62706E023703}">
                      <ahyp:hlinkClr xmlns:ahyp="http://schemas.microsoft.com/office/drawing/2018/hyperlinkcolor" val="tx"/>
                    </a:ext>
                  </a:extLst>
                </a:hlinkClick>
              </a:rPr>
              <a:t>https://www.kaggle.com/datasets/parisrohan/credit-score-classification/data</a:t>
            </a:r>
            <a:endParaRPr sz="1800">
              <a:solidFill>
                <a:srgbClr val="3D85C6"/>
              </a:solidFill>
            </a:endParaRPr>
          </a:p>
          <a:p>
            <a:pPr marL="0" lvl="0" indent="0" algn="l" rtl="0">
              <a:spcBef>
                <a:spcPts val="1200"/>
              </a:spcBef>
              <a:spcAft>
                <a:spcPts val="0"/>
              </a:spcAft>
              <a:buNone/>
            </a:pPr>
            <a:endParaRPr sz="1800">
              <a:solidFill>
                <a:srgbClr val="27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Data Cleaning</a:t>
            </a:r>
            <a:endParaRPr/>
          </a:p>
        </p:txBody>
      </p:sp>
      <p:sp>
        <p:nvSpPr>
          <p:cNvPr id="162" name="Google Shape;162;p34"/>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163" name="Google Shape;163;p34"/>
          <p:cNvSpPr txBox="1"/>
          <p:nvPr/>
        </p:nvSpPr>
        <p:spPr>
          <a:xfrm>
            <a:off x="1022400" y="1344850"/>
            <a:ext cx="6543300" cy="96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latin typeface="Georgia"/>
                <a:ea typeface="Georgia"/>
                <a:cs typeface="Georgia"/>
                <a:sym typeface="Georgia"/>
              </a:rPr>
              <a:t>When we first obtained the dataset from </a:t>
            </a:r>
            <a:r>
              <a:rPr lang="en" sz="1200" b="1">
                <a:solidFill>
                  <a:schemeClr val="dk1"/>
                </a:solidFill>
                <a:latin typeface="Georgia"/>
                <a:ea typeface="Georgia"/>
                <a:cs typeface="Georgia"/>
                <a:sym typeface="Georgia"/>
              </a:rPr>
              <a:t>Kaggle</a:t>
            </a:r>
            <a:r>
              <a:rPr lang="en" sz="1200">
                <a:solidFill>
                  <a:schemeClr val="dk1"/>
                </a:solidFill>
                <a:latin typeface="Georgia"/>
                <a:ea typeface="Georgia"/>
                <a:cs typeface="Georgia"/>
                <a:sym typeface="Georgia"/>
              </a:rPr>
              <a:t>, the data had several issues such as some data instances having values that weren’t numbers, clear outliers in the data such as a negative age, and some data instances having strange symbols.</a:t>
            </a:r>
            <a:endParaRPr sz="1800">
              <a:solidFill>
                <a:schemeClr val="dk1"/>
              </a:solidFill>
              <a:latin typeface="Georgia"/>
              <a:ea typeface="Georgia"/>
              <a:cs typeface="Georgia"/>
              <a:sym typeface="Georgia"/>
            </a:endParaRPr>
          </a:p>
          <a:p>
            <a:pPr marL="0" lvl="0" indent="0" algn="l" rtl="0">
              <a:spcBef>
                <a:spcPts val="1200"/>
              </a:spcBef>
              <a:spcAft>
                <a:spcPts val="0"/>
              </a:spcAft>
              <a:buNone/>
            </a:pPr>
            <a:endParaRPr sz="1800">
              <a:solidFill>
                <a:srgbClr val="272626"/>
              </a:solidFill>
            </a:endParaRPr>
          </a:p>
        </p:txBody>
      </p:sp>
      <p:pic>
        <p:nvPicPr>
          <p:cNvPr id="164" name="Google Shape;164;p34"/>
          <p:cNvPicPr preferRelativeResize="0"/>
          <p:nvPr/>
        </p:nvPicPr>
        <p:blipFill>
          <a:blip r:embed="rId3">
            <a:alphaModFix/>
          </a:blip>
          <a:stretch>
            <a:fillRect/>
          </a:stretch>
        </p:blipFill>
        <p:spPr>
          <a:xfrm>
            <a:off x="448750" y="2753987"/>
            <a:ext cx="4260849" cy="1108900"/>
          </a:xfrm>
          <a:prstGeom prst="rect">
            <a:avLst/>
          </a:prstGeom>
          <a:noFill/>
          <a:ln>
            <a:noFill/>
          </a:ln>
        </p:spPr>
      </p:pic>
      <p:pic>
        <p:nvPicPr>
          <p:cNvPr id="165" name="Google Shape;165;p34"/>
          <p:cNvPicPr preferRelativeResize="0"/>
          <p:nvPr/>
        </p:nvPicPr>
        <p:blipFill>
          <a:blip r:embed="rId4">
            <a:alphaModFix/>
          </a:blip>
          <a:stretch>
            <a:fillRect/>
          </a:stretch>
        </p:blipFill>
        <p:spPr>
          <a:xfrm>
            <a:off x="5122801" y="2716401"/>
            <a:ext cx="3841273" cy="1184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457200" y="272318"/>
            <a:ext cx="8229600" cy="600000"/>
          </a:xfrm>
          <a:prstGeom prst="rect">
            <a:avLst/>
          </a:prstGeom>
          <a:noFill/>
          <a:ln>
            <a:noFill/>
          </a:ln>
        </p:spPr>
        <p:txBody>
          <a:bodyPr spcFirstLastPara="1" wrap="square" lIns="0" tIns="34275" rIns="0" bIns="34275" anchor="b" anchorCtr="0">
            <a:noAutofit/>
          </a:bodyPr>
          <a:lstStyle/>
          <a:p>
            <a:pPr marL="0" lvl="0" indent="0" algn="ctr" rtl="0">
              <a:lnSpc>
                <a:spcPct val="105000"/>
              </a:lnSpc>
              <a:spcBef>
                <a:spcPts val="0"/>
              </a:spcBef>
              <a:spcAft>
                <a:spcPts val="0"/>
              </a:spcAft>
              <a:buClr>
                <a:srgbClr val="272626"/>
              </a:buClr>
              <a:buSzPts val="3000"/>
              <a:buFont typeface="Arial"/>
              <a:buNone/>
            </a:pPr>
            <a:r>
              <a:rPr lang="en"/>
              <a:t>Data Cleaning</a:t>
            </a:r>
            <a:endParaRPr/>
          </a:p>
        </p:txBody>
      </p:sp>
      <p:sp>
        <p:nvSpPr>
          <p:cNvPr id="171" name="Google Shape;171;p35"/>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172" name="Google Shape;172;p35"/>
          <p:cNvSpPr txBox="1"/>
          <p:nvPr/>
        </p:nvSpPr>
        <p:spPr>
          <a:xfrm>
            <a:off x="1108325" y="1156100"/>
            <a:ext cx="6465900" cy="161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highlight>
                  <a:schemeClr val="lt1"/>
                </a:highlight>
                <a:latin typeface="Georgia"/>
                <a:ea typeface="Georgia"/>
                <a:cs typeface="Georgia"/>
                <a:sym typeface="Georgia"/>
              </a:rPr>
              <a:t>To address these issues, several techniques were applied such as dropping irrelevant features such as the "Name," "SSN," "ID," and "Customer_ID, creating our own functions in Python to deal with outliers, removing the data instances that had strange symbols, and converting categorical variables that did not have a specific ranking or ordering into one-hot encodings, and converting the ones that did to numbers based on their rank or slot in their corresponding sequence.</a:t>
            </a:r>
            <a:endParaRPr sz="1800">
              <a:solidFill>
                <a:schemeClr val="dk1"/>
              </a:solidFill>
              <a:highlight>
                <a:schemeClr val="lt1"/>
              </a:highlight>
              <a:latin typeface="Georgia"/>
              <a:ea typeface="Georgia"/>
              <a:cs typeface="Georgia"/>
              <a:sym typeface="Georgia"/>
            </a:endParaRPr>
          </a:p>
          <a:p>
            <a:pPr marL="0" lvl="0" indent="0" algn="l" rtl="0">
              <a:spcBef>
                <a:spcPts val="1200"/>
              </a:spcBef>
              <a:spcAft>
                <a:spcPts val="0"/>
              </a:spcAft>
              <a:buNone/>
            </a:pPr>
            <a:endParaRPr sz="1800">
              <a:solidFill>
                <a:srgbClr val="272626"/>
              </a:solidFill>
            </a:endParaRPr>
          </a:p>
        </p:txBody>
      </p:sp>
      <p:pic>
        <p:nvPicPr>
          <p:cNvPr id="173" name="Google Shape;173;p35"/>
          <p:cNvPicPr preferRelativeResize="0"/>
          <p:nvPr/>
        </p:nvPicPr>
        <p:blipFill>
          <a:blip r:embed="rId3">
            <a:alphaModFix/>
          </a:blip>
          <a:stretch>
            <a:fillRect/>
          </a:stretch>
        </p:blipFill>
        <p:spPr>
          <a:xfrm>
            <a:off x="1356725" y="2711203"/>
            <a:ext cx="5969102" cy="946797"/>
          </a:xfrm>
          <a:prstGeom prst="rect">
            <a:avLst/>
          </a:prstGeom>
          <a:noFill/>
          <a:ln>
            <a:noFill/>
          </a:ln>
        </p:spPr>
      </p:pic>
      <p:pic>
        <p:nvPicPr>
          <p:cNvPr id="174" name="Google Shape;174;p35"/>
          <p:cNvPicPr preferRelativeResize="0"/>
          <p:nvPr/>
        </p:nvPicPr>
        <p:blipFill>
          <a:blip r:embed="rId4">
            <a:alphaModFix/>
          </a:blip>
          <a:stretch>
            <a:fillRect/>
          </a:stretch>
        </p:blipFill>
        <p:spPr>
          <a:xfrm>
            <a:off x="1108313" y="3729625"/>
            <a:ext cx="6465925" cy="136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ctrTitle"/>
          </p:nvPr>
        </p:nvSpPr>
        <p:spPr>
          <a:xfrm>
            <a:off x="457200" y="1701312"/>
            <a:ext cx="6858000" cy="1143000"/>
          </a:xfrm>
          <a:prstGeom prst="rect">
            <a:avLst/>
          </a:prstGeom>
          <a:noFill/>
          <a:ln>
            <a:noFill/>
          </a:ln>
        </p:spPr>
        <p:txBody>
          <a:bodyPr spcFirstLastPara="1" wrap="square" lIns="0" tIns="34275" rIns="0" bIns="34275" anchor="b" anchorCtr="0">
            <a:noAutofit/>
          </a:bodyPr>
          <a:lstStyle/>
          <a:p>
            <a:pPr marL="0" lvl="0" indent="0" algn="l" rtl="0">
              <a:lnSpc>
                <a:spcPct val="105000"/>
              </a:lnSpc>
              <a:spcBef>
                <a:spcPts val="0"/>
              </a:spcBef>
              <a:spcAft>
                <a:spcPts val="0"/>
              </a:spcAft>
              <a:buClr>
                <a:srgbClr val="272626"/>
              </a:buClr>
              <a:buSzPts val="3000"/>
              <a:buFont typeface="Arial"/>
              <a:buNone/>
            </a:pPr>
            <a:r>
              <a:rPr lang="en" dirty="0"/>
              <a:t>Synthetic Minority Over-Sampling Technique</a:t>
            </a:r>
            <a:endParaRPr dirty="0"/>
          </a:p>
          <a:p>
            <a:pPr marL="0" lvl="0" indent="0" algn="l" rtl="0">
              <a:lnSpc>
                <a:spcPct val="105000"/>
              </a:lnSpc>
              <a:spcBef>
                <a:spcPts val="0"/>
              </a:spcBef>
              <a:spcAft>
                <a:spcPts val="0"/>
              </a:spcAft>
              <a:buClr>
                <a:srgbClr val="272626"/>
              </a:buClr>
              <a:buSzPts val="3000"/>
              <a:buFont typeface="Arial"/>
              <a:buNone/>
            </a:pPr>
            <a:r>
              <a:rPr lang="en" dirty="0"/>
              <a:t>(SMOTE)</a:t>
            </a:r>
            <a:endParaRPr dirty="0"/>
          </a:p>
        </p:txBody>
      </p:sp>
      <p:sp>
        <p:nvSpPr>
          <p:cNvPr id="180" name="Google Shape;180;p36"/>
          <p:cNvSpPr txBox="1"/>
          <p:nvPr/>
        </p:nvSpPr>
        <p:spPr>
          <a:xfrm>
            <a:off x="2926080" y="4465320"/>
            <a:ext cx="0" cy="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What is SMOTE?</a:t>
            </a:r>
            <a:endParaRPr/>
          </a:p>
        </p:txBody>
      </p:sp>
      <p:sp>
        <p:nvSpPr>
          <p:cNvPr id="186" name="Google Shape;186;p37"/>
          <p:cNvSpPr txBox="1"/>
          <p:nvPr/>
        </p:nvSpPr>
        <p:spPr>
          <a:xfrm>
            <a:off x="427350" y="1289575"/>
            <a:ext cx="4650000" cy="3395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Addresses class imbalance in datasets</a:t>
            </a:r>
            <a:endParaRPr sz="1800">
              <a:solidFill>
                <a:srgbClr val="272626"/>
              </a:solidFill>
              <a:latin typeface="Georgia"/>
              <a:ea typeface="Georgia"/>
              <a:cs typeface="Georgia"/>
              <a:sym typeface="Georgia"/>
            </a:endParaRPr>
          </a:p>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Creates synthetic examples of the minority class</a:t>
            </a:r>
            <a:endParaRPr sz="1800">
              <a:solidFill>
                <a:srgbClr val="272626"/>
              </a:solidFill>
              <a:latin typeface="Georgia"/>
              <a:ea typeface="Georgia"/>
              <a:cs typeface="Georgia"/>
              <a:sym typeface="Georgia"/>
            </a:endParaRPr>
          </a:p>
          <a:p>
            <a:pPr marL="0" lvl="0" indent="0" algn="l" rtl="0">
              <a:spcBef>
                <a:spcPts val="0"/>
              </a:spcBef>
              <a:spcAft>
                <a:spcPts val="0"/>
              </a:spcAft>
              <a:buNone/>
            </a:pPr>
            <a:endParaRPr sz="1800">
              <a:solidFill>
                <a:srgbClr val="272626"/>
              </a:solidFill>
              <a:latin typeface="Georgia"/>
              <a:ea typeface="Georgia"/>
              <a:cs typeface="Georgia"/>
              <a:sym typeface="Georgia"/>
            </a:endParaRPr>
          </a:p>
          <a:p>
            <a:pPr marL="0" lvl="0" indent="0" algn="l" rtl="0">
              <a:spcBef>
                <a:spcPts val="0"/>
              </a:spcBef>
              <a:spcAft>
                <a:spcPts val="0"/>
              </a:spcAft>
              <a:buNone/>
            </a:pPr>
            <a:r>
              <a:rPr lang="en" sz="1800">
                <a:solidFill>
                  <a:srgbClr val="272626"/>
                </a:solidFill>
                <a:latin typeface="Georgia"/>
                <a:ea typeface="Georgia"/>
                <a:cs typeface="Georgia"/>
                <a:sym typeface="Georgia"/>
              </a:rPr>
              <a:t>Advantages:</a:t>
            </a:r>
            <a:endParaRPr sz="1800">
              <a:solidFill>
                <a:srgbClr val="272626"/>
              </a:solidFill>
              <a:latin typeface="Georgia"/>
              <a:ea typeface="Georgia"/>
              <a:cs typeface="Georgia"/>
              <a:sym typeface="Georgia"/>
            </a:endParaRPr>
          </a:p>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Improves model performance</a:t>
            </a:r>
            <a:endParaRPr sz="1800">
              <a:solidFill>
                <a:srgbClr val="272626"/>
              </a:solidFill>
              <a:latin typeface="Georgia"/>
              <a:ea typeface="Georgia"/>
              <a:cs typeface="Georgia"/>
              <a:sym typeface="Georgia"/>
            </a:endParaRPr>
          </a:p>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Reduces overfitting</a:t>
            </a:r>
            <a:endParaRPr sz="1800">
              <a:solidFill>
                <a:srgbClr val="272626"/>
              </a:solidFill>
              <a:latin typeface="Georgia"/>
              <a:ea typeface="Georgia"/>
              <a:cs typeface="Georgia"/>
              <a:sym typeface="Georgia"/>
            </a:endParaRPr>
          </a:p>
          <a:p>
            <a:pPr marL="457200" lvl="0" indent="-342900" algn="l" rtl="0">
              <a:spcBef>
                <a:spcPts val="0"/>
              </a:spcBef>
              <a:spcAft>
                <a:spcPts val="0"/>
              </a:spcAft>
              <a:buClr>
                <a:srgbClr val="272626"/>
              </a:buClr>
              <a:buSzPts val="1800"/>
              <a:buFont typeface="Georgia"/>
              <a:buChar char="-"/>
            </a:pPr>
            <a:r>
              <a:rPr lang="en" sz="1800">
                <a:solidFill>
                  <a:srgbClr val="272626"/>
                </a:solidFill>
                <a:latin typeface="Georgia"/>
                <a:ea typeface="Georgia"/>
                <a:cs typeface="Georgia"/>
                <a:sym typeface="Georgia"/>
              </a:rPr>
              <a:t>Widely Applicable</a:t>
            </a:r>
            <a:endParaRPr sz="1800">
              <a:solidFill>
                <a:srgbClr val="272626"/>
              </a:solidFill>
              <a:latin typeface="Georgia"/>
              <a:ea typeface="Georgia"/>
              <a:cs typeface="Georgia"/>
              <a:sym typeface="Georgia"/>
            </a:endParaRPr>
          </a:p>
          <a:p>
            <a:pPr marL="0" lvl="0" indent="0" algn="l" rtl="0">
              <a:spcBef>
                <a:spcPts val="0"/>
              </a:spcBef>
              <a:spcAft>
                <a:spcPts val="0"/>
              </a:spcAft>
              <a:buNone/>
            </a:pPr>
            <a:endParaRPr sz="1900">
              <a:solidFill>
                <a:srgbClr val="272626"/>
              </a:solidFill>
            </a:endParaRPr>
          </a:p>
        </p:txBody>
      </p:sp>
      <p:pic>
        <p:nvPicPr>
          <p:cNvPr id="187" name="Google Shape;187;p37"/>
          <p:cNvPicPr preferRelativeResize="0"/>
          <p:nvPr/>
        </p:nvPicPr>
        <p:blipFill>
          <a:blip r:embed="rId3">
            <a:alphaModFix/>
          </a:blip>
          <a:stretch>
            <a:fillRect/>
          </a:stretch>
        </p:blipFill>
        <p:spPr>
          <a:xfrm>
            <a:off x="5037400" y="1513730"/>
            <a:ext cx="3761850" cy="21160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8"/>
          <p:cNvSpPr txBox="1">
            <a:spLocks noGrp="1"/>
          </p:cNvSpPr>
          <p:nvPr>
            <p:ph type="title"/>
          </p:nvPr>
        </p:nvSpPr>
        <p:spPr>
          <a:xfrm>
            <a:off x="457200" y="272318"/>
            <a:ext cx="8229600" cy="600000"/>
          </a:xfrm>
          <a:prstGeom prst="rect">
            <a:avLst/>
          </a:prstGeom>
        </p:spPr>
        <p:txBody>
          <a:bodyPr spcFirstLastPara="1" wrap="square" lIns="0" tIns="34275" rIns="0" bIns="34275" anchor="b" anchorCtr="0">
            <a:noAutofit/>
          </a:bodyPr>
          <a:lstStyle/>
          <a:p>
            <a:pPr marL="0" lvl="0" indent="0" algn="l" rtl="0">
              <a:spcBef>
                <a:spcPts val="0"/>
              </a:spcBef>
              <a:spcAft>
                <a:spcPts val="0"/>
              </a:spcAft>
              <a:buNone/>
            </a:pPr>
            <a:r>
              <a:rPr lang="en"/>
              <a:t>How it helped our project?</a:t>
            </a:r>
            <a:endParaRPr/>
          </a:p>
        </p:txBody>
      </p:sp>
      <p:sp>
        <p:nvSpPr>
          <p:cNvPr id="193" name="Google Shape;193;p38"/>
          <p:cNvSpPr txBox="1"/>
          <p:nvPr/>
        </p:nvSpPr>
        <p:spPr>
          <a:xfrm>
            <a:off x="352075" y="1323025"/>
            <a:ext cx="4840800" cy="34626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272626"/>
              </a:buClr>
              <a:buSzPts val="1500"/>
              <a:buFont typeface="Georgia"/>
              <a:buChar char="●"/>
            </a:pPr>
            <a:r>
              <a:rPr lang="en" sz="1800">
                <a:solidFill>
                  <a:srgbClr val="272626"/>
                </a:solidFill>
                <a:latin typeface="Georgia"/>
                <a:ea typeface="Georgia"/>
                <a:cs typeface="Georgia"/>
                <a:sym typeface="Georgia"/>
              </a:rPr>
              <a:t>Our dataset was imbalanced in the Credit_Score target variable:</a:t>
            </a:r>
            <a:endParaRPr sz="1800">
              <a:solidFill>
                <a:srgbClr val="272626"/>
              </a:solidFill>
              <a:latin typeface="Georgia"/>
              <a:ea typeface="Georgia"/>
              <a:cs typeface="Georgia"/>
              <a:sym typeface="Georgia"/>
            </a:endParaRPr>
          </a:p>
          <a:p>
            <a:pPr marL="914400" lvl="0" indent="0" algn="l" rtl="0">
              <a:spcBef>
                <a:spcPts val="0"/>
              </a:spcBef>
              <a:spcAft>
                <a:spcPts val="0"/>
              </a:spcAft>
              <a:buNone/>
            </a:pPr>
            <a:r>
              <a:rPr lang="en" sz="1800">
                <a:solidFill>
                  <a:srgbClr val="272626"/>
                </a:solidFill>
                <a:latin typeface="Georgia"/>
                <a:ea typeface="Georgia"/>
                <a:cs typeface="Georgia"/>
                <a:sym typeface="Georgia"/>
              </a:rPr>
              <a:t>- Poor class: 11,139 instances</a:t>
            </a:r>
            <a:endParaRPr sz="1800">
              <a:solidFill>
                <a:srgbClr val="272626"/>
              </a:solidFill>
              <a:latin typeface="Georgia"/>
              <a:ea typeface="Georgia"/>
              <a:cs typeface="Georgia"/>
              <a:sym typeface="Georgia"/>
            </a:endParaRPr>
          </a:p>
          <a:p>
            <a:pPr marL="914400" lvl="0" indent="0" algn="l" rtl="0">
              <a:spcBef>
                <a:spcPts val="0"/>
              </a:spcBef>
              <a:spcAft>
                <a:spcPts val="0"/>
              </a:spcAft>
              <a:buNone/>
            </a:pPr>
            <a:r>
              <a:rPr lang="en" sz="1800">
                <a:solidFill>
                  <a:srgbClr val="272626"/>
                </a:solidFill>
                <a:latin typeface="Georgia"/>
                <a:ea typeface="Georgia"/>
                <a:cs typeface="Georgia"/>
                <a:sym typeface="Georgia"/>
              </a:rPr>
              <a:t>- Standard class: 18,959 instances</a:t>
            </a:r>
            <a:endParaRPr sz="1800">
              <a:solidFill>
                <a:srgbClr val="272626"/>
              </a:solidFill>
              <a:latin typeface="Georgia"/>
              <a:ea typeface="Georgia"/>
              <a:cs typeface="Georgia"/>
              <a:sym typeface="Georgia"/>
            </a:endParaRPr>
          </a:p>
          <a:p>
            <a:pPr marL="914400" lvl="0" indent="0" algn="l" rtl="0">
              <a:spcBef>
                <a:spcPts val="0"/>
              </a:spcBef>
              <a:spcAft>
                <a:spcPts val="0"/>
              </a:spcAft>
              <a:buNone/>
            </a:pPr>
            <a:r>
              <a:rPr lang="en" sz="1800">
                <a:solidFill>
                  <a:srgbClr val="272626"/>
                </a:solidFill>
                <a:latin typeface="Georgia"/>
                <a:ea typeface="Georgia"/>
                <a:cs typeface="Georgia"/>
                <a:sym typeface="Georgia"/>
              </a:rPr>
              <a:t>- Good class: 5,593 instances</a:t>
            </a:r>
            <a:endParaRPr sz="1800">
              <a:solidFill>
                <a:srgbClr val="272626"/>
              </a:solidFill>
              <a:latin typeface="Georgia"/>
              <a:ea typeface="Georgia"/>
              <a:cs typeface="Georgia"/>
              <a:sym typeface="Georgia"/>
            </a:endParaRPr>
          </a:p>
          <a:p>
            <a:pPr marL="914400" lvl="0" indent="0" algn="l" rtl="0">
              <a:spcBef>
                <a:spcPts val="0"/>
              </a:spcBef>
              <a:spcAft>
                <a:spcPts val="0"/>
              </a:spcAft>
              <a:buNone/>
            </a:pPr>
            <a:endParaRPr sz="1800">
              <a:solidFill>
                <a:srgbClr val="272626"/>
              </a:solidFill>
              <a:latin typeface="Georgia"/>
              <a:ea typeface="Georgia"/>
              <a:cs typeface="Georgia"/>
              <a:sym typeface="Georgia"/>
            </a:endParaRPr>
          </a:p>
          <a:p>
            <a:pPr marL="457200" lvl="0" indent="-323850" algn="l" rtl="0">
              <a:spcBef>
                <a:spcPts val="0"/>
              </a:spcBef>
              <a:spcAft>
                <a:spcPts val="0"/>
              </a:spcAft>
              <a:buClr>
                <a:srgbClr val="272626"/>
              </a:buClr>
              <a:buSzPts val="1500"/>
              <a:buFont typeface="Georgia"/>
              <a:buChar char="●"/>
            </a:pPr>
            <a:r>
              <a:rPr lang="en" sz="1800">
                <a:solidFill>
                  <a:srgbClr val="272626"/>
                </a:solidFill>
                <a:latin typeface="Georgia"/>
                <a:ea typeface="Georgia"/>
                <a:cs typeface="Georgia"/>
                <a:sym typeface="Georgia"/>
              </a:rPr>
              <a:t>Applied SMOTE to make sure the target variable was equally represented in the dataset in order to train a fair and effective model</a:t>
            </a:r>
            <a:endParaRPr sz="1800">
              <a:solidFill>
                <a:srgbClr val="272626"/>
              </a:solidFill>
              <a:latin typeface="Georgia"/>
              <a:ea typeface="Georgia"/>
              <a:cs typeface="Georgia"/>
              <a:sym typeface="Georgia"/>
            </a:endParaRPr>
          </a:p>
        </p:txBody>
      </p:sp>
      <p:pic>
        <p:nvPicPr>
          <p:cNvPr id="194" name="Google Shape;194;p38"/>
          <p:cNvPicPr preferRelativeResize="0"/>
          <p:nvPr/>
        </p:nvPicPr>
        <p:blipFill rotWithShape="1">
          <a:blip r:embed="rId3">
            <a:alphaModFix/>
          </a:blip>
          <a:srcRect l="1990" r="-1990"/>
          <a:stretch/>
        </p:blipFill>
        <p:spPr>
          <a:xfrm>
            <a:off x="5192868" y="1596538"/>
            <a:ext cx="3781907" cy="22515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1911</Words>
  <Application>Microsoft Macintosh PowerPoint</Application>
  <PresentationFormat>On-screen Show (16:9)</PresentationFormat>
  <Paragraphs>140</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Courier New</vt:lpstr>
      <vt:lpstr>Georgia</vt:lpstr>
      <vt:lpstr>Kalam</vt:lpstr>
      <vt:lpstr>Noto Sans Symbols</vt:lpstr>
      <vt:lpstr>Verdana</vt:lpstr>
      <vt:lpstr>Simple Light</vt:lpstr>
      <vt:lpstr>WPI-White</vt:lpstr>
      <vt:lpstr>Credit Score</vt:lpstr>
      <vt:lpstr>Problem Motivation and Description</vt:lpstr>
      <vt:lpstr>Dataset</vt:lpstr>
      <vt:lpstr>Dataset</vt:lpstr>
      <vt:lpstr>Data Cleaning</vt:lpstr>
      <vt:lpstr>Data Cleaning</vt:lpstr>
      <vt:lpstr>Synthetic Minority Over-Sampling Technique (SMOTE)</vt:lpstr>
      <vt:lpstr>What is SMOTE?</vt:lpstr>
      <vt:lpstr>How it helped our project?</vt:lpstr>
      <vt:lpstr>Elastic-Net</vt:lpstr>
      <vt:lpstr>What is Elastic Net?</vt:lpstr>
      <vt:lpstr>Fitting the Elastic Net Model</vt:lpstr>
      <vt:lpstr>Stacking Classifier</vt:lpstr>
      <vt:lpstr>Stacking Classifier</vt:lpstr>
      <vt:lpstr>K-Fold Cross-Validation</vt:lpstr>
      <vt:lpstr>K-Fold Cross-Validation</vt:lpstr>
      <vt:lpstr>Building the Model</vt:lpstr>
      <vt:lpstr>Building the Model</vt:lpstr>
      <vt:lpstr>Training and Testing the Model</vt:lpstr>
      <vt:lpstr>Results</vt:lpstr>
      <vt:lpstr>Results</vt:lpstr>
      <vt:lpstr>Results</vt:lpstr>
      <vt:lpstr>PowerPoint Presentation</vt:lpstr>
      <vt:lpstr>Bibliography</vt:lpstr>
      <vt:lpstr>Bibliography</vt:lpstr>
      <vt:lpstr>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Luca, Axel</cp:lastModifiedBy>
  <cp:revision>2</cp:revision>
  <dcterms:modified xsi:type="dcterms:W3CDTF">2025-01-14T01:23:43Z</dcterms:modified>
</cp:coreProperties>
</file>