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29BC3-3166-845C-DA66-A8FF42961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4ED657-F3CD-D534-7311-02593267A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6DBFE3-0BF5-E4DC-2FD8-B9DDB3D7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CCA4-6769-4EF2-B012-B8AA01F8A2CC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380AA-78D1-870E-EDDC-44522BF2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B9E263-262B-F89C-DED6-EDF5ACAE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BE2B-205B-4FB9-8A70-1DD4D2E48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36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CCEC1-F0C6-5D38-0E9F-B68BB715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A0D4DC-4F78-00CE-1943-C619624BF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B0E01-0B4B-9BD5-9D10-CADD3461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CCA4-6769-4EF2-B012-B8AA01F8A2CC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4AC78-7485-C7F6-CFC4-AFC9EE7F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DDAF4-27EA-9140-4818-7388FBCC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BE2B-205B-4FB9-8A70-1DD4D2E48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0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03A9BB-BEA2-2F14-4F7E-D04112AE8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4E3512-06E0-CF9D-0BB7-26DB203D4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C9BEA-48CF-7AC7-20B8-46CE23AA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CCA4-6769-4EF2-B012-B8AA01F8A2CC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B2862-D2B1-F72C-8A20-01CC65ED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4FFD69-0015-F5C6-E429-386D5A1C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BE2B-205B-4FB9-8A70-1DD4D2E48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74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585CF-8BCE-949F-20C7-E5E21A2E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108ADA-84D2-2660-6D31-2D8B84B07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AC57A7-8A93-D03A-2BC7-639CEC90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CCA4-6769-4EF2-B012-B8AA01F8A2CC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ADC52-A57C-9E27-A0AA-DE6BF685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B3E9F3-A1C9-9C75-81D4-95F91E69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BE2B-205B-4FB9-8A70-1DD4D2E48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1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7C031-FF63-C398-C11F-25DF6D6D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EF4AB1-C21A-028D-A638-39BEC930B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80DD43-DBF4-3D9A-BBE4-B667A595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CCA4-6769-4EF2-B012-B8AA01F8A2CC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5992DD-3CD6-2213-7CA4-696648EB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CA08AB-52C6-1B0F-9994-CF0493AF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BE2B-205B-4FB9-8A70-1DD4D2E48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4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852D4-A370-10D9-2DB2-F2440D48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5234E-1F93-3C09-5D2A-CD09D736B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E8673C-3D36-2676-496B-72F95DE4B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4C2139-E253-CBF0-D124-906FDCEA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CCA4-6769-4EF2-B012-B8AA01F8A2CC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ABB004-E19A-3BF8-2ECB-BC51CD47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936AD8-4EBA-B5B0-5355-7D9885C2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BE2B-205B-4FB9-8A70-1DD4D2E48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69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C582C-2FCA-216D-F760-A6FBCAC5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5ABEE2-FC5C-280F-C9DC-B7B1A5536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F56F58-EAB9-E44F-F7FB-D48684081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14C6AE-1952-8B8D-F328-09E6D09DD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1DD224-7B15-AD2A-74B9-3BB5A4A56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C2E201-ED32-298E-4CA3-D6E74CD1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CCA4-6769-4EF2-B012-B8AA01F8A2CC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EC8C5B-DBE7-BC45-DEC8-23A651FF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C96E80-6105-5D93-4378-501910CC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BE2B-205B-4FB9-8A70-1DD4D2E48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72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F014D-C513-CFB0-F308-5C8A92FA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9893C4-E0BE-E97A-A009-F1B118E4D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CCA4-6769-4EF2-B012-B8AA01F8A2CC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9BA8F4-69B7-D9E7-211D-F185BEB3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1F0895-607A-F5B3-AFA9-A02A04E7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BE2B-205B-4FB9-8A70-1DD4D2E48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77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031607-690C-D19F-F85E-B80BD739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CCA4-6769-4EF2-B012-B8AA01F8A2CC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B0C018-8B8F-00A5-2A20-DDA7620E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39251F-85EE-0B86-A5D9-1B0C088F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BE2B-205B-4FB9-8A70-1DD4D2E48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2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133D7-ED9F-E0A4-9E32-768A18C5A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2EECA1-E138-FF46-392D-5742BE75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5EA7F5-DCBD-27DA-5469-178A5E840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8F520B-4B13-D659-6A35-C796254C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CCA4-6769-4EF2-B012-B8AA01F8A2CC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E18685-13AF-B36C-A7C8-8B3C636D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E5BC5D-E2B3-FF1D-44B6-7A635125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BE2B-205B-4FB9-8A70-1DD4D2E48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6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626DD-44FE-83B4-968E-D2A02A9A6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093BBC-3341-5DA3-6ABA-2DED5F329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296613-0513-B781-95E4-0F9CC7376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C1484A-7BF0-9BFE-D6FA-255744AB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CCA4-6769-4EF2-B012-B8AA01F8A2CC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59A6D2-8A97-D197-EF31-B55BCAC3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0BF00B-BDAD-984B-EBE3-4E4BAEA5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BE2B-205B-4FB9-8A70-1DD4D2E48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8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9A86C8-F0AB-2B17-12A7-0C1857B99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851482-A162-60E4-E0B2-B62F8E549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DAB92-CFF7-3FC5-AD3C-3EDA136F0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43CCA4-6769-4EF2-B012-B8AA01F8A2CC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A51834-32FC-1FE4-F0D0-3474B0B52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57F284-3D85-6820-C10F-323F555F6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03BE2B-205B-4FB9-8A70-1DD4D2E48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67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nyTang1990/RedDotSyste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A30A8-7189-24C6-C9AE-F633FE9E5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5F5A69-F797-4051-B57B-53AD7864E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56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DF50D-7EF6-72CB-80CA-2A4773DD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红点设计需求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46441B-8FAF-C18A-1A53-507DCB1F6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+mj-lt"/>
              <a:buAutoNum type="arabicPeriod"/>
            </a:pPr>
            <a:r>
              <a:rPr lang="zh-CN" altLang="en-US" i="0" dirty="0">
                <a:solidFill>
                  <a:srgbClr val="413F3F"/>
                </a:solidFill>
                <a:effectLst/>
                <a:latin typeface="inherit"/>
              </a:rPr>
              <a:t>支持多种样式的红点：</a:t>
            </a:r>
            <a:r>
              <a:rPr lang="en-US" altLang="zh-CN" i="0" dirty="0">
                <a:solidFill>
                  <a:srgbClr val="413F3F"/>
                </a:solidFill>
                <a:effectLst/>
                <a:latin typeface="inherit"/>
              </a:rPr>
              <a:t>New</a:t>
            </a:r>
            <a:r>
              <a:rPr lang="zh-CN" altLang="en-US" i="0" dirty="0">
                <a:solidFill>
                  <a:srgbClr val="413F3F"/>
                </a:solidFill>
                <a:effectLst/>
                <a:latin typeface="inherit"/>
              </a:rPr>
              <a:t>红点、纯红点、数字红点、自定义红点</a:t>
            </a:r>
            <a:endParaRPr lang="en-US" altLang="zh-CN" dirty="0"/>
          </a:p>
          <a:p>
            <a:pPr algn="l" fontAlgn="base">
              <a:buFont typeface="+mj-lt"/>
              <a:buAutoNum type="arabicPeriod"/>
            </a:pPr>
            <a:r>
              <a:rPr lang="zh-CN" altLang="en-US" i="0" dirty="0">
                <a:solidFill>
                  <a:srgbClr val="413F3F"/>
                </a:solidFill>
                <a:effectLst/>
                <a:latin typeface="inherit"/>
              </a:rPr>
              <a:t>红点的树型层级关系，子红点可以影响父红点，当然红点也可以独立存在</a:t>
            </a:r>
          </a:p>
          <a:p>
            <a:pPr algn="l" fontAlgn="base">
              <a:buFont typeface="+mj-lt"/>
              <a:buAutoNum type="arabicPeriod"/>
            </a:pPr>
            <a:r>
              <a:rPr lang="zh-CN" altLang="en-US" i="0" dirty="0">
                <a:solidFill>
                  <a:srgbClr val="413F3F"/>
                </a:solidFill>
                <a:effectLst/>
                <a:latin typeface="inherit"/>
              </a:rPr>
              <a:t>红点的显示能够根据游戏的运行自动刷新，不用手动进行维护</a:t>
            </a:r>
          </a:p>
          <a:p>
            <a:pPr algn="l" fontAlgn="base">
              <a:buFont typeface="+mj-lt"/>
              <a:buAutoNum type="arabicPeriod"/>
            </a:pPr>
            <a:r>
              <a:rPr lang="zh-CN" altLang="en-US" i="0" dirty="0">
                <a:solidFill>
                  <a:srgbClr val="413F3F"/>
                </a:solidFill>
                <a:effectLst/>
                <a:latin typeface="inherit"/>
              </a:rPr>
              <a:t>红点系统应当数据和表现分离，然后进行</a:t>
            </a:r>
            <a:r>
              <a:rPr lang="zh-CN" altLang="en-US" dirty="0">
                <a:solidFill>
                  <a:srgbClr val="413F3F"/>
                </a:solidFill>
                <a:latin typeface="inherit"/>
              </a:rPr>
              <a:t>统一管理</a:t>
            </a:r>
            <a:endParaRPr lang="zh-CN" altLang="en-US" i="0" dirty="0">
              <a:solidFill>
                <a:srgbClr val="413F3F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zh-CN" altLang="en-US" i="0" dirty="0">
                <a:solidFill>
                  <a:srgbClr val="413F3F"/>
                </a:solidFill>
                <a:effectLst/>
                <a:latin typeface="inherit"/>
              </a:rPr>
              <a:t>数据变化会触发红点频繁逻辑运算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43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DD5FA-D5F4-B8AF-39CE-94A6217A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601F1-04ED-786F-8E7B-A3138CA0D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  <a:r>
              <a:rPr lang="en-US" altLang="zh-CN" dirty="0"/>
              <a:t>+UI+</a:t>
            </a:r>
            <a:r>
              <a:rPr lang="zh-CN" altLang="en-US" dirty="0"/>
              <a:t>管理分离的红点系统</a:t>
            </a:r>
          </a:p>
        </p:txBody>
      </p:sp>
    </p:spTree>
    <p:extLst>
      <p:ext uri="{BB962C8B-B14F-4D97-AF65-F5344CB8AC3E}">
        <p14:creationId xmlns:p14="http://schemas.microsoft.com/office/powerpoint/2010/main" val="271030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499E776-6916-13FD-50A1-5902511379A1}"/>
              </a:ext>
            </a:extLst>
          </p:cNvPr>
          <p:cNvSpPr/>
          <p:nvPr/>
        </p:nvSpPr>
        <p:spPr>
          <a:xfrm>
            <a:off x="569345" y="2458529"/>
            <a:ext cx="6185139" cy="3925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EC4384-D7B1-E72E-8977-0AD9B6303230}"/>
              </a:ext>
            </a:extLst>
          </p:cNvPr>
          <p:cNvSpPr txBox="1"/>
          <p:nvPr/>
        </p:nvSpPr>
        <p:spPr>
          <a:xfrm>
            <a:off x="871269" y="2786331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红点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8202D6-BDE5-B1C5-C099-971D14653327}"/>
              </a:ext>
            </a:extLst>
          </p:cNvPr>
          <p:cNvSpPr txBox="1"/>
          <p:nvPr/>
        </p:nvSpPr>
        <p:spPr>
          <a:xfrm>
            <a:off x="871269" y="31556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层级路径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701FCC-478C-D2B0-7565-4F3B97A15E6C}"/>
              </a:ext>
            </a:extLst>
          </p:cNvPr>
          <p:cNvSpPr txBox="1"/>
          <p:nvPr/>
        </p:nvSpPr>
        <p:spPr>
          <a:xfrm>
            <a:off x="871269" y="34834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父红点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F4830F-3361-CF79-2347-1DB08F16A377}"/>
              </a:ext>
            </a:extLst>
          </p:cNvPr>
          <p:cNvSpPr txBox="1"/>
          <p:nvPr/>
        </p:nvSpPr>
        <p:spPr>
          <a:xfrm>
            <a:off x="871269" y="385279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子红点列表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FE33BA-E304-0530-DCA3-96F3E404D1F3}"/>
              </a:ext>
            </a:extLst>
          </p:cNvPr>
          <p:cNvSpPr txBox="1"/>
          <p:nvPr/>
        </p:nvSpPr>
        <p:spPr>
          <a:xfrm>
            <a:off x="870456" y="4235270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红点刷新方法</a:t>
            </a:r>
            <a:r>
              <a:rPr lang="en-US" altLang="zh-CN" dirty="0"/>
              <a:t>-</a:t>
            </a:r>
            <a:r>
              <a:rPr lang="zh-CN" altLang="en-US" dirty="0"/>
              <a:t>如果没有刷新方法，递归地判断子红点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694F8F5-29BA-81D3-9876-FA69EDA48A5D}"/>
              </a:ext>
            </a:extLst>
          </p:cNvPr>
          <p:cNvSpPr/>
          <p:nvPr/>
        </p:nvSpPr>
        <p:spPr>
          <a:xfrm>
            <a:off x="8635042" y="3243532"/>
            <a:ext cx="2510286" cy="11473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红点刷新方法</a:t>
            </a:r>
            <a:endParaRPr lang="en-US" altLang="zh-CN" dirty="0"/>
          </a:p>
          <a:p>
            <a:pPr algn="ctr"/>
            <a:r>
              <a:rPr lang="en-US" altLang="zh-CN" dirty="0"/>
              <a:t>Key = </a:t>
            </a:r>
            <a:r>
              <a:rPr lang="zh-CN" altLang="en-US" dirty="0"/>
              <a:t>红点类型</a:t>
            </a:r>
            <a:endParaRPr lang="en-US" altLang="zh-CN" dirty="0"/>
          </a:p>
          <a:p>
            <a:pPr algn="ctr"/>
            <a:r>
              <a:rPr lang="en-US" altLang="zh-CN" dirty="0"/>
              <a:t>Values = </a:t>
            </a:r>
            <a:r>
              <a:rPr lang="zh-CN" altLang="en-US" dirty="0"/>
              <a:t>刷新方法</a:t>
            </a:r>
            <a:r>
              <a:rPr lang="en-US" altLang="zh-CN" dirty="0"/>
              <a:t>[]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8B42388-B325-42BD-EF7B-06055E6B9F05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323162" y="3817189"/>
            <a:ext cx="2311880" cy="615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E4C180F-B6D0-CE35-C45C-0FC1A647F8EB}"/>
              </a:ext>
            </a:extLst>
          </p:cNvPr>
          <p:cNvSpPr txBox="1"/>
          <p:nvPr/>
        </p:nvSpPr>
        <p:spPr>
          <a:xfrm>
            <a:off x="1863306" y="388189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红点结构定义</a:t>
            </a:r>
            <a:br>
              <a:rPr lang="en-US" altLang="zh-CN" dirty="0"/>
            </a:br>
            <a:r>
              <a:rPr lang="zh-CN" altLang="en-US" dirty="0"/>
              <a:t>字段可以足够用来传递上下级红点关系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3662384-69F6-452C-EB4F-871A435FC97E}"/>
              </a:ext>
            </a:extLst>
          </p:cNvPr>
          <p:cNvSpPr txBox="1"/>
          <p:nvPr/>
        </p:nvSpPr>
        <p:spPr>
          <a:xfrm>
            <a:off x="1748432" y="1401336"/>
            <a:ext cx="5493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红点条件和子红点</a:t>
            </a:r>
            <a:endParaRPr lang="en-US" altLang="zh-CN" dirty="0"/>
          </a:p>
          <a:p>
            <a:r>
              <a:rPr lang="zh-CN" altLang="en-US" dirty="0"/>
              <a:t>红点条件与关系</a:t>
            </a:r>
            <a:endParaRPr lang="en-US" altLang="zh-CN" dirty="0"/>
          </a:p>
          <a:p>
            <a:r>
              <a:rPr lang="zh-CN" altLang="en-US" dirty="0"/>
              <a:t>子红点或关系，因为有一个子红点亮父红点就应该亮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FB989E5-FFA8-BEA0-B42A-973B73646BFB}"/>
              </a:ext>
            </a:extLst>
          </p:cNvPr>
          <p:cNvGrpSpPr/>
          <p:nvPr/>
        </p:nvGrpSpPr>
        <p:grpSpPr>
          <a:xfrm>
            <a:off x="8755810" y="501936"/>
            <a:ext cx="1687757" cy="1283732"/>
            <a:chOff x="8755810" y="501936"/>
            <a:chExt cx="1687757" cy="1283732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ABC64F3C-974B-EE4E-E07D-4F2E5101AD2F}"/>
                </a:ext>
              </a:extLst>
            </p:cNvPr>
            <p:cNvGrpSpPr/>
            <p:nvPr/>
          </p:nvGrpSpPr>
          <p:grpSpPr>
            <a:xfrm>
              <a:off x="8755810" y="871268"/>
              <a:ext cx="1687757" cy="914400"/>
              <a:chOff x="8755811" y="871268"/>
              <a:chExt cx="914400" cy="914400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4EAF5A4-C191-6215-CFE3-D7CE08942F62}"/>
                  </a:ext>
                </a:extLst>
              </p:cNvPr>
              <p:cNvSpPr/>
              <p:nvPr/>
            </p:nvSpPr>
            <p:spPr>
              <a:xfrm>
                <a:off x="8755811" y="871268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B2351AE9-9BB0-AF9E-7642-6645B2427958}"/>
                  </a:ext>
                </a:extLst>
              </p:cNvPr>
              <p:cNvCxnSpPr>
                <a:stCxn id="16" idx="1"/>
                <a:endCxn id="16" idx="3"/>
              </p:cNvCxnSpPr>
              <p:nvPr/>
            </p:nvCxnSpPr>
            <p:spPr>
              <a:xfrm>
                <a:off x="8755811" y="1328468"/>
                <a:ext cx="914400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2D75C5A-2245-4EBF-DDF5-17D97C2391BB}"/>
                </a:ext>
              </a:extLst>
            </p:cNvPr>
            <p:cNvSpPr txBox="1"/>
            <p:nvPr/>
          </p:nvSpPr>
          <p:spPr>
            <a:xfrm>
              <a:off x="8923060" y="501936"/>
              <a:ext cx="1353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updateFunc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DC5C73-BCB3-7F0A-464D-0EE4B8650ED6}"/>
                </a:ext>
              </a:extLst>
            </p:cNvPr>
            <p:cNvSpPr txBox="1"/>
            <p:nvPr/>
          </p:nvSpPr>
          <p:spPr>
            <a:xfrm>
              <a:off x="9243854" y="92032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脏标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CF1EF3-5954-9B9F-8977-F84E083034D7}"/>
                </a:ext>
              </a:extLst>
            </p:cNvPr>
            <p:cNvSpPr txBox="1"/>
            <p:nvPr/>
          </p:nvSpPr>
          <p:spPr>
            <a:xfrm>
              <a:off x="8840997" y="1371598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回调函数列表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48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601E7-EDF2-B527-ACC8-FB6372E5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AD748-8C1F-ACB7-6B3A-43ABB222B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GitHub - TonyTang1990/</a:t>
            </a:r>
            <a:r>
              <a:rPr lang="en-US" altLang="zh-CN" dirty="0" err="1">
                <a:hlinkClick r:id="rId2"/>
              </a:rPr>
              <a:t>RedDotSystem</a:t>
            </a:r>
            <a:r>
              <a:rPr lang="en-US" altLang="zh-CN" dirty="0">
                <a:hlinkClick r:id="rId2"/>
              </a:rPr>
              <a:t>: </a:t>
            </a:r>
            <a:r>
              <a:rPr lang="zh-CN" altLang="en-US" dirty="0">
                <a:hlinkClick r:id="rId2"/>
              </a:rPr>
              <a:t>红点系统框架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37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203</Words>
  <Application>Microsoft Office PowerPoint</Application>
  <PresentationFormat>宽屏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inherit</vt:lpstr>
      <vt:lpstr>等线</vt:lpstr>
      <vt:lpstr>等线 Light</vt:lpstr>
      <vt:lpstr>Arial</vt:lpstr>
      <vt:lpstr>Office 主题​​</vt:lpstr>
      <vt:lpstr>PowerPoint 演示文稿</vt:lpstr>
      <vt:lpstr>红点设计需求</vt:lpstr>
      <vt:lpstr>设计目标</vt:lpstr>
      <vt:lpstr>PowerPoint 演示文稿</vt:lpstr>
      <vt:lpstr>参考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吴俊飞</dc:creator>
  <cp:lastModifiedBy>吴俊飞</cp:lastModifiedBy>
  <cp:revision>19</cp:revision>
  <dcterms:created xsi:type="dcterms:W3CDTF">2025-05-23T07:14:25Z</dcterms:created>
  <dcterms:modified xsi:type="dcterms:W3CDTF">2025-05-23T08:50:14Z</dcterms:modified>
</cp:coreProperties>
</file>