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55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9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0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33C9-71BA-4A90-9AFA-68932415B4D4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5A3C-E6F1-496A-B812-09E5C551E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5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1760" y="897225"/>
            <a:ext cx="1584176" cy="93610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580112" y="897225"/>
            <a:ext cx="1584176" cy="93610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995936" y="889518"/>
            <a:ext cx="1584176" cy="93610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164288" y="889518"/>
            <a:ext cx="1584176" cy="93610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1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Charlie, Battersby</dc:creator>
  <cp:lastModifiedBy>Charlie, Battersby</cp:lastModifiedBy>
  <cp:revision>1</cp:revision>
  <dcterms:created xsi:type="dcterms:W3CDTF">2018-03-13T09:15:33Z</dcterms:created>
  <dcterms:modified xsi:type="dcterms:W3CDTF">2018-03-13T09:21:24Z</dcterms:modified>
</cp:coreProperties>
</file>