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068F-FC88-497F-B002-D5062B9DCFFB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36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068F-FC88-497F-B002-D5062B9DCFFB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2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068F-FC88-497F-B002-D5062B9DCFFB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1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068F-FC88-497F-B002-D5062B9DCFFB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29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068F-FC88-497F-B002-D5062B9DCFFB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068F-FC88-497F-B002-D5062B9DCFFB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71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068F-FC88-497F-B002-D5062B9DCFFB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068F-FC88-497F-B002-D5062B9DCFFB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56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068F-FC88-497F-B002-D5062B9DCFFB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05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068F-FC88-497F-B002-D5062B9DCFFB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4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068F-FC88-497F-B002-D5062B9DCFFB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19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068F-FC88-497F-B002-D5062B9DCFFB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6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512" t="-310417" r="481512" b="310417"/>
          <a:stretch>
            <a:fillRect/>
          </a:stretch>
        </p:blipFill>
        <p:spPr bwMode="auto">
          <a:xfrm>
            <a:off x="1504950" y="609600"/>
            <a:ext cx="377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19725" y="457200"/>
            <a:ext cx="5334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953125" y="457200"/>
            <a:ext cx="533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486525" y="457200"/>
            <a:ext cx="533400" cy="533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419725" y="990600"/>
            <a:ext cx="533400" cy="533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953125" y="9906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486525" y="990600"/>
            <a:ext cx="5334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751824" y="-213803"/>
            <a:ext cx="16540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Cambria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Cambria (18) 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751824" y="353836"/>
            <a:ext cx="278634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Times new roman </a:t>
            </a:r>
            <a:endParaRPr kumimoji="0" lang="en-GB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Abcdefghijklmnopqurtuvwxyz</a:t>
            </a:r>
            <a:endParaRPr kumimoji="0" lang="en-GB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ABCDEFGHIJKLMNOPQRSTIVWXYZ</a:t>
            </a:r>
            <a:endParaRPr kumimoji="0" lang="en-GB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" y="45052"/>
            <a:ext cx="1047392" cy="207807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7112"/>
            <a:ext cx="9144000" cy="24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" y="2024897"/>
            <a:ext cx="3763888" cy="241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24897"/>
            <a:ext cx="5364088" cy="241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94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New Rickstones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James, Brown</dc:creator>
  <cp:lastModifiedBy>James, Brown</cp:lastModifiedBy>
  <cp:revision>5</cp:revision>
  <dcterms:created xsi:type="dcterms:W3CDTF">2018-01-23T10:31:57Z</dcterms:created>
  <dcterms:modified xsi:type="dcterms:W3CDTF">2018-06-15T08:08:26Z</dcterms:modified>
</cp:coreProperties>
</file>