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B0A-BA55-4C6A-A484-5599EAAA8E3D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9381-7F7A-477E-B24F-BE2F84FF0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85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B0A-BA55-4C6A-A484-5599EAAA8E3D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9381-7F7A-477E-B24F-BE2F84FF0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98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B0A-BA55-4C6A-A484-5599EAAA8E3D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9381-7F7A-477E-B24F-BE2F84FF0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0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B0A-BA55-4C6A-A484-5599EAAA8E3D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9381-7F7A-477E-B24F-BE2F84FF0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4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B0A-BA55-4C6A-A484-5599EAAA8E3D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9381-7F7A-477E-B24F-BE2F84FF0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8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B0A-BA55-4C6A-A484-5599EAAA8E3D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9381-7F7A-477E-B24F-BE2F84FF0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6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B0A-BA55-4C6A-A484-5599EAAA8E3D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9381-7F7A-477E-B24F-BE2F84FF0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18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B0A-BA55-4C6A-A484-5599EAAA8E3D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9381-7F7A-477E-B24F-BE2F84FF0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95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B0A-BA55-4C6A-A484-5599EAAA8E3D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9381-7F7A-477E-B24F-BE2F84FF0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35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B0A-BA55-4C6A-A484-5599EAAA8E3D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9381-7F7A-477E-B24F-BE2F84FF0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89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B0A-BA55-4C6A-A484-5599EAAA8E3D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9381-7F7A-477E-B24F-BE2F84FF0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7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DB0A-BA55-4C6A-A484-5599EAAA8E3D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9381-7F7A-477E-B24F-BE2F84FF0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85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6048" cy="1988840"/>
          </a:xfrm>
          <a:prstGeom prst="rect">
            <a:avLst/>
          </a:prstGeom>
        </p:spPr>
      </p:pic>
      <p:pic>
        <p:nvPicPr>
          <p:cNvPr id="1031" name="Picture 7" descr="Image result for facebook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856" y="0"/>
            <a:ext cx="1296144" cy="61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56376" y="6597352"/>
            <a:ext cx="1187624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Back to home 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47664" y="15280"/>
            <a:ext cx="5544616" cy="1541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Banner 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547664" y="1700808"/>
            <a:ext cx="5544616" cy="86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Job description </a:t>
            </a:r>
            <a:endParaRPr lang="en-GB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0"/>
            <a:ext cx="618161" cy="61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164288" y="692696"/>
            <a:ext cx="1979712" cy="1872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 form link 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388424" y="5733256"/>
            <a:ext cx="732968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7610240" y="5733256"/>
            <a:ext cx="755576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610240" y="5013176"/>
            <a:ext cx="755576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8365816" y="5013176"/>
            <a:ext cx="755576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2852936"/>
            <a:ext cx="15476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Contact us </a:t>
            </a:r>
            <a:endParaRPr lang="en-GB" sz="2000" dirty="0"/>
          </a:p>
        </p:txBody>
      </p:sp>
      <p:sp>
        <p:nvSpPr>
          <p:cNvPr id="3" name="Rectangle 2"/>
          <p:cNvSpPr/>
          <p:nvPr/>
        </p:nvSpPr>
        <p:spPr>
          <a:xfrm>
            <a:off x="0" y="3861048"/>
            <a:ext cx="15476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About us 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4869160"/>
            <a:ext cx="15476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Application form</a:t>
            </a:r>
            <a:endParaRPr lang="en-GB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5920849"/>
            <a:ext cx="15476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FAQ’s</a:t>
            </a:r>
            <a:endParaRPr lang="en-GB" sz="2000" dirty="0"/>
          </a:p>
        </p:txBody>
      </p:sp>
      <p:sp>
        <p:nvSpPr>
          <p:cNvPr id="15" name="Rectangle 14"/>
          <p:cNvSpPr/>
          <p:nvPr/>
        </p:nvSpPr>
        <p:spPr>
          <a:xfrm>
            <a:off x="2267744" y="2852936"/>
            <a:ext cx="4824536" cy="30679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Description of the business and the work they do.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609329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Fonts size 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6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Rickstones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James, Brown</dc:creator>
  <cp:lastModifiedBy>James, Brown</cp:lastModifiedBy>
  <cp:revision>5</cp:revision>
  <dcterms:created xsi:type="dcterms:W3CDTF">2018-01-30T10:01:25Z</dcterms:created>
  <dcterms:modified xsi:type="dcterms:W3CDTF">2019-02-28T12:55:38Z</dcterms:modified>
</cp:coreProperties>
</file>