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AKT/fzs0PaF7RwRvnhURYn7W6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30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03425" y="744538"/>
            <a:ext cx="27908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33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20090" y="3976805"/>
            <a:ext cx="8161020" cy="274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17253" y="673646"/>
            <a:ext cx="9601200" cy="0"/>
          </a:xfrm>
          <a:prstGeom prst="straightConnector1">
            <a:avLst/>
          </a:prstGeom>
          <a:noFill/>
          <a:ln w="28575" cap="flat" cmpd="sng">
            <a:solidFill>
              <a:srgbClr val="749CD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3"/>
          <p:cNvCxnSpPr/>
          <p:nvPr/>
        </p:nvCxnSpPr>
        <p:spPr>
          <a:xfrm>
            <a:off x="-20130" y="12488943"/>
            <a:ext cx="9601200" cy="0"/>
          </a:xfrm>
          <a:prstGeom prst="straightConnector1">
            <a:avLst/>
          </a:prstGeom>
          <a:noFill/>
          <a:ln w="28575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76368" y="2890733"/>
            <a:ext cx="8448464" cy="864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-1750310" y="10016716"/>
            <a:ext cx="20387733" cy="226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-6367547" y="7828109"/>
            <a:ext cx="20387733" cy="664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algun Gothic"/>
              <a:buNone/>
              <a:defRPr sz="56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58429" y="5425876"/>
            <a:ext cx="8161020" cy="280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03403" y="5576993"/>
            <a:ext cx="4457224" cy="1576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47625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marL="914400" lvl="1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marL="2743200" lvl="5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marL="3200400" lvl="6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marL="3657600" lvl="7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marL="4114800" lvl="8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120640" y="5576993"/>
            <a:ext cx="4457224" cy="1576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47625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marL="914400" lvl="1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marL="2743200" lvl="5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marL="3200400" lvl="6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marL="3657600" lvl="7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marL="4114800" lvl="8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b" anchorCtr="0">
            <a:normAutofit/>
          </a:bodyPr>
          <a:lstStyle>
            <a:lvl1pPr marL="457200" lvl="0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80060" y="4059766"/>
            <a:ext cx="4242197" cy="737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4877283" y="2865544"/>
            <a:ext cx="4243864" cy="119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b" anchorCtr="0">
            <a:normAutofit/>
          </a:bodyPr>
          <a:lstStyle>
            <a:lvl1pPr marL="457200" lvl="0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4877283" y="4059766"/>
            <a:ext cx="4243864" cy="737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480067" y="509693"/>
            <a:ext cx="3158729" cy="21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753802" y="509705"/>
            <a:ext cx="5367338" cy="1092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5143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1pPr>
            <a:lvl2pPr marL="914400" lvl="1" indent="-47625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–"/>
              <a:defRPr sz="3900"/>
            </a:lvl2pPr>
            <a:lvl3pPr marL="1371600" lvl="2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80067" y="2678865"/>
            <a:ext cx="3158729" cy="875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1881902" y="1143847"/>
            <a:ext cx="5760720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881902" y="10019031"/>
            <a:ext cx="5760720" cy="150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Malgun Gothic"/>
              <a:buNone/>
              <a:defRPr sz="6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t" anchorCtr="0">
            <a:normAutofit/>
          </a:bodyPr>
          <a:lstStyle>
            <a:lvl1pPr marL="457200" marR="0" lvl="0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sz="4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sz="3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00" tIns="63950" rIns="127900" bIns="639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34816" y="1621918"/>
            <a:ext cx="93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638098" marR="0" lvl="1" indent="-180953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 cap="none">
                <a:solidFill>
                  <a:srgbClr val="0000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작품 설명 :</a:t>
            </a:r>
            <a:endParaRPr sz="2000" b="1" i="0" u="none" strike="noStrike" cap="none">
              <a:solidFill>
                <a:srgbClr val="0000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" y="3167809"/>
            <a:ext cx="92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45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구성 그림 &amp; 사진 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56442" y="6955617"/>
            <a:ext cx="92883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125128" y="163629"/>
            <a:ext cx="5669280" cy="119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en-US" altLang="ko-KR" sz="4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4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4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블루투스 자동차와 스마트 주차장</a:t>
            </a:r>
            <a:endParaRPr sz="4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33650" y="2071183"/>
            <a:ext cx="81717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RC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카에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연결된 블루투스 모듈을 통해 스마트폰으로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RC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카를 무선 조종할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 자동차가 주차장 근처에 도달하면 초음파 센서가 이를 감지해 주차장 문이 자동으로 열린다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 인해 편리한 주차가 가능하다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6058409" y="308008"/>
            <a:ext cx="3446538" cy="923330"/>
            <a:chOff x="6573361" y="173255"/>
            <a:chExt cx="3446538" cy="923330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73361" y="209109"/>
              <a:ext cx="862769" cy="862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7295949" y="173255"/>
              <a:ext cx="27239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전자전시회</a:t>
              </a:r>
              <a:endParaRPr sz="4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SEE (Soongsil Electronic Exhibition)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44379" y="1382027"/>
            <a:ext cx="9298004" cy="109888"/>
          </a:xfrm>
          <a:prstGeom prst="rect">
            <a:avLst/>
          </a:prstGeom>
          <a:solidFill>
            <a:srgbClr val="006E93"/>
          </a:solidFill>
          <a:ln w="25400" cap="flat" cmpd="sng">
            <a:solidFill>
              <a:srgbClr val="006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1598" y="12396932"/>
            <a:ext cx="9298004" cy="45719"/>
          </a:xfrm>
          <a:prstGeom prst="rect">
            <a:avLst/>
          </a:prstGeom>
          <a:solidFill>
            <a:srgbClr val="006E93"/>
          </a:solidFill>
          <a:ln w="25400" cap="flat" cmpd="sng">
            <a:solidFill>
              <a:srgbClr val="006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115438" y="11536424"/>
            <a:ext cx="7611479" cy="34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블루투스 자동차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(RC</a:t>
            </a:r>
            <a:r>
              <a:rPr lang="ko-KR" altLang="en-US" sz="1800" dirty="0"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en-US" altLang="ko-KR" sz="1800" dirty="0">
                <a:latin typeface="Malgun Gothic"/>
                <a:ea typeface="Malgun Gothic"/>
                <a:cs typeface="Malgun Gothic"/>
                <a:sym typeface="Malgun Gothic"/>
              </a:rPr>
              <a:t>)&gt;</a:t>
            </a:r>
            <a:endParaRPr sz="1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2F649-2FFA-4549-A807-04689630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2" y="3744725"/>
            <a:ext cx="4258908" cy="3978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FAF0EA-74DC-4D64-B5B7-CC24466AD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667" y="3758335"/>
            <a:ext cx="4651280" cy="3978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FEA77A-5C81-4E4D-BAFA-8833C7D3F414}"/>
              </a:ext>
            </a:extLst>
          </p:cNvPr>
          <p:cNvSpPr txBox="1"/>
          <p:nvPr/>
        </p:nvSpPr>
        <p:spPr>
          <a:xfrm>
            <a:off x="269312" y="7950109"/>
            <a:ext cx="42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블루투스 모듈을 이용한 </a:t>
            </a:r>
            <a:r>
              <a:rPr lang="en-US" altLang="ko-KR" sz="1800" dirty="0"/>
              <a:t>RC</a:t>
            </a:r>
            <a:r>
              <a:rPr lang="ko-KR" altLang="en-US" sz="1800" dirty="0"/>
              <a:t>카 회로도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C18E3-9ED8-4C7F-AD87-6FFFA39373DA}"/>
              </a:ext>
            </a:extLst>
          </p:cNvPr>
          <p:cNvSpPr txBox="1"/>
          <p:nvPr/>
        </p:nvSpPr>
        <p:spPr>
          <a:xfrm>
            <a:off x="4637314" y="7950109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초음파 센서를 이용한 자동문 주차장 회로도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79E604-66B2-4E5B-B678-16C0357FF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223" y="8569909"/>
            <a:ext cx="4505954" cy="2867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0" y="2119188"/>
            <a:ext cx="9288300" cy="103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45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프로젝트 설명</a:t>
            </a:r>
            <a:endParaRPr lang="en-US" altLang="ko-KR" sz="2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145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125128" y="163629"/>
            <a:ext cx="5669280" cy="119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[A3] </a:t>
            </a:r>
            <a:r>
              <a:rPr lang="ko-KR" altLang="en-US" sz="4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블루투스 자동차와 스마트 주차장</a:t>
            </a:r>
            <a:endParaRPr sz="41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6058409" y="308008"/>
            <a:ext cx="3446538" cy="923330"/>
            <a:chOff x="6573361" y="173255"/>
            <a:chExt cx="3446538" cy="923330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73361" y="209109"/>
              <a:ext cx="862769" cy="862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 txBox="1"/>
            <p:nvPr/>
          </p:nvSpPr>
          <p:spPr>
            <a:xfrm>
              <a:off x="7295949" y="173255"/>
              <a:ext cx="272395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전자전시회</a:t>
              </a:r>
              <a:endParaRPr sz="4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SEE (Soongsil Electronic Exhibition)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44379" y="1382027"/>
            <a:ext cx="9298004" cy="109888"/>
          </a:xfrm>
          <a:prstGeom prst="rect">
            <a:avLst/>
          </a:prstGeom>
          <a:solidFill>
            <a:srgbClr val="006E93"/>
          </a:solidFill>
          <a:ln w="25400" cap="flat" cmpd="sng">
            <a:solidFill>
              <a:srgbClr val="006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1598" y="12396932"/>
            <a:ext cx="9298004" cy="45719"/>
          </a:xfrm>
          <a:prstGeom prst="rect">
            <a:avLst/>
          </a:prstGeom>
          <a:solidFill>
            <a:srgbClr val="006E93"/>
          </a:solidFill>
          <a:ln w="25400" cap="flat" cmpd="sng">
            <a:solidFill>
              <a:srgbClr val="006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08214" y="11008140"/>
            <a:ext cx="8649251" cy="129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1600" dirty="0"/>
              <a:t>Switch – Case</a:t>
            </a:r>
            <a:r>
              <a:rPr lang="ko-KR" altLang="ko-KR" sz="1600" dirty="0"/>
              <a:t>문</a:t>
            </a:r>
            <a:r>
              <a:rPr lang="ko-KR" altLang="en-US" sz="1600" dirty="0"/>
              <a:t>의 코드를 통해 각각의 알파벳 값에 </a:t>
            </a:r>
            <a:r>
              <a:rPr lang="en-US" altLang="ko-KR" sz="1600" dirty="0"/>
              <a:t>RC</a:t>
            </a:r>
            <a:r>
              <a:rPr lang="ko-KR" altLang="en-US" sz="1600" dirty="0" err="1"/>
              <a:t>카의</a:t>
            </a:r>
            <a:r>
              <a:rPr lang="ko-KR" altLang="en-US" sz="1600" dirty="0"/>
              <a:t> 동작 내용을 저장한다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이와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일치하는 값을 스마트폰 블루투스 어플의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Controller mode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에 할당함으로써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RC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카를 무선조종 할 수 있다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한편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초음파 센서가 일정 거리 이내에서 움직임을 감지하면 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서보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모터를 작동시키는 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If – else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문 코드를 작성한다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이때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서보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모터를 주차장 문에 부착하면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자동으로 열리고 닫히는 자동문 주차장이 완성된다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A975AC-ABDD-4FD1-B27A-EB5A3543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827" y="8118081"/>
            <a:ext cx="4975501" cy="22358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9F9FC3-30A2-4C80-B2C4-0CF498E98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48" y="2184576"/>
            <a:ext cx="2879130" cy="5265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E5499C-D779-4D58-9F78-0BE914846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13" y="2765193"/>
            <a:ext cx="2413623" cy="76848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12931-0813-4529-B288-5EDE91AFE741}"/>
              </a:ext>
            </a:extLst>
          </p:cNvPr>
          <p:cNvSpPr txBox="1"/>
          <p:nvPr/>
        </p:nvSpPr>
        <p:spPr>
          <a:xfrm>
            <a:off x="1117430" y="10531088"/>
            <a:ext cx="292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&lt;RC</a:t>
            </a:r>
            <a:r>
              <a:rPr lang="ko-KR" altLang="en-US" sz="1800" dirty="0"/>
              <a:t>카 조종 코드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1CFC0-E462-4697-9031-6A37A3A77741}"/>
              </a:ext>
            </a:extLst>
          </p:cNvPr>
          <p:cNvSpPr txBox="1"/>
          <p:nvPr/>
        </p:nvSpPr>
        <p:spPr>
          <a:xfrm>
            <a:off x="4240537" y="7544972"/>
            <a:ext cx="481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자동문 주차장 코드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9B878-E50F-48D2-8FD1-8C816FCE0ACB}"/>
              </a:ext>
            </a:extLst>
          </p:cNvPr>
          <p:cNvSpPr txBox="1"/>
          <p:nvPr/>
        </p:nvSpPr>
        <p:spPr>
          <a:xfrm>
            <a:off x="3689827" y="10450006"/>
            <a:ext cx="497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&lt;</a:t>
            </a:r>
            <a:r>
              <a:rPr lang="ko-KR" altLang="en-US" sz="1800" dirty="0"/>
              <a:t>스마트폰 블루투스 어플의 </a:t>
            </a:r>
            <a:r>
              <a:rPr lang="en-US" altLang="ko-KR" sz="1800" dirty="0"/>
              <a:t>Controller mode&gt;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185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186</Words>
  <Application>Microsoft Office PowerPoint</Application>
  <PresentationFormat>A3 용지(297x420mm)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10</cp:lastModifiedBy>
  <cp:revision>10</cp:revision>
  <dcterms:created xsi:type="dcterms:W3CDTF">2019-06-10T12:28:44Z</dcterms:created>
  <dcterms:modified xsi:type="dcterms:W3CDTF">2022-05-27T03:29:46Z</dcterms:modified>
</cp:coreProperties>
</file>