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9601200" cy="12801600" type="A3"/>
  <p:notesSz cx="6797675" cy="9926638"/>
  <p:defaultTextStyle>
    <a:defPPr>
      <a:defRPr lang="ko-KR"/>
    </a:defPPr>
    <a:lvl1pPr marL="0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6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5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9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2742" y="8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20215-E45B-4D65-BF48-B9F8C53FC01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A52EB-E7BF-4E34-9DDC-C202A26B1C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436" algn="l" defTabSz="9142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725" algn="l" defTabSz="9142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9142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03425" y="744538"/>
            <a:ext cx="27908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52EB-E7BF-4E34-9DDC-C202A26B1CE3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0090" y="3976805"/>
            <a:ext cx="8161020" cy="274404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9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8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8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8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7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7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6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C5F3-50FE-4D06-8294-F9AC4DBD0009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A4A6-DB93-4A61-8B10-C18DC305DB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7253" y="673646"/>
            <a:ext cx="9601200" cy="0"/>
          </a:xfrm>
          <a:prstGeom prst="line">
            <a:avLst/>
          </a:prstGeom>
          <a:ln w="28575">
            <a:solidFill>
              <a:srgbClr val="74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20130" y="12488943"/>
            <a:ext cx="96012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C5F3-50FE-4D06-8294-F9AC4DBD0009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A4A6-DB93-4A61-8B10-C18DC305D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9248" y="957158"/>
            <a:ext cx="2268616" cy="203877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403" y="957158"/>
            <a:ext cx="6645831" cy="203877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C5F3-50FE-4D06-8294-F9AC4DBD0009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A4A6-DB93-4A61-8B10-C18DC305D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C5F3-50FE-4D06-8294-F9AC4DBD0009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A4A6-DB93-4A61-8B10-C18DC305D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8429" y="542587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961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923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188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847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80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77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733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69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C5F3-50FE-4D06-8294-F9AC4DBD0009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A4A6-DB93-4A61-8B10-C18DC305D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403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0640" y="5576993"/>
            <a:ext cx="4457224" cy="1576789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C5F3-50FE-4D06-8294-F9AC4DBD0009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A4A6-DB93-4A61-8B10-C18DC305D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618" indent="0">
              <a:buNone/>
              <a:defRPr sz="2800" b="1"/>
            </a:lvl2pPr>
            <a:lvl3pPr marL="1279236" indent="0">
              <a:buNone/>
              <a:defRPr sz="2500" b="1"/>
            </a:lvl3pPr>
            <a:lvl4pPr marL="1918855" indent="0">
              <a:buNone/>
              <a:defRPr sz="2200" b="1"/>
            </a:lvl4pPr>
            <a:lvl5pPr marL="2558473" indent="0">
              <a:buNone/>
              <a:defRPr sz="2200" b="1"/>
            </a:lvl5pPr>
            <a:lvl6pPr marL="3198094" indent="0">
              <a:buNone/>
              <a:defRPr sz="2200" b="1"/>
            </a:lvl6pPr>
            <a:lvl7pPr marL="3837716" indent="0">
              <a:buNone/>
              <a:defRPr sz="2200" b="1"/>
            </a:lvl7pPr>
            <a:lvl8pPr marL="4477334" indent="0">
              <a:buNone/>
              <a:defRPr sz="2200" b="1"/>
            </a:lvl8pPr>
            <a:lvl9pPr marL="5116954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77283" y="2865544"/>
            <a:ext cx="4243864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618" indent="0">
              <a:buNone/>
              <a:defRPr sz="2800" b="1"/>
            </a:lvl2pPr>
            <a:lvl3pPr marL="1279236" indent="0">
              <a:buNone/>
              <a:defRPr sz="2500" b="1"/>
            </a:lvl3pPr>
            <a:lvl4pPr marL="1918855" indent="0">
              <a:buNone/>
              <a:defRPr sz="2200" b="1"/>
            </a:lvl4pPr>
            <a:lvl5pPr marL="2558473" indent="0">
              <a:buNone/>
              <a:defRPr sz="2200" b="1"/>
            </a:lvl5pPr>
            <a:lvl6pPr marL="3198094" indent="0">
              <a:buNone/>
              <a:defRPr sz="2200" b="1"/>
            </a:lvl6pPr>
            <a:lvl7pPr marL="3837716" indent="0">
              <a:buNone/>
              <a:defRPr sz="2200" b="1"/>
            </a:lvl7pPr>
            <a:lvl8pPr marL="4477334" indent="0">
              <a:buNone/>
              <a:defRPr sz="2200" b="1"/>
            </a:lvl8pPr>
            <a:lvl9pPr marL="5116954" indent="0">
              <a:buNone/>
              <a:defRPr sz="2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77283" y="4059766"/>
            <a:ext cx="4243864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C5F3-50FE-4D06-8294-F9AC4DBD0009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A4A6-DB93-4A61-8B10-C18DC305D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C5F3-50FE-4D06-8294-F9AC4DBD0009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A4A6-DB93-4A61-8B10-C18DC305D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C5F3-50FE-4D06-8294-F9AC4DBD0009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A4A6-DB93-4A61-8B10-C18DC305D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7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3802" y="50970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0067" y="267886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39618" indent="0">
              <a:buNone/>
              <a:defRPr sz="1700"/>
            </a:lvl2pPr>
            <a:lvl3pPr marL="1279236" indent="0">
              <a:buNone/>
              <a:defRPr sz="1400"/>
            </a:lvl3pPr>
            <a:lvl4pPr marL="1918855" indent="0">
              <a:buNone/>
              <a:defRPr sz="1300"/>
            </a:lvl4pPr>
            <a:lvl5pPr marL="2558473" indent="0">
              <a:buNone/>
              <a:defRPr sz="1300"/>
            </a:lvl5pPr>
            <a:lvl6pPr marL="3198094" indent="0">
              <a:buNone/>
              <a:defRPr sz="1300"/>
            </a:lvl6pPr>
            <a:lvl7pPr marL="3837716" indent="0">
              <a:buNone/>
              <a:defRPr sz="1300"/>
            </a:lvl7pPr>
            <a:lvl8pPr marL="4477334" indent="0">
              <a:buNone/>
              <a:defRPr sz="1300"/>
            </a:lvl8pPr>
            <a:lvl9pPr marL="5116954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C5F3-50FE-4D06-8294-F9AC4DBD0009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A4A6-DB93-4A61-8B10-C18DC305D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39618" indent="0">
              <a:buNone/>
              <a:defRPr sz="3900"/>
            </a:lvl2pPr>
            <a:lvl3pPr marL="1279236" indent="0">
              <a:buNone/>
              <a:defRPr sz="3400"/>
            </a:lvl3pPr>
            <a:lvl4pPr marL="1918855" indent="0">
              <a:buNone/>
              <a:defRPr sz="2800"/>
            </a:lvl4pPr>
            <a:lvl5pPr marL="2558473" indent="0">
              <a:buNone/>
              <a:defRPr sz="2800"/>
            </a:lvl5pPr>
            <a:lvl6pPr marL="3198094" indent="0">
              <a:buNone/>
              <a:defRPr sz="2800"/>
            </a:lvl6pPr>
            <a:lvl7pPr marL="3837716" indent="0">
              <a:buNone/>
              <a:defRPr sz="2800"/>
            </a:lvl7pPr>
            <a:lvl8pPr marL="4477334" indent="0">
              <a:buNone/>
              <a:defRPr sz="2800"/>
            </a:lvl8pPr>
            <a:lvl9pPr marL="5116954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39618" indent="0">
              <a:buNone/>
              <a:defRPr sz="1700"/>
            </a:lvl2pPr>
            <a:lvl3pPr marL="1279236" indent="0">
              <a:buNone/>
              <a:defRPr sz="1400"/>
            </a:lvl3pPr>
            <a:lvl4pPr marL="1918855" indent="0">
              <a:buNone/>
              <a:defRPr sz="1300"/>
            </a:lvl4pPr>
            <a:lvl5pPr marL="2558473" indent="0">
              <a:buNone/>
              <a:defRPr sz="1300"/>
            </a:lvl5pPr>
            <a:lvl6pPr marL="3198094" indent="0">
              <a:buNone/>
              <a:defRPr sz="1300"/>
            </a:lvl6pPr>
            <a:lvl7pPr marL="3837716" indent="0">
              <a:buNone/>
              <a:defRPr sz="1300"/>
            </a:lvl7pPr>
            <a:lvl8pPr marL="4477334" indent="0">
              <a:buNone/>
              <a:defRPr sz="1300"/>
            </a:lvl8pPr>
            <a:lvl9pPr marL="5116954" indent="0">
              <a:buNone/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C5F3-50FE-4D06-8294-F9AC4DBD0009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A4A6-DB93-4A61-8B10-C18DC305D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7924" tIns="63966" rIns="127924" bIns="63966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7924" tIns="63966" rIns="127924" bIns="6396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0060" y="11865199"/>
            <a:ext cx="2240280" cy="681567"/>
          </a:xfrm>
          <a:prstGeom prst="rect">
            <a:avLst/>
          </a:prstGeom>
        </p:spPr>
        <p:txBody>
          <a:bodyPr vert="horz" lIns="127924" tIns="63966" rIns="127924" bIns="63966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C5F3-50FE-4D06-8294-F9AC4DBD0009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0410" y="11865199"/>
            <a:ext cx="3040380" cy="681567"/>
          </a:xfrm>
          <a:prstGeom prst="rect">
            <a:avLst/>
          </a:prstGeom>
        </p:spPr>
        <p:txBody>
          <a:bodyPr vert="horz" lIns="127924" tIns="63966" rIns="127924" bIns="63966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80860" y="11865199"/>
            <a:ext cx="2240280" cy="681567"/>
          </a:xfrm>
          <a:prstGeom prst="rect">
            <a:avLst/>
          </a:prstGeom>
        </p:spPr>
        <p:txBody>
          <a:bodyPr vert="horz" lIns="127924" tIns="63966" rIns="127924" bIns="63966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6A4A6-DB93-4A61-8B10-C18DC305DB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79236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716" indent="-479716" algn="l" defTabSz="1279236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382" indent="-399757" algn="l" defTabSz="1279236" rtl="0" eaLnBrk="1" latinLnBrk="1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9049" indent="-319809" algn="l" defTabSz="1279236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8667" indent="-319809" algn="l" defTabSz="127923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8285" indent="-319809" algn="l" defTabSz="1279236" rtl="0" eaLnBrk="1" latinLnBrk="1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7905" indent="-319809" algn="l" defTabSz="1279236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7523" indent="-319809" algn="l" defTabSz="1279236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7145" indent="-319809" algn="l" defTabSz="1279236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6766" indent="-319809" algn="l" defTabSz="1279236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79236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9618" algn="l" defTabSz="1279236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236" algn="l" defTabSz="1279236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8855" algn="l" defTabSz="1279236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8473" algn="l" defTabSz="1279236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8094" algn="l" defTabSz="1279236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37716" algn="l" defTabSz="1279236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77334" algn="l" defTabSz="1279236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16954" algn="l" defTabSz="1279236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797725"/>
            <a:ext cx="9307629" cy="400097"/>
          </a:xfrm>
          <a:prstGeom prst="rect">
            <a:avLst/>
          </a:prstGeom>
          <a:noFill/>
        </p:spPr>
        <p:txBody>
          <a:bodyPr wrap="square" lIns="91428" tIns="45714" rIns="91428" bIns="45714" rtlCol="0" anchor="ctr" anchorCtr="0">
            <a:spAutoFit/>
          </a:bodyPr>
          <a:lstStyle/>
          <a:p>
            <a:pPr marL="638098" lvl="1" indent="-180953">
              <a:buAutoNum type="arabicPeriod"/>
            </a:pPr>
            <a:r>
              <a:rPr lang="ko-KR" altLang="en-US" sz="2000" b="1" dirty="0">
                <a:solidFill>
                  <a:srgbClr val="000066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+mj-lt"/>
              </a:rPr>
              <a:t>간단한 작품 설명 </a:t>
            </a:r>
            <a:endParaRPr lang="en-US" altLang="ko-KR" sz="2000" b="1" dirty="0">
              <a:solidFill>
                <a:srgbClr val="00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74" y="3446913"/>
            <a:ext cx="9278755" cy="400097"/>
          </a:xfrm>
          <a:prstGeom prst="rect">
            <a:avLst/>
          </a:prstGeom>
          <a:noFill/>
        </p:spPr>
        <p:txBody>
          <a:bodyPr wrap="square" lIns="91428" tIns="45714" rIns="91428" bIns="45714" rtlCol="0" anchor="ctr" anchorCtr="0">
            <a:spAutoFit/>
          </a:bodyPr>
          <a:lstStyle/>
          <a:p>
            <a:pPr lvl="1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그림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753" y="8080000"/>
            <a:ext cx="9288379" cy="3116547"/>
          </a:xfrm>
          <a:prstGeom prst="rect">
            <a:avLst/>
          </a:prstGeom>
          <a:noFill/>
        </p:spPr>
        <p:txBody>
          <a:bodyPr wrap="square" lIns="91428" tIns="45714" rIns="91428" bIns="45714" rtlCol="0" anchor="ctr" anchorCtr="0">
            <a:spAutoFit/>
          </a:bodyPr>
          <a:lstStyle/>
          <a:p>
            <a:pPr lvl="1"/>
            <a:r>
              <a:rPr lang="en-US" altLang="ko-KR" sz="2000" b="1" dirty="0">
                <a:latin typeface="+mj-lt"/>
                <a:ea typeface="맑은 고딕" panose="020B0503020000020004" pitchFamily="50" charset="-127"/>
              </a:rPr>
              <a:t>3.</a:t>
            </a: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 프로젝트</a:t>
            </a:r>
            <a:r>
              <a:rPr lang="en-US" altLang="ko-KR" sz="2000" b="1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+mj-lt"/>
                <a:ea typeface="맑은 고딕" panose="020B0503020000020004" pitchFamily="50" charset="-127"/>
              </a:rPr>
              <a:t>설명</a:t>
            </a:r>
            <a:endParaRPr lang="en-US" altLang="ko-KR" sz="2000" b="1" dirty="0">
              <a:latin typeface="+mj-lt"/>
              <a:ea typeface="맑은 고딕" panose="020B0503020000020004" pitchFamily="50" charset="-127"/>
            </a:endParaRPr>
          </a:p>
          <a:p>
            <a:pPr marL="638099" lvl="1">
              <a:lnSpc>
                <a:spcPct val="150000"/>
              </a:lnSpc>
            </a:pPr>
            <a:r>
              <a:rPr lang="ko-KR" altLang="en-US" sz="17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➀ 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12</a:t>
            </a:r>
            <a:r>
              <a:rPr lang="en-US" altLang="ko-KR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V </a:t>
            </a:r>
            <a:r>
              <a:rPr lang="ko-KR" altLang="en-US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쿨링 팬을 작동시켜 하키 퍽을 보드 위에 띄워 올린다</a:t>
            </a:r>
            <a:r>
              <a:rPr lang="en-US" altLang="ko-KR" sz="1700" kern="0">
                <a:solidFill>
                  <a:srgbClr val="000000"/>
                </a:solidFill>
                <a:ea typeface="함초롬바탕" panose="02030604000101010101" pitchFamily="18" charset="-127"/>
              </a:rPr>
              <a:t>.</a:t>
            </a:r>
            <a:endParaRPr lang="en-US" altLang="ko-KR" sz="1700" kern="0" dirty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pPr marL="638099" lvl="1">
              <a:lnSpc>
                <a:spcPct val="150000"/>
              </a:lnSpc>
            </a:pPr>
            <a:r>
              <a:rPr lang="ko-KR" altLang="en-US" sz="17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➁ </a:t>
            </a:r>
            <a:r>
              <a:rPr lang="ko-KR" altLang="en-US" sz="17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  <a:cs typeface="함초롬바탕" panose="02030604000101010101" pitchFamily="18" charset="-127"/>
              </a:rPr>
              <a:t>삼색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  <a:cs typeface="함초롬바탕" panose="02030604000101010101" pitchFamily="18" charset="-127"/>
              </a:rPr>
              <a:t>(RGB)</a:t>
            </a:r>
            <a:r>
              <a:rPr lang="en-US" altLang="ko-KR" sz="1700" kern="0" dirty="0">
                <a:solidFill>
                  <a:srgbClr val="000000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 LED</a:t>
            </a:r>
            <a:r>
              <a:rPr lang="ko-KR" altLang="en-US" sz="1700" kern="0" dirty="0">
                <a:solidFill>
                  <a:srgbClr val="000000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바를 제어하여 게임 보드에 여러가지 조명 효과를 더한다</a:t>
            </a:r>
            <a:r>
              <a:rPr lang="en-US" altLang="ko-KR" sz="1700" kern="0" dirty="0">
                <a:solidFill>
                  <a:srgbClr val="000000"/>
                </a:solidFill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700" kern="0" dirty="0">
              <a:solidFill>
                <a:srgbClr val="000000"/>
              </a:solidFill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38099" lvl="1">
              <a:lnSpc>
                <a:spcPct val="150000"/>
              </a:lnSpc>
            </a:pPr>
            <a:r>
              <a:rPr lang="ko-KR" altLang="en-US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➂ 시작 버튼을 누르면 </a:t>
            </a:r>
            <a:r>
              <a:rPr lang="en-US" altLang="ko-KR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LCD</a:t>
            </a:r>
            <a:r>
              <a:rPr lang="ko-KR" altLang="en-US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에서 게임 시작 화면이 출력된다</a:t>
            </a:r>
            <a:r>
              <a:rPr lang="en-US" altLang="ko-KR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.</a:t>
            </a:r>
          </a:p>
          <a:p>
            <a:pPr marL="638099" lvl="1">
              <a:lnSpc>
                <a:spcPct val="150000"/>
              </a:lnSpc>
            </a:pPr>
            <a:r>
              <a:rPr lang="ko-KR" altLang="en-US" sz="17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➃ </a:t>
            </a:r>
            <a:r>
              <a:rPr lang="ko-KR" altLang="en-US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골을 넣으면 에어하키 게임보드에서 효과음이 나온다</a:t>
            </a:r>
            <a:r>
              <a:rPr lang="en-US" altLang="ko-KR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.</a:t>
            </a:r>
          </a:p>
          <a:p>
            <a:pPr marL="638099" lvl="1">
              <a:lnSpc>
                <a:spcPct val="150000"/>
              </a:lnSpc>
            </a:pPr>
            <a:r>
              <a:rPr lang="ko-KR" altLang="en-US" sz="17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➄ </a:t>
            </a:r>
            <a:r>
              <a:rPr lang="ko-KR" altLang="en-US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골을 넣고 스위치를 누르면 </a:t>
            </a:r>
            <a:r>
              <a:rPr lang="en-US" altLang="ko-KR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LCD</a:t>
            </a:r>
            <a:r>
              <a:rPr lang="ko-KR" altLang="en-US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에서 플레이어의 점수가 올라간다</a:t>
            </a:r>
            <a:r>
              <a:rPr lang="en-US" altLang="ko-KR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. </a:t>
            </a:r>
            <a:r>
              <a:rPr lang="ko-KR" altLang="en-US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</a:t>
            </a:r>
            <a:endParaRPr lang="en-US" altLang="ko-KR" sz="1700" kern="0" dirty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pPr marL="638099" lvl="1">
              <a:lnSpc>
                <a:spcPct val="150000"/>
              </a:lnSpc>
            </a:pPr>
            <a:r>
              <a:rPr lang="ko-KR" altLang="en-US" sz="17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  <a:cs typeface="함초롬바탕" panose="02030604000101010101" pitchFamily="18" charset="-127"/>
              </a:rPr>
              <a:t>⑥ </a:t>
            </a:r>
            <a:r>
              <a:rPr lang="ko-KR" altLang="en-US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한쪽이 </a:t>
            </a:r>
            <a:r>
              <a:rPr lang="en-US" altLang="ko-KR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5</a:t>
            </a:r>
            <a:r>
              <a:rPr lang="ko-KR" altLang="en-US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점</a:t>
            </a:r>
            <a:r>
              <a:rPr lang="en-US" altLang="ko-KR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(</a:t>
            </a:r>
            <a:r>
              <a:rPr lang="ko-KR" altLang="en-US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점수는 변동 가능</a:t>
            </a:r>
            <a:r>
              <a:rPr lang="en-US" altLang="ko-KR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)</a:t>
            </a:r>
            <a:r>
              <a:rPr lang="ko-KR" altLang="en-US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이 되면 </a:t>
            </a:r>
            <a:r>
              <a:rPr lang="en-US" altLang="ko-KR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LCD</a:t>
            </a:r>
            <a:r>
              <a:rPr lang="ko-KR" altLang="en-US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에서 승자 쪽에 대한 축하 멘트가 출력된다</a:t>
            </a:r>
            <a:r>
              <a:rPr lang="en-US" altLang="ko-KR" sz="17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.</a:t>
            </a:r>
          </a:p>
          <a:p>
            <a:pPr marL="638099" lvl="1"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5128" y="165296"/>
            <a:ext cx="5669280" cy="11935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Air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Hockey with </a:t>
            </a:r>
            <a:r>
              <a:rPr lang="en-US" altLang="ko-KR" sz="3600" b="1" dirty="0">
                <a:solidFill>
                  <a:srgbClr val="006E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Arduino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3E02E-13F1-40F5-92A8-112D11F89072}"/>
              </a:ext>
            </a:extLst>
          </p:cNvPr>
          <p:cNvSpPr txBox="1"/>
          <p:nvPr/>
        </p:nvSpPr>
        <p:spPr>
          <a:xfrm>
            <a:off x="714675" y="2222454"/>
            <a:ext cx="8171849" cy="64633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에어 </a:t>
            </a:r>
            <a:r>
              <a:rPr lang="ko-KR" altLang="en-US" dirty="0" err="1"/>
              <a:t>하키란</a:t>
            </a:r>
            <a:r>
              <a:rPr lang="ko-KR" altLang="en-US" dirty="0"/>
              <a:t> 테이블 위에서 하키 채로 퍽을 쳐서 이를 상대방의 골대에 넣는 게임이다</a:t>
            </a:r>
            <a:r>
              <a:rPr lang="en-US" altLang="ko-KR" dirty="0"/>
              <a:t>. 2</a:t>
            </a:r>
            <a:r>
              <a:rPr lang="ko-KR" altLang="en-US" dirty="0"/>
              <a:t>명의 플레이어가 참여하며 더 많은 골을 넣은 자가 승리한다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7810B0-A082-4725-847F-4175B0B41635}"/>
              </a:ext>
            </a:extLst>
          </p:cNvPr>
          <p:cNvGrpSpPr/>
          <p:nvPr/>
        </p:nvGrpSpPr>
        <p:grpSpPr>
          <a:xfrm>
            <a:off x="6058409" y="308008"/>
            <a:ext cx="3446538" cy="923330"/>
            <a:chOff x="6573361" y="173255"/>
            <a:chExt cx="3446538" cy="92333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303ECAA-2E80-4E21-AF46-1CCC434EE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73361" y="209109"/>
              <a:ext cx="862769" cy="86276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FAA231-DEF2-499A-B106-64BB0DF55C17}"/>
                </a:ext>
              </a:extLst>
            </p:cNvPr>
            <p:cNvSpPr txBox="1"/>
            <p:nvPr/>
          </p:nvSpPr>
          <p:spPr>
            <a:xfrm>
              <a:off x="7295949" y="173255"/>
              <a:ext cx="2723950" cy="923330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ko-KR" altLang="en-US" sz="4000" b="1" spc="-149" dirty="0">
                  <a:latin typeface="+mj-lt"/>
                  <a:ea typeface="나눔고딕 ExtraBold" panose="020D0904000000000000" pitchFamily="50" charset="-127"/>
                </a:rPr>
                <a:t>전자전시회</a:t>
              </a:r>
              <a:endParaRPr lang="en-US" altLang="ko-KR" sz="4000" b="1" spc="-149" dirty="0">
                <a:latin typeface="+mj-lt"/>
                <a:ea typeface="나눔고딕 ExtraBold" panose="020D0904000000000000" pitchFamily="50" charset="-127"/>
              </a:endParaRPr>
            </a:p>
            <a:p>
              <a:pPr algn="ctr"/>
              <a:r>
                <a:rPr lang="en-US" altLang="ko-KR" sz="1400" b="1" spc="-149" dirty="0">
                  <a:latin typeface="+mj-lt"/>
                  <a:ea typeface="나눔고딕 ExtraBold" panose="020D0904000000000000" pitchFamily="50" charset="-127"/>
                </a:rPr>
                <a:t>SEE (</a:t>
              </a:r>
              <a:r>
                <a:rPr lang="en-US" altLang="ko-KR" sz="1400" b="1" spc="-149" dirty="0" err="1">
                  <a:latin typeface="+mj-lt"/>
                  <a:ea typeface="나눔고딕 ExtraBold" panose="020D0904000000000000" pitchFamily="50" charset="-127"/>
                </a:rPr>
                <a:t>Soongsil</a:t>
              </a:r>
              <a:r>
                <a:rPr lang="en-US" altLang="ko-KR" sz="1400" b="1" spc="-149" dirty="0">
                  <a:latin typeface="+mj-lt"/>
                  <a:ea typeface="나눔고딕 ExtraBold" panose="020D0904000000000000" pitchFamily="50" charset="-127"/>
                </a:rPr>
                <a:t> Electronic Exhibition)</a:t>
              </a:r>
              <a:endParaRPr lang="ko-KR" altLang="en-US" sz="1400" spc="-149" dirty="0">
                <a:latin typeface="+mj-lt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A3F4BF-D5F1-4995-9110-F1E497A0FD7D}"/>
              </a:ext>
            </a:extLst>
          </p:cNvPr>
          <p:cNvSpPr/>
          <p:nvPr/>
        </p:nvSpPr>
        <p:spPr>
          <a:xfrm>
            <a:off x="144379" y="1382027"/>
            <a:ext cx="9298004" cy="109888"/>
          </a:xfrm>
          <a:prstGeom prst="rect">
            <a:avLst/>
          </a:prstGeom>
          <a:solidFill>
            <a:srgbClr val="006E93"/>
          </a:solidFill>
          <a:ln>
            <a:solidFill>
              <a:srgbClr val="006E9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B9356F-50BE-42D2-A192-D4D15125A944}"/>
              </a:ext>
            </a:extLst>
          </p:cNvPr>
          <p:cNvSpPr/>
          <p:nvPr/>
        </p:nvSpPr>
        <p:spPr>
          <a:xfrm>
            <a:off x="151598" y="12396932"/>
            <a:ext cx="9298004" cy="45719"/>
          </a:xfrm>
          <a:prstGeom prst="rect">
            <a:avLst/>
          </a:prstGeom>
          <a:solidFill>
            <a:srgbClr val="006E93"/>
          </a:solidFill>
          <a:ln>
            <a:solidFill>
              <a:srgbClr val="006E9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D05ED7-9CAF-4404-8141-26FA24575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31" y="4214607"/>
            <a:ext cx="4959166" cy="3026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718E65-8497-4FBA-A437-A7266EDA8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" y="4247887"/>
            <a:ext cx="435353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2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129</Words>
  <Application>Microsoft Office PowerPoint</Application>
  <PresentationFormat>A3 용지(297x420mm)</PresentationFormat>
  <Paragraphs>14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 ExtraBold</vt:lpstr>
      <vt:lpstr>맑은 고딕</vt:lpstr>
      <vt:lpstr>함초롬바탕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</dc:creator>
  <cp:lastModifiedBy>10</cp:lastModifiedBy>
  <cp:revision>51</cp:revision>
  <dcterms:created xsi:type="dcterms:W3CDTF">2019-06-10T12:28:44Z</dcterms:created>
  <dcterms:modified xsi:type="dcterms:W3CDTF">2022-11-21T12:57:33Z</dcterms:modified>
</cp:coreProperties>
</file>