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679" autoAdjust="0"/>
  </p:normalViewPr>
  <p:slideViewPr>
    <p:cSldViewPr snapToGrid="0">
      <p:cViewPr varScale="1">
        <p:scale>
          <a:sx n="61" d="100"/>
          <a:sy n="61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348A1-0927-4693-8965-A1D908873575}" type="datetimeFigureOut">
              <a:rPr lang="zh-SG" altLang="en-US" smtClean="0"/>
              <a:t>28/10/2018</a:t>
            </a:fld>
            <a:endParaRPr lang="zh-SG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E2921-F9EC-47A3-A81F-87478CE07B2D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70762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zh-SG" dirty="0"/>
              <a:t>Donor Types are created based on Normal Mixtures clustering analysis. The donor sample used for the analysis is taken from donors who have donated at least once since 2017/01/01 to 2018/05/09. See Technical Report for more details</a:t>
            </a:r>
          </a:p>
          <a:p>
            <a:pPr marL="171450" indent="-171450">
              <a:buFontTx/>
              <a:buChar char="-"/>
            </a:pPr>
            <a:endParaRPr lang="zh-SG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E2921-F9EC-47A3-A81F-87478CE07B2D}" type="slidenum">
              <a:rPr lang="zh-SG" altLang="en-US" smtClean="0"/>
              <a:t>2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64001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SG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SG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SG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SG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SG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SG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SG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SG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SG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SG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SG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SG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SG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SG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SG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0B5F-158D-4015-8A33-428839185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SG" dirty="0"/>
              <a:t>Donors Choose Donor Segmentation</a:t>
            </a:r>
            <a:endParaRPr lang="zh-SG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96134-BA3A-4677-A53F-6EC38595A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SG" dirty="0"/>
              <a:t>By Heber Ng</a:t>
            </a:r>
          </a:p>
        </p:txBody>
      </p:sp>
    </p:spTree>
    <p:extLst>
      <p:ext uri="{BB962C8B-B14F-4D97-AF65-F5344CB8AC3E}">
        <p14:creationId xmlns:p14="http://schemas.microsoft.com/office/powerpoint/2010/main" val="220100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0A28-B078-49FF-ABF6-A3839D82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Donor Types</a:t>
            </a:r>
            <a:endParaRPr lang="zh-SG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3BEA-B273-4FE9-8629-92840BA3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dirty="0"/>
              <a:t>1</a:t>
            </a:r>
            <a:r>
              <a:rPr lang="en-US" altLang="zh-SG" baseline="30000" dirty="0"/>
              <a:t>st</a:t>
            </a:r>
            <a:r>
              <a:rPr lang="en-US" altLang="zh-SG" dirty="0"/>
              <a:t> Time Donors</a:t>
            </a:r>
          </a:p>
          <a:p>
            <a:r>
              <a:rPr lang="en-US" altLang="zh-SG" dirty="0"/>
              <a:t>Generous Donors</a:t>
            </a:r>
          </a:p>
          <a:p>
            <a:r>
              <a:rPr lang="en-US" altLang="zh-SG" dirty="0"/>
              <a:t>Converting Donors</a:t>
            </a:r>
          </a:p>
          <a:p>
            <a:r>
              <a:rPr lang="en-US" altLang="zh-SG" dirty="0"/>
              <a:t>Leaving Donors</a:t>
            </a:r>
          </a:p>
          <a:p>
            <a:r>
              <a:rPr lang="en-US" altLang="zh-SG" dirty="0"/>
              <a:t>Recently Active Donors</a:t>
            </a:r>
          </a:p>
          <a:p>
            <a:r>
              <a:rPr lang="en-US" altLang="zh-SG" dirty="0"/>
              <a:t>Regular Donors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08051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A18D-FA49-4675-8352-20FEEF26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1</a:t>
            </a:r>
            <a:r>
              <a:rPr lang="en-US" altLang="zh-SG" baseline="30000" dirty="0"/>
              <a:t>st</a:t>
            </a:r>
            <a:r>
              <a:rPr lang="en-US" altLang="zh-SG" dirty="0"/>
              <a:t> Time Donors</a:t>
            </a:r>
            <a:endParaRPr lang="zh-SG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8AE0-D667-4327-BF8C-CB1D3AD7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dirty="0"/>
              <a:t>Donates 10-150 dollars in general</a:t>
            </a:r>
          </a:p>
          <a:p>
            <a:r>
              <a:rPr lang="en-US" altLang="zh-SG" dirty="0"/>
              <a:t>Makes up of majority of the donors</a:t>
            </a:r>
          </a:p>
          <a:p>
            <a:pPr marL="0" indent="0">
              <a:buNone/>
            </a:pP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28420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9985-14C7-485D-8445-D9352CF5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Generous Donors</a:t>
            </a:r>
            <a:endParaRPr lang="zh-SG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F064-E12A-4461-98C6-B5A27BAD0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dirty="0"/>
              <a:t>Donates in thousands</a:t>
            </a:r>
          </a:p>
          <a:p>
            <a:r>
              <a:rPr lang="en-US" altLang="zh-SG" dirty="0"/>
              <a:t>Makes up of small percentage of donors</a:t>
            </a:r>
          </a:p>
          <a:p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15728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7066-FCAB-4215-A1A3-FABF232B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Converting Donors</a:t>
            </a:r>
            <a:endParaRPr lang="zh-SG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DCAB-8991-46E0-BA7F-09F175630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dirty="0"/>
              <a:t>Donates 3-5 times in general</a:t>
            </a:r>
          </a:p>
          <a:p>
            <a:r>
              <a:rPr lang="en-US" altLang="zh-SG" dirty="0"/>
              <a:t>The 5 time determines if the Donor converts to a frequent donor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45243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9B8B-492A-4E93-9375-E7597C42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Leaving Donors</a:t>
            </a:r>
            <a:endParaRPr lang="zh-SG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0DDFD-E018-42BE-82C3-0C5046BA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dirty="0"/>
              <a:t>Donates up to 5 times</a:t>
            </a:r>
          </a:p>
          <a:p>
            <a:r>
              <a:rPr lang="en-US" altLang="zh-SG" dirty="0"/>
              <a:t>Has not made a donation since last 3 months</a:t>
            </a:r>
          </a:p>
          <a:p>
            <a:r>
              <a:rPr lang="en-US" altLang="zh-SG" dirty="0"/>
              <a:t>Requires reengagement</a:t>
            </a:r>
          </a:p>
        </p:txBody>
      </p:sp>
    </p:spTree>
    <p:extLst>
      <p:ext uri="{BB962C8B-B14F-4D97-AF65-F5344CB8AC3E}">
        <p14:creationId xmlns:p14="http://schemas.microsoft.com/office/powerpoint/2010/main" val="79618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0413-8BCD-4BAA-B8C7-67829917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Recently Active Donors</a:t>
            </a:r>
            <a:endParaRPr lang="zh-SG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9689F-64EA-4B5A-9DA7-D479F19A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dirty="0"/>
              <a:t>Donated 5 or more times</a:t>
            </a:r>
          </a:p>
          <a:p>
            <a:r>
              <a:rPr lang="en-US" altLang="zh-SG" dirty="0"/>
              <a:t>Last donation made within the last 6 months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71765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F1A0-A641-42CF-9F56-2944CEFD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Frequent Donors</a:t>
            </a:r>
            <a:endParaRPr lang="zh-SG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6C97-CA5E-4C14-BFFE-F58E3817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dirty="0"/>
              <a:t>Majority of them are teachers</a:t>
            </a:r>
          </a:p>
          <a:p>
            <a:r>
              <a:rPr lang="en-US" altLang="zh-SG" dirty="0"/>
              <a:t>Donates 6 or more times</a:t>
            </a:r>
          </a:p>
          <a:p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3929081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</TotalTime>
  <Words>155</Words>
  <Application>Microsoft Office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幼圆</vt:lpstr>
      <vt:lpstr>Arial</vt:lpstr>
      <vt:lpstr>Calibri</vt:lpstr>
      <vt:lpstr>Century Gothic</vt:lpstr>
      <vt:lpstr>Wingdings 3</vt:lpstr>
      <vt:lpstr>Wisp</vt:lpstr>
      <vt:lpstr>Donors Choose Donor Segmentation</vt:lpstr>
      <vt:lpstr>Donor Types</vt:lpstr>
      <vt:lpstr>1st Time Donors</vt:lpstr>
      <vt:lpstr>Generous Donors</vt:lpstr>
      <vt:lpstr>Converting Donors</vt:lpstr>
      <vt:lpstr>Leaving Donors</vt:lpstr>
      <vt:lpstr>Recently Active Donors</vt:lpstr>
      <vt:lpstr>Frequent Donors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Donors Choose Donor Segmentation</dc:title>
  <dc:creator>Heber Ng</dc:creator>
  <cp:lastModifiedBy>Heber Ng</cp:lastModifiedBy>
  <cp:revision>8</cp:revision>
  <dcterms:created xsi:type="dcterms:W3CDTF">2018-10-28T13:46:38Z</dcterms:created>
  <dcterms:modified xsi:type="dcterms:W3CDTF">2018-10-28T15:56:11Z</dcterms:modified>
</cp:coreProperties>
</file>