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a sri Sayana" initials="AsS" lastIdx="1" clrIdx="0">
    <p:extLst>
      <p:ext uri="{19B8F6BF-5375-455C-9EA6-DF929625EA0E}">
        <p15:presenceInfo xmlns:p15="http://schemas.microsoft.com/office/powerpoint/2012/main" userId="64df5f6ac7ec93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 sri Sayana" userId="64df5f6ac7ec9386" providerId="LiveId" clId="{0F7CD573-0E46-4F65-BDB1-28BF8CA503E0}"/>
    <pc:docChg chg="undo custSel modSld">
      <pc:chgData name="Asha sri Sayana" userId="64df5f6ac7ec9386" providerId="LiveId" clId="{0F7CD573-0E46-4F65-BDB1-28BF8CA503E0}" dt="2022-10-30T16:51:32.206" v="135" actId="20577"/>
      <pc:docMkLst>
        <pc:docMk/>
      </pc:docMkLst>
      <pc:sldChg chg="modSp mod">
        <pc:chgData name="Asha sri Sayana" userId="64df5f6ac7ec9386" providerId="LiveId" clId="{0F7CD573-0E46-4F65-BDB1-28BF8CA503E0}" dt="2022-10-30T16:21:20.300" v="24" actId="14100"/>
        <pc:sldMkLst>
          <pc:docMk/>
          <pc:sldMk cId="1966170060" sldId="256"/>
        </pc:sldMkLst>
        <pc:spChg chg="mod">
          <ac:chgData name="Asha sri Sayana" userId="64df5f6ac7ec9386" providerId="LiveId" clId="{0F7CD573-0E46-4F65-BDB1-28BF8CA503E0}" dt="2022-10-30T16:21:20.300" v="24" actId="14100"/>
          <ac:spMkLst>
            <pc:docMk/>
            <pc:sldMk cId="1966170060" sldId="256"/>
            <ac:spMk id="2" creationId="{DF314838-224D-DFB1-E30F-D65231868F66}"/>
          </ac:spMkLst>
        </pc:spChg>
        <pc:spChg chg="mod">
          <ac:chgData name="Asha sri Sayana" userId="64df5f6ac7ec9386" providerId="LiveId" clId="{0F7CD573-0E46-4F65-BDB1-28BF8CA503E0}" dt="2022-10-30T16:21:10.186" v="23" actId="255"/>
          <ac:spMkLst>
            <pc:docMk/>
            <pc:sldMk cId="1966170060" sldId="256"/>
            <ac:spMk id="3" creationId="{6CF3B035-9347-8CBE-5681-F1FF71F824D5}"/>
          </ac:spMkLst>
        </pc:spChg>
      </pc:sldChg>
      <pc:sldChg chg="modSp mod">
        <pc:chgData name="Asha sri Sayana" userId="64df5f6ac7ec9386" providerId="LiveId" clId="{0F7CD573-0E46-4F65-BDB1-28BF8CA503E0}" dt="2022-10-30T16:14:02.500" v="2" actId="20577"/>
        <pc:sldMkLst>
          <pc:docMk/>
          <pc:sldMk cId="1578448816" sldId="257"/>
        </pc:sldMkLst>
        <pc:spChg chg="mod">
          <ac:chgData name="Asha sri Sayana" userId="64df5f6ac7ec9386" providerId="LiveId" clId="{0F7CD573-0E46-4F65-BDB1-28BF8CA503E0}" dt="2022-10-30T16:14:02.500" v="2" actId="20577"/>
          <ac:spMkLst>
            <pc:docMk/>
            <pc:sldMk cId="1578448816" sldId="257"/>
            <ac:spMk id="3" creationId="{FD969DE4-322D-B4CE-83E6-DF53EB9ACD61}"/>
          </ac:spMkLst>
        </pc:spChg>
      </pc:sldChg>
      <pc:sldChg chg="modSp mod">
        <pc:chgData name="Asha sri Sayana" userId="64df5f6ac7ec9386" providerId="LiveId" clId="{0F7CD573-0E46-4F65-BDB1-28BF8CA503E0}" dt="2022-10-30T16:43:40.684" v="108" actId="20577"/>
        <pc:sldMkLst>
          <pc:docMk/>
          <pc:sldMk cId="3682461791" sldId="259"/>
        </pc:sldMkLst>
        <pc:spChg chg="mod">
          <ac:chgData name="Asha sri Sayana" userId="64df5f6ac7ec9386" providerId="LiveId" clId="{0F7CD573-0E46-4F65-BDB1-28BF8CA503E0}" dt="2022-10-30T16:43:40.684" v="108" actId="20577"/>
          <ac:spMkLst>
            <pc:docMk/>
            <pc:sldMk cId="3682461791" sldId="259"/>
            <ac:spMk id="3" creationId="{C4C9161D-4619-8739-6C17-5B2C45F577DC}"/>
          </ac:spMkLst>
        </pc:spChg>
      </pc:sldChg>
      <pc:sldChg chg="modSp mod">
        <pc:chgData name="Asha sri Sayana" userId="64df5f6ac7ec9386" providerId="LiveId" clId="{0F7CD573-0E46-4F65-BDB1-28BF8CA503E0}" dt="2022-10-30T16:51:32.206" v="135" actId="20577"/>
        <pc:sldMkLst>
          <pc:docMk/>
          <pc:sldMk cId="1035627788" sldId="260"/>
        </pc:sldMkLst>
        <pc:spChg chg="mod">
          <ac:chgData name="Asha sri Sayana" userId="64df5f6ac7ec9386" providerId="LiveId" clId="{0F7CD573-0E46-4F65-BDB1-28BF8CA503E0}" dt="2022-10-30T16:51:32.206" v="135" actId="20577"/>
          <ac:spMkLst>
            <pc:docMk/>
            <pc:sldMk cId="1035627788" sldId="260"/>
            <ac:spMk id="3" creationId="{D15D25B8-31B3-3D3A-5EFD-F7E2F3CCDED9}"/>
          </ac:spMkLst>
        </pc:spChg>
      </pc:sldChg>
      <pc:sldChg chg="addSp delSp modSp mod">
        <pc:chgData name="Asha sri Sayana" userId="64df5f6ac7ec9386" providerId="LiveId" clId="{0F7CD573-0E46-4F65-BDB1-28BF8CA503E0}" dt="2022-10-30T16:39:23.152" v="94" actId="20577"/>
        <pc:sldMkLst>
          <pc:docMk/>
          <pc:sldMk cId="3439520248" sldId="262"/>
        </pc:sldMkLst>
        <pc:spChg chg="del mod">
          <ac:chgData name="Asha sri Sayana" userId="64df5f6ac7ec9386" providerId="LiveId" clId="{0F7CD573-0E46-4F65-BDB1-28BF8CA503E0}" dt="2022-10-30T16:36:48.870" v="60" actId="21"/>
          <ac:spMkLst>
            <pc:docMk/>
            <pc:sldMk cId="3439520248" sldId="262"/>
            <ac:spMk id="2" creationId="{DE09880D-C68A-7AE2-B8EB-44F07A422651}"/>
          </ac:spMkLst>
        </pc:spChg>
        <pc:spChg chg="add mod">
          <ac:chgData name="Asha sri Sayana" userId="64df5f6ac7ec9386" providerId="LiveId" clId="{0F7CD573-0E46-4F65-BDB1-28BF8CA503E0}" dt="2022-10-30T16:39:23.152" v="94" actId="20577"/>
          <ac:spMkLst>
            <pc:docMk/>
            <pc:sldMk cId="3439520248" sldId="262"/>
            <ac:spMk id="4" creationId="{2FEED479-DFF9-7B0E-68A4-716FDB636033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30T20:47:03.46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81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6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45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7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5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2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5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5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4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5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7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1DE9-542C-4172-A871-1576D570E5C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4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838-224D-DFB1-E30F-D65231868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212" y="1264024"/>
            <a:ext cx="8686800" cy="2157906"/>
          </a:xfrm>
        </p:spPr>
        <p:txBody>
          <a:bodyPr/>
          <a:lstStyle/>
          <a:p>
            <a:r>
              <a:rPr lang="en-US" sz="4800" dirty="0">
                <a:latin typeface="Algerian" panose="04020705040A02060702" pitchFamily="82" charset="0"/>
              </a:rPr>
              <a:t>Water Quality Prediction 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3B035-9347-8CBE-5681-F1FF71F8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108" y="3456496"/>
            <a:ext cx="8180309" cy="2303281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rgbClr val="0070C0"/>
              </a:solidFill>
            </a:endParaRPr>
          </a:p>
          <a:p>
            <a:endParaRPr lang="en-IN" sz="2000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0070C0"/>
                </a:solidFill>
              </a:rPr>
              <a:t>20B01A12F3</a:t>
            </a:r>
          </a:p>
          <a:p>
            <a:r>
              <a:rPr lang="en-IN" sz="2000" dirty="0">
                <a:solidFill>
                  <a:srgbClr val="0070C0"/>
                </a:solidFill>
              </a:rPr>
              <a:t>Sayana. Asha sri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17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B3D-B39F-D670-8E7E-0D01D66F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035"/>
          </a:xfrm>
        </p:spPr>
        <p:txBody>
          <a:bodyPr>
            <a:normAutofit/>
          </a:bodyPr>
          <a:lstStyle/>
          <a:p>
            <a:r>
              <a:rPr lang="en-US" dirty="0"/>
              <a:t>               </a:t>
            </a:r>
            <a:r>
              <a:rPr lang="en-US" dirty="0">
                <a:latin typeface="Algerian" panose="04020705040A02060702" pitchFamily="82" charset="0"/>
              </a:rPr>
              <a:t>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9DE4-322D-B4CE-83E6-DF53EB9A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In this WATER QUALITY PREDICTION PROJECT , we are going to develop an online-based system to analyse the quality of water (safe or unsafe)</a:t>
            </a:r>
          </a:p>
          <a:p>
            <a:r>
              <a:rPr lang="en-IN" sz="2000" dirty="0"/>
              <a:t>In this technique, our model predicts whether the water is safe to drink or not, by using some parameters like PH value, Conductivity, Hardness, etc..,</a:t>
            </a:r>
          </a:p>
        </p:txBody>
      </p:sp>
    </p:spTree>
    <p:extLst>
      <p:ext uri="{BB962C8B-B14F-4D97-AF65-F5344CB8AC3E}">
        <p14:creationId xmlns:p14="http://schemas.microsoft.com/office/powerpoint/2010/main" val="157844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7E1-C5A4-E0B0-BBCD-33AD8378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071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</a:t>
            </a:r>
            <a:r>
              <a:rPr lang="en-IN" dirty="0">
                <a:latin typeface="Algerian" panose="04020705040A02060702" pitchFamily="82" charset="0"/>
              </a:rPr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1B870-9654-530E-7015-4FECB2171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657475"/>
            <a:ext cx="7642412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B2F92-CC6F-0391-D3F1-3134610D1A64}"/>
              </a:ext>
            </a:extLst>
          </p:cNvPr>
          <p:cNvSpPr txBox="1"/>
          <p:nvPr/>
        </p:nvSpPr>
        <p:spPr>
          <a:xfrm>
            <a:off x="636494" y="1425387"/>
            <a:ext cx="9224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 this project we are considering a dataset which consist of more than 3000 plus water samples and there respective parameters that are required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34938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22A9-BF99-9D05-17E2-AC86C40C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9954"/>
            <a:ext cx="8596668" cy="14802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Attributes of dataset and their optimal       range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161D-4619-8739-6C17-5B2C45F5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325"/>
            <a:ext cx="8596668" cy="42030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PH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  –   neutral range( 6-7 )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Hardness   –   low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Solids     –   500 to 1000 mg/l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Chloramines    –   low range (&lt;4 mg/l)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Sulfate   –    low range (&lt;250 mg/l)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Conductivity    –   very less (insulator)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Organic</a:t>
            </a:r>
            <a:r>
              <a:rPr lang="en-IN" dirty="0">
                <a:solidFill>
                  <a:srgbClr val="000000"/>
                </a:solidFill>
              </a:rPr>
              <a:t> c</a:t>
            </a:r>
            <a:r>
              <a:rPr lang="en-IN" b="0" i="0" dirty="0">
                <a:solidFill>
                  <a:srgbClr val="000000"/>
                </a:solidFill>
                <a:effectLst/>
              </a:rPr>
              <a:t>arbon   –   low (&lt;2 mg/l)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Trihalomethanes    –   low (&lt;80 ppm)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Turbidity     –     5 to10 ppm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Potability     –    1 (Safe to drink) or 0 (Unsafe to drink)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46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064-4BF2-65AF-8B03-E7A8D791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0588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        Pre -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25B8-31B3-3D3A-5EFD-F7E2F3CC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1553"/>
            <a:ext cx="8596668" cy="4149809"/>
          </a:xfrm>
        </p:spPr>
        <p:txBody>
          <a:bodyPr/>
          <a:lstStyle/>
          <a:p>
            <a:r>
              <a:rPr lang="en-IN" sz="2000" dirty="0"/>
              <a:t>Data preprocessing is an essential task for cleaning the data and making it suitable for machine learning model which increases the accuracy and efficiency of the model.</a:t>
            </a:r>
          </a:p>
          <a:p>
            <a:r>
              <a:rPr lang="en-IN" sz="2000" dirty="0"/>
              <a:t>In this dataset some of the parameters like PH, Sulfate, Trihalomethanes contains missing values. </a:t>
            </a:r>
          </a:p>
          <a:p>
            <a:r>
              <a:rPr lang="en-IN" sz="2000" dirty="0"/>
              <a:t>We can handle these missing values by filling it with mean value of the each feature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03562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B98A-3198-0AA9-BE28-C86667F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49506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                         Algorithm</a:t>
            </a:r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r>
              <a:rPr lang="en-IN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3E85-CF48-B5F6-8D2C-BF8719C9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357718"/>
            <a:ext cx="8800041" cy="3683645"/>
          </a:xfrm>
        </p:spPr>
        <p:txBody>
          <a:bodyPr>
            <a:normAutofit/>
          </a:bodyPr>
          <a:lstStyle/>
          <a:p>
            <a:r>
              <a:rPr lang="en-IN" sz="2000" dirty="0"/>
              <a:t>Logistic Regression Algorithm is applicable for this problem.</a:t>
            </a:r>
          </a:p>
          <a:p>
            <a:r>
              <a:rPr lang="en-US" sz="2000" dirty="0"/>
              <a:t>Logistic regression predicts the output of a categorical dependent variable. Therefore the outcome must be a categorical or discrete value.</a:t>
            </a:r>
          </a:p>
          <a:p>
            <a:r>
              <a:rPr lang="en-US" sz="2000" dirty="0"/>
              <a:t>It can be either Yes or No, 0 or 1, true or False, etc. but instead of giving the exact value as 0 and 1, </a:t>
            </a:r>
            <a:r>
              <a:rPr lang="en-US" sz="2000" b="1" dirty="0"/>
              <a:t>it gives the probabilistic values which lie between 0 and 1.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0531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EED479-DFF9-7B0E-68A4-716FDB63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5554"/>
            <a:ext cx="8596668" cy="1263192"/>
          </a:xfrm>
        </p:spPr>
        <p:txBody>
          <a:bodyPr>
            <a:norm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        </a:t>
            </a:r>
            <a:r>
              <a:rPr lang="en-IN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20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</TotalTime>
  <Words>338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Trebuchet MS</vt:lpstr>
      <vt:lpstr>Wingdings</vt:lpstr>
      <vt:lpstr>Wingdings 3</vt:lpstr>
      <vt:lpstr>Facet</vt:lpstr>
      <vt:lpstr>Water Quality Prediction </vt:lpstr>
      <vt:lpstr>               Problem Statement</vt:lpstr>
      <vt:lpstr>                         Dataset</vt:lpstr>
      <vt:lpstr>Attributes of dataset and their optimal       range</vt:lpstr>
      <vt:lpstr>                   Pre - Processing</vt:lpstr>
      <vt:lpstr>                         Algorithm  LOGISTIC REGRESSION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Prediction </dc:title>
  <dc:creator>Asha sri Sayana</dc:creator>
  <cp:lastModifiedBy>Asha sri Sayana</cp:lastModifiedBy>
  <cp:revision>3</cp:revision>
  <dcterms:created xsi:type="dcterms:W3CDTF">2022-10-30T10:07:54Z</dcterms:created>
  <dcterms:modified xsi:type="dcterms:W3CDTF">2022-10-31T06:56:18Z</dcterms:modified>
</cp:coreProperties>
</file>