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5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76539" y="801866"/>
            <a:ext cx="6700602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What is Jenkins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What is Continuous Integration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Hand 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- Install and Configure Jenkins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- Continuous Integration with Jenkins</a:t>
            </a:r>
          </a:p>
        </p:txBody>
      </p:sp>
    </p:spTree>
    <p:extLst>
      <p:ext uri="{BB962C8B-B14F-4D97-AF65-F5344CB8AC3E}">
        <p14:creationId xmlns:p14="http://schemas.microsoft.com/office/powerpoint/2010/main" val="179129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What is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en-US" sz="2400" dirty="0">
                <a:latin typeface="Abadi" panose="020B0604020104020204" pitchFamily="34" charset="0"/>
              </a:rPr>
              <a:t>Open source continuous integration server.</a:t>
            </a:r>
          </a:p>
          <a:p>
            <a:r>
              <a:rPr lang="en-US" sz="2400" dirty="0">
                <a:latin typeface="Abadi" panose="020B0604020104020204" pitchFamily="34" charset="0"/>
              </a:rPr>
              <a:t>Jenkins offers a simple way to set up a continuous integration or continuous delivery environment for almost any combination of languages and source code repositories using pipelines, as well as automating other routine development tasks.</a:t>
            </a:r>
            <a:endParaRPr lang="en-US" alt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What is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The practice of automating the integration of code changes from multiple contributors into a single software project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Continuous integration leads to continuous deployment allowing us to deliver software more rapidly</a:t>
            </a:r>
            <a:endParaRPr sz="24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3EA92AE-C9E9-4647-8176-3C585EEA5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90" y="1027906"/>
            <a:ext cx="9329019" cy="5247573"/>
          </a:xfrm>
        </p:spPr>
      </p:pic>
    </p:spTree>
    <p:extLst>
      <p:ext uri="{BB962C8B-B14F-4D97-AF65-F5344CB8AC3E}">
        <p14:creationId xmlns:p14="http://schemas.microsoft.com/office/powerpoint/2010/main" val="70897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Jenkins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continuous delivery (CD) pipeline</a:t>
            </a:r>
            <a:r>
              <a:rPr lang="en-US" dirty="0"/>
              <a:t> is an automated expression of your process for getting software from version control right through to your users and customers. Every change to your software (committed in source control) goes through a complex process on its way to being released. This process involves building the software in a reliable and repeatable manner, as well as progressing the built software (called a "build") through multiple stages of testing and deployment.</a:t>
            </a:r>
            <a:endParaRPr sz="24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Jenkins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A9F62-3049-41E4-9A00-C662A396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96" y="13038"/>
            <a:ext cx="6220412" cy="68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7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3403" y="2031054"/>
            <a:ext cx="6105194" cy="1015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Hands On</a:t>
            </a:r>
            <a:endParaRPr lang="en-US" dirty="0">
              <a:solidFill>
                <a:srgbClr val="FFFFFF"/>
              </a:solidFill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A64AB3-DE8A-482F-837B-514EEF44B14C}"/>
              </a:ext>
            </a:extLst>
          </p:cNvPr>
          <p:cNvSpPr txBox="1">
            <a:spLocks/>
          </p:cNvSpPr>
          <p:nvPr/>
        </p:nvSpPr>
        <p:spPr>
          <a:xfrm>
            <a:off x="3128347" y="3811419"/>
            <a:ext cx="6105194" cy="10155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Continuous Integration with Jenkins</a:t>
            </a:r>
            <a:endParaRPr lang="en-US" dirty="0">
              <a:solidFill>
                <a:srgbClr val="FFFFFF"/>
              </a:solidFill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836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Web4703</Template>
  <TotalTime>460</TotalTime>
  <Words>114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Jenkins</vt:lpstr>
      <vt:lpstr>Contents</vt:lpstr>
      <vt:lpstr>What is Jenkins</vt:lpstr>
      <vt:lpstr>What is Continuous Integration</vt:lpstr>
      <vt:lpstr>PowerPoint Presentation</vt:lpstr>
      <vt:lpstr>Jenkins pipeline</vt:lpstr>
      <vt:lpstr>Jenkins pipeline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Ericson Rumuy</dc:creator>
  <cp:lastModifiedBy>Ericson Rumuy</cp:lastModifiedBy>
  <cp:revision>10</cp:revision>
  <dcterms:created xsi:type="dcterms:W3CDTF">2019-08-19T05:30:43Z</dcterms:created>
  <dcterms:modified xsi:type="dcterms:W3CDTF">2019-09-05T07:57:12Z</dcterms:modified>
</cp:coreProperties>
</file>