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303E-B45E-4AD2-8F0B-387A43FDFD7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C20C-52BC-4DF1-815F-7C84C74F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Ganda 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naman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1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Ganda mo naman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Ganda mo naman</dc:title>
  <dc:creator>JRCAFE(TM) Diskless</dc:creator>
  <cp:lastModifiedBy>JRCAFE(TM) Diskless</cp:lastModifiedBy>
  <cp:revision>1</cp:revision>
  <dcterms:created xsi:type="dcterms:W3CDTF">2024-03-05T09:15:22Z</dcterms:created>
  <dcterms:modified xsi:type="dcterms:W3CDTF">2024-03-05T09:15:24Z</dcterms:modified>
</cp:coreProperties>
</file>