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0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6193C-C4C8-4FB2-9598-8361C218D52D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D69C6-4AE7-4640-B858-FEF3CDB17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172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6193C-C4C8-4FB2-9598-8361C218D52D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D69C6-4AE7-4640-B858-FEF3CDB17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89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6193C-C4C8-4FB2-9598-8361C218D52D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D69C6-4AE7-4640-B858-FEF3CDB17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152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6193C-C4C8-4FB2-9598-8361C218D52D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D69C6-4AE7-4640-B858-FEF3CDB17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163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6193C-C4C8-4FB2-9598-8361C218D52D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D69C6-4AE7-4640-B858-FEF3CDB17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111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6193C-C4C8-4FB2-9598-8361C218D52D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D69C6-4AE7-4640-B858-FEF3CDB17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279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6193C-C4C8-4FB2-9598-8361C218D52D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D69C6-4AE7-4640-B858-FEF3CDB17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375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6193C-C4C8-4FB2-9598-8361C218D52D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D69C6-4AE7-4640-B858-FEF3CDB17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974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6193C-C4C8-4FB2-9598-8361C218D52D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D69C6-4AE7-4640-B858-FEF3CDB17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951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6193C-C4C8-4FB2-9598-8361C218D52D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D69C6-4AE7-4640-B858-FEF3CDB17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208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6193C-C4C8-4FB2-9598-8361C218D52D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D69C6-4AE7-4640-B858-FEF3CDB17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821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6193C-C4C8-4FB2-9598-8361C218D52D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D69C6-4AE7-4640-B858-FEF3CDB17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093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Mag </a:t>
            </a:r>
            <a:r>
              <a:rPr lang="en-US" dirty="0" err="1" smtClean="0"/>
              <a:t>firstmove</a:t>
            </a:r>
            <a:r>
              <a:rPr lang="en-US" dirty="0" smtClean="0"/>
              <a:t> kana </a:t>
            </a:r>
            <a:r>
              <a:rPr lang="en-US" smtClean="0"/>
              <a:t>kasi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215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Mag firstmove kana kasi</vt:lpstr>
    </vt:vector>
  </TitlesOfParts>
  <Company>AutoUpdate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Mag firstmove kana kasi</dc:title>
  <dc:creator>JRCAFE(TM) Diskless</dc:creator>
  <cp:lastModifiedBy>JRCAFE(TM) Diskless</cp:lastModifiedBy>
  <cp:revision>1</cp:revision>
  <dcterms:created xsi:type="dcterms:W3CDTF">2024-03-05T09:15:40Z</dcterms:created>
  <dcterms:modified xsi:type="dcterms:W3CDTF">2024-03-05T09:15:42Z</dcterms:modified>
</cp:coreProperties>
</file>