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2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0C4C-850B-47CA-867D-AFD51EA3414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8586-220A-45C9-9134-2FC97CF1E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dirty="0" err="1" smtClean="0"/>
              <a:t>crushkita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if crushkita</vt:lpstr>
    </vt:vector>
  </TitlesOfParts>
  <Company>AutoUpdate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if tayo nalang</dc:title>
  <dc:creator>JRCAFE(TM) Diskless</dc:creator>
  <cp:lastModifiedBy>JRCAFE(TM) Diskless</cp:lastModifiedBy>
  <cp:revision>3</cp:revision>
  <dcterms:created xsi:type="dcterms:W3CDTF">2024-03-05T09:06:08Z</dcterms:created>
  <dcterms:modified xsi:type="dcterms:W3CDTF">2024-03-05T09:07:39Z</dcterms:modified>
</cp:coreProperties>
</file>