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3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1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C424-E0BB-4291-A3BB-28310BD811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9852-3930-4EA6-B11E-649F2CDA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Baka cute </a:t>
            </a:r>
            <a:r>
              <a:rPr lang="en-US" dirty="0" err="1" smtClean="0"/>
              <a:t>natin</a:t>
            </a:r>
            <a:r>
              <a:rPr lang="en-US" smtClean="0"/>
              <a:t>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3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Baka cute natin together</vt:lpstr>
    </vt:vector>
  </TitlesOfParts>
  <Company>AutoUpdate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 cute natin together</dc:title>
  <dc:creator>JRCAFE(TM) Diskless</dc:creator>
  <cp:lastModifiedBy>JRCAFE(TM) Diskless</cp:lastModifiedBy>
  <cp:revision>1</cp:revision>
  <dcterms:created xsi:type="dcterms:W3CDTF">2024-03-05T09:08:50Z</dcterms:created>
  <dcterms:modified xsi:type="dcterms:W3CDTF">2024-03-05T09:08:53Z</dcterms:modified>
</cp:coreProperties>
</file>