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7BA9-168A-4D5D-82A3-52BEF758C5A8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3DCA-3098-4879-80F6-4854BC3E6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1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7BA9-168A-4D5D-82A3-52BEF758C5A8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3DCA-3098-4879-80F6-4854BC3E6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8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7BA9-168A-4D5D-82A3-52BEF758C5A8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3DCA-3098-4879-80F6-4854BC3E6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5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7BA9-168A-4D5D-82A3-52BEF758C5A8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3DCA-3098-4879-80F6-4854BC3E6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5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7BA9-168A-4D5D-82A3-52BEF758C5A8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3DCA-3098-4879-80F6-4854BC3E6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2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7BA9-168A-4D5D-82A3-52BEF758C5A8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3DCA-3098-4879-80F6-4854BC3E6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6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7BA9-168A-4D5D-82A3-52BEF758C5A8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3DCA-3098-4879-80F6-4854BC3E6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1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7BA9-168A-4D5D-82A3-52BEF758C5A8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3DCA-3098-4879-80F6-4854BC3E6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8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7BA9-168A-4D5D-82A3-52BEF758C5A8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3DCA-3098-4879-80F6-4854BC3E6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0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7BA9-168A-4D5D-82A3-52BEF758C5A8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3DCA-3098-4879-80F6-4854BC3E6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0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7BA9-168A-4D5D-82A3-52BEF758C5A8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3DCA-3098-4879-80F6-4854BC3E6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67BA9-168A-4D5D-82A3-52BEF758C5A8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83DCA-3098-4879-80F6-4854BC3E6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6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WHAT IF TAYO NALANG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2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WHAT IF TAYO NALANG</vt:lpstr>
    </vt:vector>
  </TitlesOfParts>
  <Company>AutoUpdate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IF TANGA KA</dc:title>
  <dc:creator>JRCAFE(TM) Diskless</dc:creator>
  <cp:lastModifiedBy>JRCAFE(TM) Diskless</cp:lastModifiedBy>
  <cp:revision>2</cp:revision>
  <dcterms:created xsi:type="dcterms:W3CDTF">2024-03-05T09:04:14Z</dcterms:created>
  <dcterms:modified xsi:type="dcterms:W3CDTF">2024-03-05T09:04:45Z</dcterms:modified>
</cp:coreProperties>
</file>