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4D26"/>
    <a:srgbClr val="F9A717"/>
    <a:srgbClr val="D4D5C9"/>
    <a:srgbClr val="C6C8B8"/>
    <a:srgbClr val="89C064"/>
    <a:srgbClr val="FFE05E"/>
    <a:srgbClr val="EBE749"/>
    <a:srgbClr val="A1A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2" autoAdjust="0"/>
    <p:restoredTop sz="94660"/>
  </p:normalViewPr>
  <p:slideViewPr>
    <p:cSldViewPr snapToGrid="0">
      <p:cViewPr>
        <p:scale>
          <a:sx n="150" d="100"/>
          <a:sy n="150" d="100"/>
        </p:scale>
        <p:origin x="-1224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D7D-1043-4BC6-AE50-DBF2445C52E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9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D7D-1043-4BC6-AE50-DBF2445C52E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11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D7D-1043-4BC6-AE50-DBF2445C52E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1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D7D-1043-4BC6-AE50-DBF2445C52E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06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D7D-1043-4BC6-AE50-DBF2445C52E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48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D7D-1043-4BC6-AE50-DBF2445C52E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5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D7D-1043-4BC6-AE50-DBF2445C52E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4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D7D-1043-4BC6-AE50-DBF2445C52E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2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D7D-1043-4BC6-AE50-DBF2445C52E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1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D7D-1043-4BC6-AE50-DBF2445C52E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5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D7D-1043-4BC6-AE50-DBF2445C52E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6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D7D7D-1043-4BC6-AE50-DBF2445C52ED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D083-C20A-47D2-AB5B-480C61F3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7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75275" y="2545556"/>
            <a:ext cx="491704" cy="493137"/>
            <a:chOff x="5375275" y="2545556"/>
            <a:chExt cx="491704" cy="493137"/>
          </a:xfrm>
        </p:grpSpPr>
        <p:sp>
          <p:nvSpPr>
            <p:cNvPr id="6" name="타원 5"/>
            <p:cNvSpPr/>
            <p:nvPr/>
          </p:nvSpPr>
          <p:spPr>
            <a:xfrm>
              <a:off x="5375275" y="2545556"/>
              <a:ext cx="488950" cy="488950"/>
            </a:xfrm>
            <a:prstGeom prst="ellipse">
              <a:avLst/>
            </a:prstGeom>
            <a:solidFill>
              <a:srgbClr val="A1A4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5391150" y="2563813"/>
              <a:ext cx="473076" cy="473076"/>
            </a:xfrm>
            <a:prstGeom prst="ellipse">
              <a:avLst/>
            </a:prstGeom>
            <a:solidFill>
              <a:srgbClr val="C6C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현 9"/>
            <p:cNvSpPr/>
            <p:nvPr/>
          </p:nvSpPr>
          <p:spPr>
            <a:xfrm rot="15243276">
              <a:off x="5382245" y="2553960"/>
              <a:ext cx="485313" cy="484154"/>
            </a:xfrm>
            <a:prstGeom prst="chord">
              <a:avLst>
                <a:gd name="adj1" fmla="val 3382485"/>
                <a:gd name="adj2" fmla="val 16960869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1648" y="2602984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n w="3175">
                    <a:solidFill>
                      <a:schemeClr val="bg2">
                        <a:lumMod val="9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cs typeface="times" panose="02020603050405020304" pitchFamily="18" charset="0"/>
                </a:rPr>
                <a:t>R</a:t>
              </a:r>
              <a:endParaRPr lang="ko-KR" altLang="en-US" b="1" dirty="0">
                <a:ln w="3175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times" panose="02020603050405020304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880100" y="2548215"/>
            <a:ext cx="532518" cy="491333"/>
            <a:chOff x="6013040" y="2544204"/>
            <a:chExt cx="532518" cy="491333"/>
          </a:xfrm>
        </p:grpSpPr>
        <p:sp>
          <p:nvSpPr>
            <p:cNvPr id="15" name="타원 14"/>
            <p:cNvSpPr/>
            <p:nvPr/>
          </p:nvSpPr>
          <p:spPr>
            <a:xfrm>
              <a:off x="6023927" y="2544204"/>
              <a:ext cx="488950" cy="488950"/>
            </a:xfrm>
            <a:prstGeom prst="ellipse">
              <a:avLst/>
            </a:prstGeom>
            <a:solidFill>
              <a:srgbClr val="A1A4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039802" y="2562461"/>
              <a:ext cx="473076" cy="473076"/>
            </a:xfrm>
            <a:prstGeom prst="ellipse">
              <a:avLst/>
            </a:prstGeom>
            <a:solidFill>
              <a:srgbClr val="C6C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현 16"/>
            <p:cNvSpPr/>
            <p:nvPr/>
          </p:nvSpPr>
          <p:spPr>
            <a:xfrm rot="15243276">
              <a:off x="6030897" y="2547846"/>
              <a:ext cx="485313" cy="484154"/>
            </a:xfrm>
            <a:prstGeom prst="chord">
              <a:avLst>
                <a:gd name="adj1" fmla="val 5757305"/>
                <a:gd name="adj2" fmla="val 14379003"/>
              </a:avLst>
            </a:prstGeom>
            <a:solidFill>
              <a:srgbClr val="F9A717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13040" y="2670687"/>
              <a:ext cx="5325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ln w="3175">
                    <a:solidFill>
                      <a:schemeClr val="bg2">
                        <a:lumMod val="9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cs typeface="times" panose="02020603050405020304" pitchFamily="18" charset="0"/>
                </a:rPr>
                <a:t>python</a:t>
              </a:r>
              <a:endParaRPr lang="ko-KR" altLang="en-US" sz="800" b="1" dirty="0">
                <a:ln w="3175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times" panose="02020603050405020304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396917" y="2554381"/>
            <a:ext cx="548548" cy="491333"/>
            <a:chOff x="5430015" y="3564797"/>
            <a:chExt cx="548548" cy="491333"/>
          </a:xfrm>
        </p:grpSpPr>
        <p:sp>
          <p:nvSpPr>
            <p:cNvPr id="23" name="타원 22"/>
            <p:cNvSpPr/>
            <p:nvPr/>
          </p:nvSpPr>
          <p:spPr>
            <a:xfrm>
              <a:off x="5440728" y="3564797"/>
              <a:ext cx="488950" cy="488950"/>
            </a:xfrm>
            <a:prstGeom prst="ellipse">
              <a:avLst/>
            </a:prstGeom>
            <a:solidFill>
              <a:srgbClr val="A1A4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456603" y="3583054"/>
              <a:ext cx="473076" cy="473076"/>
            </a:xfrm>
            <a:prstGeom prst="ellipse">
              <a:avLst/>
            </a:prstGeom>
            <a:solidFill>
              <a:srgbClr val="C6C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15243276">
              <a:off x="5447698" y="3568439"/>
              <a:ext cx="485313" cy="484154"/>
            </a:xfrm>
            <a:prstGeom prst="chord">
              <a:avLst>
                <a:gd name="adj1" fmla="val 7515454"/>
                <a:gd name="adj2" fmla="val 13067913"/>
              </a:avLst>
            </a:prstGeom>
            <a:solidFill>
              <a:srgbClr val="E44D26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30015" y="3677336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n w="3175">
                    <a:solidFill>
                      <a:schemeClr val="bg2">
                        <a:lumMod val="9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cs typeface="times" panose="02020603050405020304" pitchFamily="18" charset="0"/>
                </a:rPr>
                <a:t>HTML</a:t>
              </a:r>
              <a:endParaRPr lang="ko-KR" altLang="en-US" sz="1000" b="1" dirty="0">
                <a:ln w="3175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times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9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한이정</dc:creator>
  <cp:lastModifiedBy>한이정</cp:lastModifiedBy>
  <cp:revision>4</cp:revision>
  <dcterms:created xsi:type="dcterms:W3CDTF">2019-02-19T10:41:13Z</dcterms:created>
  <dcterms:modified xsi:type="dcterms:W3CDTF">2020-01-08T07:02:37Z</dcterms:modified>
</cp:coreProperties>
</file>