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6"/>
  </p:notesMasterIdLst>
  <p:sldIdLst>
    <p:sldId id="260" r:id="rId2"/>
    <p:sldId id="291" r:id="rId3"/>
    <p:sldId id="292" r:id="rId4"/>
    <p:sldId id="296" r:id="rId5"/>
    <p:sldId id="297" r:id="rId6"/>
    <p:sldId id="295" r:id="rId7"/>
    <p:sldId id="300" r:id="rId8"/>
    <p:sldId id="304" r:id="rId9"/>
    <p:sldId id="305" r:id="rId10"/>
    <p:sldId id="299" r:id="rId11"/>
    <p:sldId id="306" r:id="rId12"/>
    <p:sldId id="307" r:id="rId13"/>
    <p:sldId id="308" r:id="rId14"/>
    <p:sldId id="286" r:id="rId15"/>
  </p:sldIdLst>
  <p:sldSz cx="12192000" cy="6858000"/>
  <p:notesSz cx="6858000" cy="9144000"/>
  <p:embeddedFontLst>
    <p:embeddedFont>
      <p:font typeface="Roboto" panose="020000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Tahoma" panose="020B0604030504040204" pitchFamily="34" charset="0"/>
      <p:regular r:id="rId25"/>
      <p:bold r:id="rId26"/>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7" autoAdjust="0"/>
  </p:normalViewPr>
  <p:slideViewPr>
    <p:cSldViewPr>
      <p:cViewPr varScale="1">
        <p:scale>
          <a:sx n="80" d="100"/>
          <a:sy n="80" d="100"/>
        </p:scale>
        <p:origin x="682"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2" d="100"/>
          <a:sy n="82" d="100"/>
        </p:scale>
        <p:origin x="-205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BFC36-3C2A-4109-AA25-99333D17F459}"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US"/>
        </a:p>
      </dgm:t>
    </dgm:pt>
    <dgm:pt modelId="{542ECF31-C4FE-4935-8D39-53E7A9230564}">
      <dgm:prSet phldrT="[Text]" custT="1"/>
      <dgm:spPr/>
      <dgm:t>
        <a:bodyPr/>
        <a:lstStyle/>
        <a:p>
          <a:r>
            <a:rPr lang="en-US" sz="3200" b="1" dirty="0" err="1" smtClean="0">
              <a:latin typeface="Arial" panose="020B0604020202020204" pitchFamily="34" charset="0"/>
              <a:cs typeface="Arial" panose="020B0604020202020204" pitchFamily="34" charset="0"/>
            </a:rPr>
            <a:t>Giới</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thiệu</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thành</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viên</a:t>
          </a:r>
          <a:endParaRPr lang="en-US" sz="3200" b="1" dirty="0">
            <a:latin typeface="Arial" panose="020B0604020202020204" pitchFamily="34" charset="0"/>
            <a:cs typeface="Arial" panose="020B0604020202020204" pitchFamily="34" charset="0"/>
          </a:endParaRPr>
        </a:p>
      </dgm:t>
    </dgm:pt>
    <dgm:pt modelId="{1B2B8ED3-670D-4C9E-BF90-B99EDCCD24A9}" type="parTrans" cxnId="{5B28F440-E3B7-40EA-907A-7773B4277658}">
      <dgm:prSet/>
      <dgm:spPr/>
      <dgm:t>
        <a:bodyPr/>
        <a:lstStyle/>
        <a:p>
          <a:endParaRPr lang="en-US" sz="2800" b="1">
            <a:latin typeface="Arial" panose="020B0604020202020204" pitchFamily="34" charset="0"/>
            <a:cs typeface="Arial" panose="020B0604020202020204" pitchFamily="34" charset="0"/>
          </a:endParaRPr>
        </a:p>
      </dgm:t>
    </dgm:pt>
    <dgm:pt modelId="{23FE3D32-22E4-4C9E-B61D-D735F7F5B5B8}" type="sibTrans" cxnId="{5B28F440-E3B7-40EA-907A-7773B4277658}">
      <dgm:prSet/>
      <dgm:spPr/>
      <dgm:t>
        <a:bodyPr/>
        <a:lstStyle/>
        <a:p>
          <a:endParaRPr lang="en-US" sz="2800" b="1">
            <a:latin typeface="Arial" panose="020B0604020202020204" pitchFamily="34" charset="0"/>
            <a:cs typeface="Arial" panose="020B0604020202020204" pitchFamily="34" charset="0"/>
          </a:endParaRPr>
        </a:p>
      </dgm:t>
    </dgm:pt>
    <dgm:pt modelId="{5F6F9E5C-2501-4D68-952B-D430861B4B3F}">
      <dgm:prSet phldrT="[Text]" custT="1"/>
      <dgm:spPr/>
      <dgm:t>
        <a:bodyPr/>
        <a:lstStyle/>
        <a:p>
          <a:r>
            <a:rPr lang="en-US" sz="3200" b="1" dirty="0" err="1" smtClean="0">
              <a:latin typeface="Arial" panose="020B0604020202020204" pitchFamily="34" charset="0"/>
              <a:cs typeface="Arial" panose="020B0604020202020204" pitchFamily="34" charset="0"/>
            </a:rPr>
            <a:t>Giới</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thiệu</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đề</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tài</a:t>
          </a:r>
          <a:endParaRPr lang="en-US" sz="3200" b="1" dirty="0">
            <a:latin typeface="Arial" panose="020B0604020202020204" pitchFamily="34" charset="0"/>
            <a:cs typeface="Arial" panose="020B0604020202020204" pitchFamily="34" charset="0"/>
          </a:endParaRPr>
        </a:p>
      </dgm:t>
    </dgm:pt>
    <dgm:pt modelId="{A08E1CB6-6E21-44B7-9382-566A2FD21D66}" type="parTrans" cxnId="{7B588CB3-ADF0-449F-919E-3E2684102E62}">
      <dgm:prSet/>
      <dgm:spPr/>
      <dgm:t>
        <a:bodyPr/>
        <a:lstStyle/>
        <a:p>
          <a:endParaRPr lang="en-US" sz="2800" b="1">
            <a:latin typeface="Arial" panose="020B0604020202020204" pitchFamily="34" charset="0"/>
            <a:cs typeface="Arial" panose="020B0604020202020204" pitchFamily="34" charset="0"/>
          </a:endParaRPr>
        </a:p>
      </dgm:t>
    </dgm:pt>
    <dgm:pt modelId="{10D8CCF1-8FCD-415A-9BC1-8F492FD409FE}" type="sibTrans" cxnId="{7B588CB3-ADF0-449F-919E-3E2684102E62}">
      <dgm:prSet/>
      <dgm:spPr/>
      <dgm:t>
        <a:bodyPr/>
        <a:lstStyle/>
        <a:p>
          <a:endParaRPr lang="en-US" sz="2800" b="1">
            <a:latin typeface="Arial" panose="020B0604020202020204" pitchFamily="34" charset="0"/>
            <a:cs typeface="Arial" panose="020B0604020202020204" pitchFamily="34" charset="0"/>
          </a:endParaRPr>
        </a:p>
      </dgm:t>
    </dgm:pt>
    <dgm:pt modelId="{F331E643-8736-4540-8D95-889F74603BCA}">
      <dgm:prSet phldrT="[Text]" custT="1"/>
      <dgm:spPr/>
      <dgm:t>
        <a:bodyPr/>
        <a:lstStyle/>
        <a:p>
          <a:r>
            <a:rPr lang="en-US" sz="3200" b="1" smtClean="0">
              <a:latin typeface="Arial" panose="020B0604020202020204" pitchFamily="34" charset="0"/>
              <a:cs typeface="Arial" panose="020B0604020202020204" pitchFamily="34" charset="0"/>
            </a:rPr>
            <a:t>Kết luận</a:t>
          </a:r>
          <a:endParaRPr lang="en-US" sz="3200" b="1" dirty="0">
            <a:latin typeface="Arial" panose="020B0604020202020204" pitchFamily="34" charset="0"/>
            <a:cs typeface="Arial" panose="020B0604020202020204" pitchFamily="34" charset="0"/>
          </a:endParaRPr>
        </a:p>
      </dgm:t>
    </dgm:pt>
    <dgm:pt modelId="{560A55C0-827C-4919-A939-2343DBB3561E}" type="parTrans" cxnId="{7B41E195-D83B-40BF-BB51-76C4D3F1BE8B}">
      <dgm:prSet/>
      <dgm:spPr/>
      <dgm:t>
        <a:bodyPr/>
        <a:lstStyle/>
        <a:p>
          <a:endParaRPr lang="en-US" sz="2800" b="1">
            <a:latin typeface="Arial" panose="020B0604020202020204" pitchFamily="34" charset="0"/>
            <a:cs typeface="Arial" panose="020B0604020202020204" pitchFamily="34" charset="0"/>
          </a:endParaRPr>
        </a:p>
      </dgm:t>
    </dgm:pt>
    <dgm:pt modelId="{2814AE52-0719-4E08-9720-0CA687B9A900}" type="sibTrans" cxnId="{7B41E195-D83B-40BF-BB51-76C4D3F1BE8B}">
      <dgm:prSet/>
      <dgm:spPr/>
      <dgm:t>
        <a:bodyPr/>
        <a:lstStyle/>
        <a:p>
          <a:endParaRPr lang="en-US" sz="2800" b="1">
            <a:latin typeface="Arial" panose="020B0604020202020204" pitchFamily="34" charset="0"/>
            <a:cs typeface="Arial" panose="020B0604020202020204" pitchFamily="34" charset="0"/>
          </a:endParaRPr>
        </a:p>
      </dgm:t>
    </dgm:pt>
    <dgm:pt modelId="{30E84CA5-F024-428F-9AFA-3A3473BA38E9}">
      <dgm:prSet phldrT="[Text]" custT="1"/>
      <dgm:spPr/>
      <dgm:t>
        <a:bodyPr/>
        <a:lstStyle/>
        <a:p>
          <a:r>
            <a:rPr lang="en-US" sz="3200" b="1" smtClean="0">
              <a:latin typeface="Arial" panose="020B0604020202020204" pitchFamily="34" charset="0"/>
              <a:cs typeface="Arial" panose="020B0604020202020204" pitchFamily="34" charset="0"/>
            </a:rPr>
            <a:t>Demo đề tài</a:t>
          </a:r>
          <a:endParaRPr lang="en-US" sz="3200" b="1" dirty="0">
            <a:latin typeface="Arial" panose="020B0604020202020204" pitchFamily="34" charset="0"/>
            <a:cs typeface="Arial" panose="020B0604020202020204" pitchFamily="34" charset="0"/>
          </a:endParaRPr>
        </a:p>
      </dgm:t>
    </dgm:pt>
    <dgm:pt modelId="{77CBBFBC-579A-4B51-86BF-E790CDB48ABE}" type="sibTrans" cxnId="{2DBCA301-4FA5-4449-933F-745C63C030E7}">
      <dgm:prSet/>
      <dgm:spPr/>
      <dgm:t>
        <a:bodyPr/>
        <a:lstStyle/>
        <a:p>
          <a:endParaRPr lang="en-US" b="1">
            <a:latin typeface="Arial" panose="020B0604020202020204" pitchFamily="34" charset="0"/>
            <a:cs typeface="Arial" panose="020B0604020202020204" pitchFamily="34" charset="0"/>
          </a:endParaRPr>
        </a:p>
      </dgm:t>
    </dgm:pt>
    <dgm:pt modelId="{DDB5D489-108D-421E-9ABE-D06DEB4A9C63}" type="parTrans" cxnId="{2DBCA301-4FA5-4449-933F-745C63C030E7}">
      <dgm:prSet/>
      <dgm:spPr/>
      <dgm:t>
        <a:bodyPr/>
        <a:lstStyle/>
        <a:p>
          <a:endParaRPr lang="en-US" b="1">
            <a:latin typeface="Arial" panose="020B0604020202020204" pitchFamily="34" charset="0"/>
            <a:cs typeface="Arial" panose="020B0604020202020204" pitchFamily="34" charset="0"/>
          </a:endParaRPr>
        </a:p>
      </dgm:t>
    </dgm:pt>
    <dgm:pt modelId="{9A793930-B29B-40BB-B59F-0D180FE78E80}" type="pres">
      <dgm:prSet presAssocID="{4A7BFC36-3C2A-4109-AA25-99333D17F459}" presName="Name0" presStyleCnt="0">
        <dgm:presLayoutVars>
          <dgm:chMax val="7"/>
          <dgm:chPref val="7"/>
          <dgm:dir/>
        </dgm:presLayoutVars>
      </dgm:prSet>
      <dgm:spPr/>
      <dgm:t>
        <a:bodyPr/>
        <a:lstStyle/>
        <a:p>
          <a:endParaRPr lang="en-US"/>
        </a:p>
      </dgm:t>
    </dgm:pt>
    <dgm:pt modelId="{7B0C1364-2420-4CF3-8F2D-E754892E03F6}" type="pres">
      <dgm:prSet presAssocID="{4A7BFC36-3C2A-4109-AA25-99333D17F459}" presName="Name1" presStyleCnt="0"/>
      <dgm:spPr/>
    </dgm:pt>
    <dgm:pt modelId="{6E8C2A74-21E5-4FC6-AA81-6BA30351377D}" type="pres">
      <dgm:prSet presAssocID="{4A7BFC36-3C2A-4109-AA25-99333D17F459}" presName="cycle" presStyleCnt="0"/>
      <dgm:spPr/>
    </dgm:pt>
    <dgm:pt modelId="{0B91EAAF-43EC-415F-87A6-C6F8B2D190B3}" type="pres">
      <dgm:prSet presAssocID="{4A7BFC36-3C2A-4109-AA25-99333D17F459}" presName="srcNode" presStyleLbl="node1" presStyleIdx="0" presStyleCnt="4"/>
      <dgm:spPr/>
    </dgm:pt>
    <dgm:pt modelId="{5D4280FA-DD39-4239-B17D-AC4CB7099E0C}" type="pres">
      <dgm:prSet presAssocID="{4A7BFC36-3C2A-4109-AA25-99333D17F459}" presName="conn" presStyleLbl="parChTrans1D2" presStyleIdx="0" presStyleCnt="1"/>
      <dgm:spPr/>
      <dgm:t>
        <a:bodyPr/>
        <a:lstStyle/>
        <a:p>
          <a:endParaRPr lang="en-US"/>
        </a:p>
      </dgm:t>
    </dgm:pt>
    <dgm:pt modelId="{1C94C3E5-6DB6-42E7-9FD7-150C12B2465B}" type="pres">
      <dgm:prSet presAssocID="{4A7BFC36-3C2A-4109-AA25-99333D17F459}" presName="extraNode" presStyleLbl="node1" presStyleIdx="0" presStyleCnt="4"/>
      <dgm:spPr/>
    </dgm:pt>
    <dgm:pt modelId="{0E989E2B-915F-4292-A472-C0AB6CB9201C}" type="pres">
      <dgm:prSet presAssocID="{4A7BFC36-3C2A-4109-AA25-99333D17F459}" presName="dstNode" presStyleLbl="node1" presStyleIdx="0" presStyleCnt="4"/>
      <dgm:spPr/>
    </dgm:pt>
    <dgm:pt modelId="{7B651D3C-697D-486C-B392-21F1B3A3D811}" type="pres">
      <dgm:prSet presAssocID="{542ECF31-C4FE-4935-8D39-53E7A9230564}" presName="text_1" presStyleLbl="node1" presStyleIdx="0" presStyleCnt="4">
        <dgm:presLayoutVars>
          <dgm:bulletEnabled val="1"/>
        </dgm:presLayoutVars>
      </dgm:prSet>
      <dgm:spPr/>
      <dgm:t>
        <a:bodyPr/>
        <a:lstStyle/>
        <a:p>
          <a:endParaRPr lang="en-US"/>
        </a:p>
      </dgm:t>
    </dgm:pt>
    <dgm:pt modelId="{FDB5955A-EE21-482B-987F-2B4055D50D90}" type="pres">
      <dgm:prSet presAssocID="{542ECF31-C4FE-4935-8D39-53E7A9230564}" presName="accent_1" presStyleCnt="0"/>
      <dgm:spPr/>
    </dgm:pt>
    <dgm:pt modelId="{640220AF-07E9-4754-B74C-C2F59046F368}" type="pres">
      <dgm:prSet presAssocID="{542ECF31-C4FE-4935-8D39-53E7A9230564}" presName="accentRepeatNode" presStyleLbl="solidFgAcc1" presStyleIdx="0" presStyleCnt="4"/>
      <dgm:spPr/>
    </dgm:pt>
    <dgm:pt modelId="{4F2F0B7E-724B-410D-9781-83F5C5A787B7}" type="pres">
      <dgm:prSet presAssocID="{5F6F9E5C-2501-4D68-952B-D430861B4B3F}" presName="text_2" presStyleLbl="node1" presStyleIdx="1" presStyleCnt="4">
        <dgm:presLayoutVars>
          <dgm:bulletEnabled val="1"/>
        </dgm:presLayoutVars>
      </dgm:prSet>
      <dgm:spPr/>
      <dgm:t>
        <a:bodyPr/>
        <a:lstStyle/>
        <a:p>
          <a:endParaRPr lang="en-US"/>
        </a:p>
      </dgm:t>
    </dgm:pt>
    <dgm:pt modelId="{A201787E-DE85-4B35-A313-B5E183AC6087}" type="pres">
      <dgm:prSet presAssocID="{5F6F9E5C-2501-4D68-952B-D430861B4B3F}" presName="accent_2" presStyleCnt="0"/>
      <dgm:spPr/>
    </dgm:pt>
    <dgm:pt modelId="{5FD5F703-6E47-4491-A496-7FA406F1D4C2}" type="pres">
      <dgm:prSet presAssocID="{5F6F9E5C-2501-4D68-952B-D430861B4B3F}" presName="accentRepeatNode" presStyleLbl="solidFgAcc1" presStyleIdx="1" presStyleCnt="4"/>
      <dgm:spPr/>
    </dgm:pt>
    <dgm:pt modelId="{E0D4DA31-59C9-469C-AD8F-E6FAD0DDDCC0}" type="pres">
      <dgm:prSet presAssocID="{30E84CA5-F024-428F-9AFA-3A3473BA38E9}" presName="text_3" presStyleLbl="node1" presStyleIdx="2" presStyleCnt="4">
        <dgm:presLayoutVars>
          <dgm:bulletEnabled val="1"/>
        </dgm:presLayoutVars>
      </dgm:prSet>
      <dgm:spPr/>
      <dgm:t>
        <a:bodyPr/>
        <a:lstStyle/>
        <a:p>
          <a:endParaRPr lang="en-US"/>
        </a:p>
      </dgm:t>
    </dgm:pt>
    <dgm:pt modelId="{BC301CDF-A0E3-40D2-AF49-CD90216D04CD}" type="pres">
      <dgm:prSet presAssocID="{30E84CA5-F024-428F-9AFA-3A3473BA38E9}" presName="accent_3" presStyleCnt="0"/>
      <dgm:spPr/>
    </dgm:pt>
    <dgm:pt modelId="{2BC2C28E-0A80-4669-AB84-D8E9A3CBC2D1}" type="pres">
      <dgm:prSet presAssocID="{30E84CA5-F024-428F-9AFA-3A3473BA38E9}" presName="accentRepeatNode" presStyleLbl="solidFgAcc1" presStyleIdx="2" presStyleCnt="4"/>
      <dgm:spPr/>
    </dgm:pt>
    <dgm:pt modelId="{ED9E2485-7E32-4E89-B8E6-CD1651559F68}" type="pres">
      <dgm:prSet presAssocID="{F331E643-8736-4540-8D95-889F74603BCA}" presName="text_4" presStyleLbl="node1" presStyleIdx="3" presStyleCnt="4">
        <dgm:presLayoutVars>
          <dgm:bulletEnabled val="1"/>
        </dgm:presLayoutVars>
      </dgm:prSet>
      <dgm:spPr/>
      <dgm:t>
        <a:bodyPr/>
        <a:lstStyle/>
        <a:p>
          <a:endParaRPr lang="en-US"/>
        </a:p>
      </dgm:t>
    </dgm:pt>
    <dgm:pt modelId="{BCD634CD-720D-4D11-8347-5CFCCF3DF431}" type="pres">
      <dgm:prSet presAssocID="{F331E643-8736-4540-8D95-889F74603BCA}" presName="accent_4" presStyleCnt="0"/>
      <dgm:spPr/>
    </dgm:pt>
    <dgm:pt modelId="{39476432-9751-4335-B243-DAD3CE6B2E86}" type="pres">
      <dgm:prSet presAssocID="{F331E643-8736-4540-8D95-889F74603BCA}" presName="accentRepeatNode" presStyleLbl="solidFgAcc1" presStyleIdx="3" presStyleCnt="4"/>
      <dgm:spPr/>
    </dgm:pt>
  </dgm:ptLst>
  <dgm:cxnLst>
    <dgm:cxn modelId="{7B41E195-D83B-40BF-BB51-76C4D3F1BE8B}" srcId="{4A7BFC36-3C2A-4109-AA25-99333D17F459}" destId="{F331E643-8736-4540-8D95-889F74603BCA}" srcOrd="3" destOrd="0" parTransId="{560A55C0-827C-4919-A939-2343DBB3561E}" sibTransId="{2814AE52-0719-4E08-9720-0CA687B9A900}"/>
    <dgm:cxn modelId="{112942BD-6ECB-4F2F-B7B7-75529B9A5887}" type="presOf" srcId="{23FE3D32-22E4-4C9E-B61D-D735F7F5B5B8}" destId="{5D4280FA-DD39-4239-B17D-AC4CB7099E0C}" srcOrd="0" destOrd="0" presId="urn:microsoft.com/office/officeart/2008/layout/VerticalCurvedList"/>
    <dgm:cxn modelId="{5B28F440-E3B7-40EA-907A-7773B4277658}" srcId="{4A7BFC36-3C2A-4109-AA25-99333D17F459}" destId="{542ECF31-C4FE-4935-8D39-53E7A9230564}" srcOrd="0" destOrd="0" parTransId="{1B2B8ED3-670D-4C9E-BF90-B99EDCCD24A9}" sibTransId="{23FE3D32-22E4-4C9E-B61D-D735F7F5B5B8}"/>
    <dgm:cxn modelId="{17CC32E6-4264-4480-B252-5E6A053135F0}" type="presOf" srcId="{5F6F9E5C-2501-4D68-952B-D430861B4B3F}" destId="{4F2F0B7E-724B-410D-9781-83F5C5A787B7}" srcOrd="0" destOrd="0" presId="urn:microsoft.com/office/officeart/2008/layout/VerticalCurvedList"/>
    <dgm:cxn modelId="{7B588CB3-ADF0-449F-919E-3E2684102E62}" srcId="{4A7BFC36-3C2A-4109-AA25-99333D17F459}" destId="{5F6F9E5C-2501-4D68-952B-D430861B4B3F}" srcOrd="1" destOrd="0" parTransId="{A08E1CB6-6E21-44B7-9382-566A2FD21D66}" sibTransId="{10D8CCF1-8FCD-415A-9BC1-8F492FD409FE}"/>
    <dgm:cxn modelId="{097F519A-314E-418F-A6BE-F4A03ECDA090}" type="presOf" srcId="{4A7BFC36-3C2A-4109-AA25-99333D17F459}" destId="{9A793930-B29B-40BB-B59F-0D180FE78E80}" srcOrd="0" destOrd="0" presId="urn:microsoft.com/office/officeart/2008/layout/VerticalCurvedList"/>
    <dgm:cxn modelId="{8C78B86E-4C58-443A-9827-4223DD8DD046}" type="presOf" srcId="{542ECF31-C4FE-4935-8D39-53E7A9230564}" destId="{7B651D3C-697D-486C-B392-21F1B3A3D811}" srcOrd="0" destOrd="0" presId="urn:microsoft.com/office/officeart/2008/layout/VerticalCurvedList"/>
    <dgm:cxn modelId="{2DBCA301-4FA5-4449-933F-745C63C030E7}" srcId="{4A7BFC36-3C2A-4109-AA25-99333D17F459}" destId="{30E84CA5-F024-428F-9AFA-3A3473BA38E9}" srcOrd="2" destOrd="0" parTransId="{DDB5D489-108D-421E-9ABE-D06DEB4A9C63}" sibTransId="{77CBBFBC-579A-4B51-86BF-E790CDB48ABE}"/>
    <dgm:cxn modelId="{BBC3A956-FA2A-467B-870F-C5A696682D27}" type="presOf" srcId="{F331E643-8736-4540-8D95-889F74603BCA}" destId="{ED9E2485-7E32-4E89-B8E6-CD1651559F68}" srcOrd="0" destOrd="0" presId="urn:microsoft.com/office/officeart/2008/layout/VerticalCurvedList"/>
    <dgm:cxn modelId="{9DE5AB19-43A7-4BA5-B43E-F816B1EEF3ED}" type="presOf" srcId="{30E84CA5-F024-428F-9AFA-3A3473BA38E9}" destId="{E0D4DA31-59C9-469C-AD8F-E6FAD0DDDCC0}" srcOrd="0" destOrd="0" presId="urn:microsoft.com/office/officeart/2008/layout/VerticalCurvedList"/>
    <dgm:cxn modelId="{054E7C92-AA6A-4F26-BB38-5305D53B8DAB}" type="presParOf" srcId="{9A793930-B29B-40BB-B59F-0D180FE78E80}" destId="{7B0C1364-2420-4CF3-8F2D-E754892E03F6}" srcOrd="0" destOrd="0" presId="urn:microsoft.com/office/officeart/2008/layout/VerticalCurvedList"/>
    <dgm:cxn modelId="{BCEE3D69-3EE7-4544-86EE-9041B2BEDF8A}" type="presParOf" srcId="{7B0C1364-2420-4CF3-8F2D-E754892E03F6}" destId="{6E8C2A74-21E5-4FC6-AA81-6BA30351377D}" srcOrd="0" destOrd="0" presId="urn:microsoft.com/office/officeart/2008/layout/VerticalCurvedList"/>
    <dgm:cxn modelId="{A2CED7C3-9A39-423C-85EB-468B6F658A4A}" type="presParOf" srcId="{6E8C2A74-21E5-4FC6-AA81-6BA30351377D}" destId="{0B91EAAF-43EC-415F-87A6-C6F8B2D190B3}" srcOrd="0" destOrd="0" presId="urn:microsoft.com/office/officeart/2008/layout/VerticalCurvedList"/>
    <dgm:cxn modelId="{BE33AD2C-E91E-4FAA-B1B2-04A87695F860}" type="presParOf" srcId="{6E8C2A74-21E5-4FC6-AA81-6BA30351377D}" destId="{5D4280FA-DD39-4239-B17D-AC4CB7099E0C}" srcOrd="1" destOrd="0" presId="urn:microsoft.com/office/officeart/2008/layout/VerticalCurvedList"/>
    <dgm:cxn modelId="{1E4759B2-79AD-4AA9-9BD9-A54D0D003B4F}" type="presParOf" srcId="{6E8C2A74-21E5-4FC6-AA81-6BA30351377D}" destId="{1C94C3E5-6DB6-42E7-9FD7-150C12B2465B}" srcOrd="2" destOrd="0" presId="urn:microsoft.com/office/officeart/2008/layout/VerticalCurvedList"/>
    <dgm:cxn modelId="{053F7D0D-1709-4DE2-931D-C1044FC2637F}" type="presParOf" srcId="{6E8C2A74-21E5-4FC6-AA81-6BA30351377D}" destId="{0E989E2B-915F-4292-A472-C0AB6CB9201C}" srcOrd="3" destOrd="0" presId="urn:microsoft.com/office/officeart/2008/layout/VerticalCurvedList"/>
    <dgm:cxn modelId="{697D3502-B8E4-41CD-80C4-E4E6DEEE350A}" type="presParOf" srcId="{7B0C1364-2420-4CF3-8F2D-E754892E03F6}" destId="{7B651D3C-697D-486C-B392-21F1B3A3D811}" srcOrd="1" destOrd="0" presId="urn:microsoft.com/office/officeart/2008/layout/VerticalCurvedList"/>
    <dgm:cxn modelId="{CB146B2C-D3A0-4174-AD38-D2DA15DE3F46}" type="presParOf" srcId="{7B0C1364-2420-4CF3-8F2D-E754892E03F6}" destId="{FDB5955A-EE21-482B-987F-2B4055D50D90}" srcOrd="2" destOrd="0" presId="urn:microsoft.com/office/officeart/2008/layout/VerticalCurvedList"/>
    <dgm:cxn modelId="{57ACD9F3-8D3F-4211-A7AF-D78F76B92EEC}" type="presParOf" srcId="{FDB5955A-EE21-482B-987F-2B4055D50D90}" destId="{640220AF-07E9-4754-B74C-C2F59046F368}" srcOrd="0" destOrd="0" presId="urn:microsoft.com/office/officeart/2008/layout/VerticalCurvedList"/>
    <dgm:cxn modelId="{720DF959-2A18-4194-84EB-D7B3858FDDB4}" type="presParOf" srcId="{7B0C1364-2420-4CF3-8F2D-E754892E03F6}" destId="{4F2F0B7E-724B-410D-9781-83F5C5A787B7}" srcOrd="3" destOrd="0" presId="urn:microsoft.com/office/officeart/2008/layout/VerticalCurvedList"/>
    <dgm:cxn modelId="{B6A7830E-4CE6-45DC-A57F-E5E9742DF9D9}" type="presParOf" srcId="{7B0C1364-2420-4CF3-8F2D-E754892E03F6}" destId="{A201787E-DE85-4B35-A313-B5E183AC6087}" srcOrd="4" destOrd="0" presId="urn:microsoft.com/office/officeart/2008/layout/VerticalCurvedList"/>
    <dgm:cxn modelId="{9F7E41F9-418B-4F11-A2C7-1465B1246475}" type="presParOf" srcId="{A201787E-DE85-4B35-A313-B5E183AC6087}" destId="{5FD5F703-6E47-4491-A496-7FA406F1D4C2}" srcOrd="0" destOrd="0" presId="urn:microsoft.com/office/officeart/2008/layout/VerticalCurvedList"/>
    <dgm:cxn modelId="{DEF033DE-6AE2-48E8-AA7D-3092E957B462}" type="presParOf" srcId="{7B0C1364-2420-4CF3-8F2D-E754892E03F6}" destId="{E0D4DA31-59C9-469C-AD8F-E6FAD0DDDCC0}" srcOrd="5" destOrd="0" presId="urn:microsoft.com/office/officeart/2008/layout/VerticalCurvedList"/>
    <dgm:cxn modelId="{CF1F4ABE-F24A-438C-B3D0-3D51C37F8147}" type="presParOf" srcId="{7B0C1364-2420-4CF3-8F2D-E754892E03F6}" destId="{BC301CDF-A0E3-40D2-AF49-CD90216D04CD}" srcOrd="6" destOrd="0" presId="urn:microsoft.com/office/officeart/2008/layout/VerticalCurvedList"/>
    <dgm:cxn modelId="{3D0D75F1-9C86-49D3-B835-4D1E3935AD12}" type="presParOf" srcId="{BC301CDF-A0E3-40D2-AF49-CD90216D04CD}" destId="{2BC2C28E-0A80-4669-AB84-D8E9A3CBC2D1}" srcOrd="0" destOrd="0" presId="urn:microsoft.com/office/officeart/2008/layout/VerticalCurvedList"/>
    <dgm:cxn modelId="{B2E15A72-2F0C-47AB-8F2D-A0DCB7DFA906}" type="presParOf" srcId="{7B0C1364-2420-4CF3-8F2D-E754892E03F6}" destId="{ED9E2485-7E32-4E89-B8E6-CD1651559F68}" srcOrd="7" destOrd="0" presId="urn:microsoft.com/office/officeart/2008/layout/VerticalCurvedList"/>
    <dgm:cxn modelId="{21C29A67-1281-40A8-BE3D-3AEDD202907D}" type="presParOf" srcId="{7B0C1364-2420-4CF3-8F2D-E754892E03F6}" destId="{BCD634CD-720D-4D11-8347-5CFCCF3DF431}" srcOrd="8" destOrd="0" presId="urn:microsoft.com/office/officeart/2008/layout/VerticalCurvedList"/>
    <dgm:cxn modelId="{FC6B34F9-77F4-4FE1-86A4-675494121A41}" type="presParOf" srcId="{BCD634CD-720D-4D11-8347-5CFCCF3DF431}" destId="{39476432-9751-4335-B243-DAD3CE6B2E8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D2BCF-E4A6-4692-BA6C-EC951EFCDAB8}" type="doc">
      <dgm:prSet loTypeId="urn:microsoft.com/office/officeart/2005/8/layout/orgChart1" loCatId="hierarchy" qsTypeId="urn:microsoft.com/office/officeart/2005/8/quickstyle/simple4" qsCatId="simple" csTypeId="urn:microsoft.com/office/officeart/2005/8/colors/colorful3" csCatId="colorful" phldr="1"/>
      <dgm:spPr/>
      <dgm:t>
        <a:bodyPr/>
        <a:lstStyle/>
        <a:p>
          <a:endParaRPr lang="en-US"/>
        </a:p>
      </dgm:t>
    </dgm:pt>
    <dgm:pt modelId="{C33341C5-767E-4166-8016-A1FAF728D7E5}">
      <dgm:prSet phldrT="[Text]" custT="1"/>
      <dgm:spPr/>
      <dgm:t>
        <a:bodyPr/>
        <a:lstStyle/>
        <a:p>
          <a:r>
            <a:rPr lang="en-US" sz="2800" b="1" smtClean="0"/>
            <a:t>Đăng nhập</a:t>
          </a:r>
          <a:endParaRPr lang="en-US" sz="2800" b="1"/>
        </a:p>
      </dgm:t>
    </dgm:pt>
    <dgm:pt modelId="{20F07A12-A973-48F1-86B6-04B7219832FD}" type="parTrans" cxnId="{15976714-0A98-4985-A018-6E03C4A30AA4}">
      <dgm:prSet/>
      <dgm:spPr/>
      <dgm:t>
        <a:bodyPr/>
        <a:lstStyle/>
        <a:p>
          <a:endParaRPr lang="en-US"/>
        </a:p>
      </dgm:t>
    </dgm:pt>
    <dgm:pt modelId="{C653B142-7F88-47B3-9439-19CE425F8017}" type="sibTrans" cxnId="{15976714-0A98-4985-A018-6E03C4A30AA4}">
      <dgm:prSet/>
      <dgm:spPr/>
      <dgm:t>
        <a:bodyPr/>
        <a:lstStyle/>
        <a:p>
          <a:endParaRPr lang="en-US"/>
        </a:p>
      </dgm:t>
    </dgm:pt>
    <dgm:pt modelId="{908AD141-ED4F-4F5A-84B1-D5E129A7D964}">
      <dgm:prSet phldrT="[Text]" custT="1"/>
      <dgm:spPr/>
      <dgm:t>
        <a:bodyPr/>
        <a:lstStyle/>
        <a:p>
          <a:r>
            <a:rPr lang="en-US" sz="2400" b="1" smtClean="0"/>
            <a:t>Giao diện chính</a:t>
          </a:r>
          <a:endParaRPr lang="en-US" sz="2400" b="1"/>
        </a:p>
      </dgm:t>
    </dgm:pt>
    <dgm:pt modelId="{015EF295-E14B-4921-944D-E0E2301B9323}" type="parTrans" cxnId="{22FF77A5-022E-46E6-A500-509B406ADB6C}">
      <dgm:prSet/>
      <dgm:spPr/>
      <dgm:t>
        <a:bodyPr/>
        <a:lstStyle/>
        <a:p>
          <a:endParaRPr lang="en-US"/>
        </a:p>
      </dgm:t>
    </dgm:pt>
    <dgm:pt modelId="{D61ED9E8-4348-44B5-8296-C8DBD240BFC3}" type="sibTrans" cxnId="{22FF77A5-022E-46E6-A500-509B406ADB6C}">
      <dgm:prSet/>
      <dgm:spPr/>
      <dgm:t>
        <a:bodyPr/>
        <a:lstStyle/>
        <a:p>
          <a:endParaRPr lang="en-US"/>
        </a:p>
      </dgm:t>
    </dgm:pt>
    <dgm:pt modelId="{3F396133-44CC-4E4D-8E95-5FCB86E01C3E}">
      <dgm:prSet custT="1"/>
      <dgm:spPr/>
      <dgm:t>
        <a:bodyPr/>
        <a:lstStyle/>
        <a:p>
          <a:r>
            <a:rPr lang="en-US" sz="2400" smtClean="0"/>
            <a:t>Tài khoản</a:t>
          </a:r>
          <a:endParaRPr lang="en-US" sz="2400"/>
        </a:p>
      </dgm:t>
    </dgm:pt>
    <dgm:pt modelId="{1F83475C-FCC9-4802-82CE-1373F86DEB0B}" type="parTrans" cxnId="{B0B31D3D-BE63-4789-9857-50963B838453}">
      <dgm:prSet/>
      <dgm:spPr/>
      <dgm:t>
        <a:bodyPr/>
        <a:lstStyle/>
        <a:p>
          <a:endParaRPr lang="en-US"/>
        </a:p>
      </dgm:t>
    </dgm:pt>
    <dgm:pt modelId="{C5C8530D-C70C-456A-A021-85A4F20640D6}" type="sibTrans" cxnId="{B0B31D3D-BE63-4789-9857-50963B838453}">
      <dgm:prSet/>
      <dgm:spPr/>
      <dgm:t>
        <a:bodyPr/>
        <a:lstStyle/>
        <a:p>
          <a:endParaRPr lang="en-US"/>
        </a:p>
      </dgm:t>
    </dgm:pt>
    <dgm:pt modelId="{B71202AD-F9CC-45AF-B6BD-E211748B53A4}">
      <dgm:prSet custT="1"/>
      <dgm:spPr/>
      <dgm:t>
        <a:bodyPr/>
        <a:lstStyle/>
        <a:p>
          <a:r>
            <a:rPr lang="en-US" sz="2400" smtClean="0"/>
            <a:t>Bảng lương</a:t>
          </a:r>
          <a:endParaRPr lang="en-US" sz="2400"/>
        </a:p>
      </dgm:t>
    </dgm:pt>
    <dgm:pt modelId="{CE18D2FA-9662-4985-BC8A-D6075D0840F7}" type="parTrans" cxnId="{1D18D517-079D-492C-960C-694696B9A6C0}">
      <dgm:prSet/>
      <dgm:spPr/>
      <dgm:t>
        <a:bodyPr/>
        <a:lstStyle/>
        <a:p>
          <a:endParaRPr lang="en-US"/>
        </a:p>
      </dgm:t>
    </dgm:pt>
    <dgm:pt modelId="{CA30D353-2421-4C4F-A6EF-20D906656D99}" type="sibTrans" cxnId="{1D18D517-079D-492C-960C-694696B9A6C0}">
      <dgm:prSet/>
      <dgm:spPr/>
      <dgm:t>
        <a:bodyPr/>
        <a:lstStyle/>
        <a:p>
          <a:endParaRPr lang="en-US"/>
        </a:p>
      </dgm:t>
    </dgm:pt>
    <dgm:pt modelId="{7AA2D746-D184-4398-91A5-DA442D977EEC}">
      <dgm:prSet custT="1"/>
      <dgm:spPr/>
      <dgm:t>
        <a:bodyPr/>
        <a:lstStyle/>
        <a:p>
          <a:r>
            <a:rPr lang="en-US" sz="2400" smtClean="0"/>
            <a:t>Chấm công</a:t>
          </a:r>
          <a:endParaRPr lang="en-US" sz="2400"/>
        </a:p>
      </dgm:t>
    </dgm:pt>
    <dgm:pt modelId="{FCEADBF8-27B4-4060-B194-8849C7C9DA0B}" type="parTrans" cxnId="{E1D84CBF-8901-4E3E-99B4-9BF72AE21B49}">
      <dgm:prSet/>
      <dgm:spPr/>
      <dgm:t>
        <a:bodyPr/>
        <a:lstStyle/>
        <a:p>
          <a:endParaRPr lang="en-US"/>
        </a:p>
      </dgm:t>
    </dgm:pt>
    <dgm:pt modelId="{6E849125-7F49-4BF8-9F66-D169B0B963B1}" type="sibTrans" cxnId="{E1D84CBF-8901-4E3E-99B4-9BF72AE21B49}">
      <dgm:prSet/>
      <dgm:spPr/>
      <dgm:t>
        <a:bodyPr/>
        <a:lstStyle/>
        <a:p>
          <a:endParaRPr lang="en-US"/>
        </a:p>
      </dgm:t>
    </dgm:pt>
    <dgm:pt modelId="{017EEB3B-0608-4F62-B2B1-6A4EC210BBDA}">
      <dgm:prSet custT="1"/>
      <dgm:spPr/>
      <dgm:t>
        <a:bodyPr/>
        <a:lstStyle/>
        <a:p>
          <a:r>
            <a:rPr lang="en-US" sz="2400" smtClean="0"/>
            <a:t>Thông tin</a:t>
          </a:r>
          <a:br>
            <a:rPr lang="en-US" sz="2400" smtClean="0"/>
          </a:br>
          <a:r>
            <a:rPr lang="en-US" sz="2400" smtClean="0"/>
            <a:t>nhân viên</a:t>
          </a:r>
          <a:endParaRPr lang="en-US" sz="2400"/>
        </a:p>
      </dgm:t>
    </dgm:pt>
    <dgm:pt modelId="{A327F376-F045-4B2F-AB1B-08A85FBB1733}" type="parTrans" cxnId="{46B66B0F-5C0C-4ACD-B233-DCD496AFBB4C}">
      <dgm:prSet/>
      <dgm:spPr/>
      <dgm:t>
        <a:bodyPr/>
        <a:lstStyle/>
        <a:p>
          <a:endParaRPr lang="en-US"/>
        </a:p>
      </dgm:t>
    </dgm:pt>
    <dgm:pt modelId="{82B08D32-8E7B-4157-B8F2-24911F87EA04}" type="sibTrans" cxnId="{46B66B0F-5C0C-4ACD-B233-DCD496AFBB4C}">
      <dgm:prSet/>
      <dgm:spPr/>
      <dgm:t>
        <a:bodyPr/>
        <a:lstStyle/>
        <a:p>
          <a:endParaRPr lang="en-US"/>
        </a:p>
      </dgm:t>
    </dgm:pt>
    <dgm:pt modelId="{C8219DF7-F7D4-4DFE-804C-33B20212D5BE}">
      <dgm:prSet custT="1"/>
      <dgm:spPr/>
      <dgm:t>
        <a:bodyPr/>
        <a:lstStyle/>
        <a:p>
          <a:r>
            <a:rPr lang="en-US" sz="2400" smtClean="0"/>
            <a:t>Trang chủ</a:t>
          </a:r>
          <a:endParaRPr lang="en-US" sz="2400"/>
        </a:p>
      </dgm:t>
    </dgm:pt>
    <dgm:pt modelId="{13357002-2D06-497A-BF08-FF41D0F6EDCC}" type="parTrans" cxnId="{20BE66DB-FE5A-400E-9A1C-5D8B5E5DEB50}">
      <dgm:prSet/>
      <dgm:spPr/>
      <dgm:t>
        <a:bodyPr/>
        <a:lstStyle/>
        <a:p>
          <a:endParaRPr lang="en-US"/>
        </a:p>
      </dgm:t>
    </dgm:pt>
    <dgm:pt modelId="{6416042C-B3D4-472E-8DD4-7C0F9956A3B6}" type="sibTrans" cxnId="{20BE66DB-FE5A-400E-9A1C-5D8B5E5DEB50}">
      <dgm:prSet/>
      <dgm:spPr/>
      <dgm:t>
        <a:bodyPr/>
        <a:lstStyle/>
        <a:p>
          <a:endParaRPr lang="en-US"/>
        </a:p>
      </dgm:t>
    </dgm:pt>
    <dgm:pt modelId="{46D128A5-829B-47B7-AF3E-2FCAF7A52AFD}">
      <dgm:prSet custT="1"/>
      <dgm:spPr/>
      <dgm:t>
        <a:bodyPr/>
        <a:lstStyle/>
        <a:p>
          <a:r>
            <a:rPr lang="en-US" sz="2400" smtClean="0"/>
            <a:t>Tổ chức</a:t>
          </a:r>
          <a:endParaRPr lang="en-US" sz="2400"/>
        </a:p>
      </dgm:t>
    </dgm:pt>
    <dgm:pt modelId="{334DB779-0EA0-4F9C-B16D-ADDB362EBD29}" type="parTrans" cxnId="{B3A91686-9F31-46E0-8F9A-AF3412F5DB18}">
      <dgm:prSet/>
      <dgm:spPr/>
      <dgm:t>
        <a:bodyPr/>
        <a:lstStyle/>
        <a:p>
          <a:endParaRPr lang="en-US"/>
        </a:p>
      </dgm:t>
    </dgm:pt>
    <dgm:pt modelId="{C7CBD0C9-30D2-401C-82A2-C5E2BC511524}" type="sibTrans" cxnId="{B3A91686-9F31-46E0-8F9A-AF3412F5DB18}">
      <dgm:prSet/>
      <dgm:spPr/>
      <dgm:t>
        <a:bodyPr/>
        <a:lstStyle/>
        <a:p>
          <a:endParaRPr lang="en-US"/>
        </a:p>
      </dgm:t>
    </dgm:pt>
    <dgm:pt modelId="{F270BEDF-DFB9-4E46-B70A-94E7F5FFA0DE}">
      <dgm:prSet custT="1"/>
      <dgm:spPr/>
      <dgm:t>
        <a:bodyPr/>
        <a:lstStyle/>
        <a:p>
          <a:r>
            <a:rPr lang="en-US" sz="2400" smtClean="0"/>
            <a:t>Khôi phục</a:t>
          </a:r>
          <a:endParaRPr lang="en-US" sz="2400"/>
        </a:p>
      </dgm:t>
    </dgm:pt>
    <dgm:pt modelId="{463BAFCF-1321-46E4-9410-59673C035F86}" type="parTrans" cxnId="{E7CE9732-1390-45FD-870A-4E7BCDC1E8BD}">
      <dgm:prSet/>
      <dgm:spPr/>
      <dgm:t>
        <a:bodyPr/>
        <a:lstStyle/>
        <a:p>
          <a:endParaRPr lang="en-US"/>
        </a:p>
      </dgm:t>
    </dgm:pt>
    <dgm:pt modelId="{00F79E60-F035-4EA0-99FD-E4B0E198220E}" type="sibTrans" cxnId="{E7CE9732-1390-45FD-870A-4E7BCDC1E8BD}">
      <dgm:prSet/>
      <dgm:spPr/>
      <dgm:t>
        <a:bodyPr/>
        <a:lstStyle/>
        <a:p>
          <a:endParaRPr lang="en-US"/>
        </a:p>
      </dgm:t>
    </dgm:pt>
    <dgm:pt modelId="{11A5FA86-00DD-47BC-915D-6E4ED673C2D6}">
      <dgm:prSet/>
      <dgm:spPr>
        <a:noFill/>
        <a:ln>
          <a:noFill/>
        </a:ln>
      </dgm:spPr>
      <dgm:t>
        <a:bodyPr/>
        <a:lstStyle/>
        <a:p>
          <a:endParaRPr lang="en-US">
            <a:solidFill>
              <a:schemeClr val="bg1"/>
            </a:solidFill>
          </a:endParaRPr>
        </a:p>
      </dgm:t>
    </dgm:pt>
    <dgm:pt modelId="{31E2E8FB-DD83-4642-8D1E-95886F7A3460}" type="parTrans" cxnId="{5B463450-4D20-4E6F-BB67-1E79FCD5491F}">
      <dgm:prSet/>
      <dgm:spPr>
        <a:ln>
          <a:noFill/>
        </a:ln>
      </dgm:spPr>
      <dgm:t>
        <a:bodyPr/>
        <a:lstStyle/>
        <a:p>
          <a:endParaRPr lang="en-US"/>
        </a:p>
      </dgm:t>
    </dgm:pt>
    <dgm:pt modelId="{89E704A4-497E-4CA8-AF48-D7C0634C7FEE}" type="sibTrans" cxnId="{5B463450-4D20-4E6F-BB67-1E79FCD5491F}">
      <dgm:prSet/>
      <dgm:spPr/>
      <dgm:t>
        <a:bodyPr/>
        <a:lstStyle/>
        <a:p>
          <a:endParaRPr lang="en-US"/>
        </a:p>
      </dgm:t>
    </dgm:pt>
    <dgm:pt modelId="{6999839E-D500-4EB8-B0B0-26F670407DEC}" type="pres">
      <dgm:prSet presAssocID="{B6CD2BCF-E4A6-4692-BA6C-EC951EFCDAB8}" presName="hierChild1" presStyleCnt="0">
        <dgm:presLayoutVars>
          <dgm:orgChart val="1"/>
          <dgm:chPref val="1"/>
          <dgm:dir/>
          <dgm:animOne val="branch"/>
          <dgm:animLvl val="lvl"/>
          <dgm:resizeHandles/>
        </dgm:presLayoutVars>
      </dgm:prSet>
      <dgm:spPr/>
      <dgm:t>
        <a:bodyPr/>
        <a:lstStyle/>
        <a:p>
          <a:endParaRPr lang="en-US"/>
        </a:p>
      </dgm:t>
    </dgm:pt>
    <dgm:pt modelId="{0E974A27-1936-4B8F-A187-23B3056A695A}" type="pres">
      <dgm:prSet presAssocID="{C33341C5-767E-4166-8016-A1FAF728D7E5}" presName="hierRoot1" presStyleCnt="0">
        <dgm:presLayoutVars>
          <dgm:hierBranch val="init"/>
        </dgm:presLayoutVars>
      </dgm:prSet>
      <dgm:spPr/>
    </dgm:pt>
    <dgm:pt modelId="{47EB17BB-0581-43F3-925F-D0B902A021DE}" type="pres">
      <dgm:prSet presAssocID="{C33341C5-767E-4166-8016-A1FAF728D7E5}" presName="rootComposite1" presStyleCnt="0"/>
      <dgm:spPr/>
    </dgm:pt>
    <dgm:pt modelId="{2C227628-7C49-4D13-9129-D260549D80C5}" type="pres">
      <dgm:prSet presAssocID="{C33341C5-767E-4166-8016-A1FAF728D7E5}" presName="rootText1" presStyleLbl="node0" presStyleIdx="0" presStyleCnt="1" custScaleX="202978" custScaleY="152427">
        <dgm:presLayoutVars>
          <dgm:chPref val="3"/>
        </dgm:presLayoutVars>
      </dgm:prSet>
      <dgm:spPr/>
      <dgm:t>
        <a:bodyPr/>
        <a:lstStyle/>
        <a:p>
          <a:endParaRPr lang="en-US"/>
        </a:p>
      </dgm:t>
    </dgm:pt>
    <dgm:pt modelId="{7002D19A-0227-4E48-ADCD-DDD93635ED08}" type="pres">
      <dgm:prSet presAssocID="{C33341C5-767E-4166-8016-A1FAF728D7E5}" presName="rootConnector1" presStyleLbl="node1" presStyleIdx="0" presStyleCnt="0"/>
      <dgm:spPr/>
      <dgm:t>
        <a:bodyPr/>
        <a:lstStyle/>
        <a:p>
          <a:endParaRPr lang="en-US"/>
        </a:p>
      </dgm:t>
    </dgm:pt>
    <dgm:pt modelId="{4AD46E1E-38F3-4102-B2B9-7A4DB8D83CBC}" type="pres">
      <dgm:prSet presAssocID="{C33341C5-767E-4166-8016-A1FAF728D7E5}" presName="hierChild2" presStyleCnt="0"/>
      <dgm:spPr/>
    </dgm:pt>
    <dgm:pt modelId="{5C3FE465-C671-462D-BC2D-D0F593355896}" type="pres">
      <dgm:prSet presAssocID="{015EF295-E14B-4921-944D-E0E2301B9323}" presName="Name37" presStyleLbl="parChTrans1D2" presStyleIdx="0" presStyleCnt="1"/>
      <dgm:spPr/>
      <dgm:t>
        <a:bodyPr/>
        <a:lstStyle/>
        <a:p>
          <a:endParaRPr lang="en-US"/>
        </a:p>
      </dgm:t>
    </dgm:pt>
    <dgm:pt modelId="{AE9EC9C3-E9F9-412B-97EA-D5DB27896D19}" type="pres">
      <dgm:prSet presAssocID="{908AD141-ED4F-4F5A-84B1-D5E129A7D964}" presName="hierRoot2" presStyleCnt="0">
        <dgm:presLayoutVars>
          <dgm:hierBranch val="init"/>
        </dgm:presLayoutVars>
      </dgm:prSet>
      <dgm:spPr/>
    </dgm:pt>
    <dgm:pt modelId="{B48E786A-F6C4-431C-BC32-D039728E8268}" type="pres">
      <dgm:prSet presAssocID="{908AD141-ED4F-4F5A-84B1-D5E129A7D964}" presName="rootComposite" presStyleCnt="0"/>
      <dgm:spPr/>
    </dgm:pt>
    <dgm:pt modelId="{AD1F0C96-9D34-4DB7-95DC-CCFF5A0FF3E1}" type="pres">
      <dgm:prSet presAssocID="{908AD141-ED4F-4F5A-84B1-D5E129A7D964}" presName="rootText" presStyleLbl="node2" presStyleIdx="0" presStyleCnt="1" custScaleX="268177" custScaleY="126616" custLinFactNeighborX="0" custLinFactNeighborY="1705">
        <dgm:presLayoutVars>
          <dgm:chPref val="3"/>
        </dgm:presLayoutVars>
      </dgm:prSet>
      <dgm:spPr/>
      <dgm:t>
        <a:bodyPr/>
        <a:lstStyle/>
        <a:p>
          <a:endParaRPr lang="en-US"/>
        </a:p>
      </dgm:t>
    </dgm:pt>
    <dgm:pt modelId="{CB53182A-F422-4BD7-A5DB-8E1A21C6973D}" type="pres">
      <dgm:prSet presAssocID="{908AD141-ED4F-4F5A-84B1-D5E129A7D964}" presName="rootConnector" presStyleLbl="node2" presStyleIdx="0" presStyleCnt="1"/>
      <dgm:spPr/>
      <dgm:t>
        <a:bodyPr/>
        <a:lstStyle/>
        <a:p>
          <a:endParaRPr lang="en-US"/>
        </a:p>
      </dgm:t>
    </dgm:pt>
    <dgm:pt modelId="{9919BB6D-E617-4EA3-B0BC-C02B156E0E33}" type="pres">
      <dgm:prSet presAssocID="{908AD141-ED4F-4F5A-84B1-D5E129A7D964}" presName="hierChild4" presStyleCnt="0"/>
      <dgm:spPr/>
    </dgm:pt>
    <dgm:pt modelId="{4577B133-98B8-44DB-A566-DF2B0D49BC21}" type="pres">
      <dgm:prSet presAssocID="{13357002-2D06-497A-BF08-FF41D0F6EDCC}" presName="Name37" presStyleLbl="parChTrans1D3" presStyleIdx="0" presStyleCnt="7"/>
      <dgm:spPr/>
      <dgm:t>
        <a:bodyPr/>
        <a:lstStyle/>
        <a:p>
          <a:endParaRPr lang="en-US"/>
        </a:p>
      </dgm:t>
    </dgm:pt>
    <dgm:pt modelId="{C0947B4C-B3FD-47F9-AA6B-777E63627928}" type="pres">
      <dgm:prSet presAssocID="{C8219DF7-F7D4-4DFE-804C-33B20212D5BE}" presName="hierRoot2" presStyleCnt="0">
        <dgm:presLayoutVars>
          <dgm:hierBranch val="init"/>
        </dgm:presLayoutVars>
      </dgm:prSet>
      <dgm:spPr/>
    </dgm:pt>
    <dgm:pt modelId="{B1C21600-2932-4F48-9324-9D0C6F6184A0}" type="pres">
      <dgm:prSet presAssocID="{C8219DF7-F7D4-4DFE-804C-33B20212D5BE}" presName="rootComposite" presStyleCnt="0"/>
      <dgm:spPr/>
    </dgm:pt>
    <dgm:pt modelId="{FE6FF12D-0662-456B-8621-75C21B831FA6}" type="pres">
      <dgm:prSet presAssocID="{C8219DF7-F7D4-4DFE-804C-33B20212D5BE}" presName="rootText" presStyleLbl="node3" presStyleIdx="0" presStyleCnt="7" custScaleX="112682" custScaleY="192144">
        <dgm:presLayoutVars>
          <dgm:chPref val="3"/>
        </dgm:presLayoutVars>
      </dgm:prSet>
      <dgm:spPr/>
      <dgm:t>
        <a:bodyPr/>
        <a:lstStyle/>
        <a:p>
          <a:endParaRPr lang="en-US"/>
        </a:p>
      </dgm:t>
    </dgm:pt>
    <dgm:pt modelId="{9403B37D-B99E-4F5E-9F4B-6975CCBF2C95}" type="pres">
      <dgm:prSet presAssocID="{C8219DF7-F7D4-4DFE-804C-33B20212D5BE}" presName="rootConnector" presStyleLbl="node3" presStyleIdx="0" presStyleCnt="7"/>
      <dgm:spPr/>
      <dgm:t>
        <a:bodyPr/>
        <a:lstStyle/>
        <a:p>
          <a:endParaRPr lang="en-US"/>
        </a:p>
      </dgm:t>
    </dgm:pt>
    <dgm:pt modelId="{9052C133-7EAE-4EB7-B15A-B18B967C095F}" type="pres">
      <dgm:prSet presAssocID="{C8219DF7-F7D4-4DFE-804C-33B20212D5BE}" presName="hierChild4" presStyleCnt="0"/>
      <dgm:spPr/>
    </dgm:pt>
    <dgm:pt modelId="{9857B3A8-92F8-40C7-8C68-80358A9BAC08}" type="pres">
      <dgm:prSet presAssocID="{C8219DF7-F7D4-4DFE-804C-33B20212D5BE}" presName="hierChild5" presStyleCnt="0"/>
      <dgm:spPr/>
    </dgm:pt>
    <dgm:pt modelId="{B79DED5E-0C4F-4E4C-9E02-3AD483907371}" type="pres">
      <dgm:prSet presAssocID="{A327F376-F045-4B2F-AB1B-08A85FBB1733}" presName="Name37" presStyleLbl="parChTrans1D3" presStyleIdx="1" presStyleCnt="7"/>
      <dgm:spPr/>
      <dgm:t>
        <a:bodyPr/>
        <a:lstStyle/>
        <a:p>
          <a:endParaRPr lang="en-US"/>
        </a:p>
      </dgm:t>
    </dgm:pt>
    <dgm:pt modelId="{D12A86F9-8A05-46B7-AC6E-84E796674B23}" type="pres">
      <dgm:prSet presAssocID="{017EEB3B-0608-4F62-B2B1-6A4EC210BBDA}" presName="hierRoot2" presStyleCnt="0">
        <dgm:presLayoutVars>
          <dgm:hierBranch val="init"/>
        </dgm:presLayoutVars>
      </dgm:prSet>
      <dgm:spPr/>
    </dgm:pt>
    <dgm:pt modelId="{A0C659F7-96AB-4A05-8A34-97FA038C07E5}" type="pres">
      <dgm:prSet presAssocID="{017EEB3B-0608-4F62-B2B1-6A4EC210BBDA}" presName="rootComposite" presStyleCnt="0"/>
      <dgm:spPr/>
    </dgm:pt>
    <dgm:pt modelId="{5A28E66C-0FB1-405F-98B4-D30F90ADB2FB}" type="pres">
      <dgm:prSet presAssocID="{017EEB3B-0608-4F62-B2B1-6A4EC210BBDA}" presName="rootText" presStyleLbl="node3" presStyleIdx="1" presStyleCnt="7" custScaleX="108217" custScaleY="186100">
        <dgm:presLayoutVars>
          <dgm:chPref val="3"/>
        </dgm:presLayoutVars>
      </dgm:prSet>
      <dgm:spPr/>
      <dgm:t>
        <a:bodyPr/>
        <a:lstStyle/>
        <a:p>
          <a:endParaRPr lang="en-US"/>
        </a:p>
      </dgm:t>
    </dgm:pt>
    <dgm:pt modelId="{45B49984-0152-4436-8402-15CF9341EA1F}" type="pres">
      <dgm:prSet presAssocID="{017EEB3B-0608-4F62-B2B1-6A4EC210BBDA}" presName="rootConnector" presStyleLbl="node3" presStyleIdx="1" presStyleCnt="7"/>
      <dgm:spPr/>
      <dgm:t>
        <a:bodyPr/>
        <a:lstStyle/>
        <a:p>
          <a:endParaRPr lang="en-US"/>
        </a:p>
      </dgm:t>
    </dgm:pt>
    <dgm:pt modelId="{3B86911A-AFEC-4FF7-9638-ACA99C896DDB}" type="pres">
      <dgm:prSet presAssocID="{017EEB3B-0608-4F62-B2B1-6A4EC210BBDA}" presName="hierChild4" presStyleCnt="0"/>
      <dgm:spPr/>
    </dgm:pt>
    <dgm:pt modelId="{843DBA13-E775-4678-95C0-02649A0DBA25}" type="pres">
      <dgm:prSet presAssocID="{017EEB3B-0608-4F62-B2B1-6A4EC210BBDA}" presName="hierChild5" presStyleCnt="0"/>
      <dgm:spPr/>
    </dgm:pt>
    <dgm:pt modelId="{E48FD01D-3607-42F8-ABFF-3940B6F13D11}" type="pres">
      <dgm:prSet presAssocID="{FCEADBF8-27B4-4060-B194-8849C7C9DA0B}" presName="Name37" presStyleLbl="parChTrans1D3" presStyleIdx="2" presStyleCnt="7"/>
      <dgm:spPr/>
      <dgm:t>
        <a:bodyPr/>
        <a:lstStyle/>
        <a:p>
          <a:endParaRPr lang="en-US"/>
        </a:p>
      </dgm:t>
    </dgm:pt>
    <dgm:pt modelId="{9196A89D-C6CD-4821-BED3-F3174BCEA953}" type="pres">
      <dgm:prSet presAssocID="{7AA2D746-D184-4398-91A5-DA442D977EEC}" presName="hierRoot2" presStyleCnt="0">
        <dgm:presLayoutVars>
          <dgm:hierBranch val="init"/>
        </dgm:presLayoutVars>
      </dgm:prSet>
      <dgm:spPr/>
    </dgm:pt>
    <dgm:pt modelId="{35C93538-97BA-435D-8D3E-F714893EDDF6}" type="pres">
      <dgm:prSet presAssocID="{7AA2D746-D184-4398-91A5-DA442D977EEC}" presName="rootComposite" presStyleCnt="0"/>
      <dgm:spPr/>
    </dgm:pt>
    <dgm:pt modelId="{450086C1-7C01-4432-85EB-7B131F4C870A}" type="pres">
      <dgm:prSet presAssocID="{7AA2D746-D184-4398-91A5-DA442D977EEC}" presName="rootText" presStyleLbl="node3" presStyleIdx="2" presStyleCnt="7" custScaleX="110553" custScaleY="189832">
        <dgm:presLayoutVars>
          <dgm:chPref val="3"/>
        </dgm:presLayoutVars>
      </dgm:prSet>
      <dgm:spPr/>
      <dgm:t>
        <a:bodyPr/>
        <a:lstStyle/>
        <a:p>
          <a:endParaRPr lang="en-US"/>
        </a:p>
      </dgm:t>
    </dgm:pt>
    <dgm:pt modelId="{05948585-7D16-4AE5-8316-47CAA089ADE4}" type="pres">
      <dgm:prSet presAssocID="{7AA2D746-D184-4398-91A5-DA442D977EEC}" presName="rootConnector" presStyleLbl="node3" presStyleIdx="2" presStyleCnt="7"/>
      <dgm:spPr/>
      <dgm:t>
        <a:bodyPr/>
        <a:lstStyle/>
        <a:p>
          <a:endParaRPr lang="en-US"/>
        </a:p>
      </dgm:t>
    </dgm:pt>
    <dgm:pt modelId="{D38A6E33-22A3-41BF-B0C9-D27520A3DAAE}" type="pres">
      <dgm:prSet presAssocID="{7AA2D746-D184-4398-91A5-DA442D977EEC}" presName="hierChild4" presStyleCnt="0"/>
      <dgm:spPr/>
    </dgm:pt>
    <dgm:pt modelId="{79453324-57BB-4E4D-904D-EC61C6928617}" type="pres">
      <dgm:prSet presAssocID="{7AA2D746-D184-4398-91A5-DA442D977EEC}" presName="hierChild5" presStyleCnt="0"/>
      <dgm:spPr/>
    </dgm:pt>
    <dgm:pt modelId="{59225E39-4635-485F-918E-D9068E82BB9A}" type="pres">
      <dgm:prSet presAssocID="{CE18D2FA-9662-4985-BC8A-D6075D0840F7}" presName="Name37" presStyleLbl="parChTrans1D3" presStyleIdx="3" presStyleCnt="7"/>
      <dgm:spPr/>
      <dgm:t>
        <a:bodyPr/>
        <a:lstStyle/>
        <a:p>
          <a:endParaRPr lang="en-US"/>
        </a:p>
      </dgm:t>
    </dgm:pt>
    <dgm:pt modelId="{DF0AC2FF-A9BF-47AE-87BB-29778B34674B}" type="pres">
      <dgm:prSet presAssocID="{B71202AD-F9CC-45AF-B6BD-E211748B53A4}" presName="hierRoot2" presStyleCnt="0">
        <dgm:presLayoutVars>
          <dgm:hierBranch val="init"/>
        </dgm:presLayoutVars>
      </dgm:prSet>
      <dgm:spPr/>
    </dgm:pt>
    <dgm:pt modelId="{2E309656-58F2-45ED-8F3A-90A4FDB98972}" type="pres">
      <dgm:prSet presAssocID="{B71202AD-F9CC-45AF-B6BD-E211748B53A4}" presName="rootComposite" presStyleCnt="0"/>
      <dgm:spPr/>
    </dgm:pt>
    <dgm:pt modelId="{D4F5CF30-9A31-4534-932A-3C8739C682AD}" type="pres">
      <dgm:prSet presAssocID="{B71202AD-F9CC-45AF-B6BD-E211748B53A4}" presName="rootText" presStyleLbl="node3" presStyleIdx="3" presStyleCnt="7" custScaleX="112837" custScaleY="193982">
        <dgm:presLayoutVars>
          <dgm:chPref val="3"/>
        </dgm:presLayoutVars>
      </dgm:prSet>
      <dgm:spPr/>
      <dgm:t>
        <a:bodyPr/>
        <a:lstStyle/>
        <a:p>
          <a:endParaRPr lang="en-US"/>
        </a:p>
      </dgm:t>
    </dgm:pt>
    <dgm:pt modelId="{26AB6000-99B5-43C7-A413-CEEC026FFF83}" type="pres">
      <dgm:prSet presAssocID="{B71202AD-F9CC-45AF-B6BD-E211748B53A4}" presName="rootConnector" presStyleLbl="node3" presStyleIdx="3" presStyleCnt="7"/>
      <dgm:spPr/>
      <dgm:t>
        <a:bodyPr/>
        <a:lstStyle/>
        <a:p>
          <a:endParaRPr lang="en-US"/>
        </a:p>
      </dgm:t>
    </dgm:pt>
    <dgm:pt modelId="{46CCCA54-6D97-4A44-B5E9-B7CAAC7B1612}" type="pres">
      <dgm:prSet presAssocID="{B71202AD-F9CC-45AF-B6BD-E211748B53A4}" presName="hierChild4" presStyleCnt="0"/>
      <dgm:spPr/>
    </dgm:pt>
    <dgm:pt modelId="{ECCB0258-3337-465E-8F72-01941EE12CCA}" type="pres">
      <dgm:prSet presAssocID="{B71202AD-F9CC-45AF-B6BD-E211748B53A4}" presName="hierChild5" presStyleCnt="0"/>
      <dgm:spPr/>
    </dgm:pt>
    <dgm:pt modelId="{DBEEBB12-A4E0-475A-9BC2-DE24B72D12F6}" type="pres">
      <dgm:prSet presAssocID="{1F83475C-FCC9-4802-82CE-1373F86DEB0B}" presName="Name37" presStyleLbl="parChTrans1D3" presStyleIdx="4" presStyleCnt="7"/>
      <dgm:spPr/>
      <dgm:t>
        <a:bodyPr/>
        <a:lstStyle/>
        <a:p>
          <a:endParaRPr lang="en-US"/>
        </a:p>
      </dgm:t>
    </dgm:pt>
    <dgm:pt modelId="{AF38AB79-18E3-44B7-BCB2-B37E042C17CF}" type="pres">
      <dgm:prSet presAssocID="{3F396133-44CC-4E4D-8E95-5FCB86E01C3E}" presName="hierRoot2" presStyleCnt="0">
        <dgm:presLayoutVars>
          <dgm:hierBranch val="init"/>
        </dgm:presLayoutVars>
      </dgm:prSet>
      <dgm:spPr/>
    </dgm:pt>
    <dgm:pt modelId="{6AE21981-3235-4EF5-A609-AA32F0717D95}" type="pres">
      <dgm:prSet presAssocID="{3F396133-44CC-4E4D-8E95-5FCB86E01C3E}" presName="rootComposite" presStyleCnt="0"/>
      <dgm:spPr/>
    </dgm:pt>
    <dgm:pt modelId="{3E3017A4-5451-47D4-A9CE-F1AD45CCFA3A}" type="pres">
      <dgm:prSet presAssocID="{3F396133-44CC-4E4D-8E95-5FCB86E01C3E}" presName="rootText" presStyleLbl="node3" presStyleIdx="4" presStyleCnt="7" custScaleX="114573" custScaleY="196941">
        <dgm:presLayoutVars>
          <dgm:chPref val="3"/>
        </dgm:presLayoutVars>
      </dgm:prSet>
      <dgm:spPr/>
      <dgm:t>
        <a:bodyPr/>
        <a:lstStyle/>
        <a:p>
          <a:endParaRPr lang="en-US"/>
        </a:p>
      </dgm:t>
    </dgm:pt>
    <dgm:pt modelId="{841E32E7-5A13-4472-A9F0-4CF0570AB1CB}" type="pres">
      <dgm:prSet presAssocID="{3F396133-44CC-4E4D-8E95-5FCB86E01C3E}" presName="rootConnector" presStyleLbl="node3" presStyleIdx="4" presStyleCnt="7"/>
      <dgm:spPr/>
      <dgm:t>
        <a:bodyPr/>
        <a:lstStyle/>
        <a:p>
          <a:endParaRPr lang="en-US"/>
        </a:p>
      </dgm:t>
    </dgm:pt>
    <dgm:pt modelId="{2B01E8FE-9A8A-4F7F-9C8A-ABA907B6E0D3}" type="pres">
      <dgm:prSet presAssocID="{3F396133-44CC-4E4D-8E95-5FCB86E01C3E}" presName="hierChild4" presStyleCnt="0"/>
      <dgm:spPr/>
    </dgm:pt>
    <dgm:pt modelId="{D03F5E5B-683E-4EC6-8275-77F7E7CDAC95}" type="pres">
      <dgm:prSet presAssocID="{3F396133-44CC-4E4D-8E95-5FCB86E01C3E}" presName="hierChild5" presStyleCnt="0"/>
      <dgm:spPr/>
    </dgm:pt>
    <dgm:pt modelId="{752C0EBF-6E78-4F60-BC8A-770B559EC50A}" type="pres">
      <dgm:prSet presAssocID="{334DB779-0EA0-4F9C-B16D-ADDB362EBD29}" presName="Name37" presStyleLbl="parChTrans1D3" presStyleIdx="5" presStyleCnt="7"/>
      <dgm:spPr/>
      <dgm:t>
        <a:bodyPr/>
        <a:lstStyle/>
        <a:p>
          <a:endParaRPr lang="en-US"/>
        </a:p>
      </dgm:t>
    </dgm:pt>
    <dgm:pt modelId="{B00931C2-BD84-47AA-A1B8-0CA30408AF68}" type="pres">
      <dgm:prSet presAssocID="{46D128A5-829B-47B7-AF3E-2FCAF7A52AFD}" presName="hierRoot2" presStyleCnt="0">
        <dgm:presLayoutVars>
          <dgm:hierBranch val="init"/>
        </dgm:presLayoutVars>
      </dgm:prSet>
      <dgm:spPr/>
    </dgm:pt>
    <dgm:pt modelId="{95E98122-F272-4B86-84B1-DC0C2757F1FD}" type="pres">
      <dgm:prSet presAssocID="{46D128A5-829B-47B7-AF3E-2FCAF7A52AFD}" presName="rootComposite" presStyleCnt="0"/>
      <dgm:spPr/>
    </dgm:pt>
    <dgm:pt modelId="{81F50148-4C91-44C4-95D7-5201C541B342}" type="pres">
      <dgm:prSet presAssocID="{46D128A5-829B-47B7-AF3E-2FCAF7A52AFD}" presName="rootText" presStyleLbl="node3" presStyleIdx="5" presStyleCnt="7" custScaleX="116695" custScaleY="200841">
        <dgm:presLayoutVars>
          <dgm:chPref val="3"/>
        </dgm:presLayoutVars>
      </dgm:prSet>
      <dgm:spPr/>
      <dgm:t>
        <a:bodyPr/>
        <a:lstStyle/>
        <a:p>
          <a:endParaRPr lang="en-US"/>
        </a:p>
      </dgm:t>
    </dgm:pt>
    <dgm:pt modelId="{9B1E3961-2B38-40BE-B4CF-417845E55894}" type="pres">
      <dgm:prSet presAssocID="{46D128A5-829B-47B7-AF3E-2FCAF7A52AFD}" presName="rootConnector" presStyleLbl="node3" presStyleIdx="5" presStyleCnt="7"/>
      <dgm:spPr/>
      <dgm:t>
        <a:bodyPr/>
        <a:lstStyle/>
        <a:p>
          <a:endParaRPr lang="en-US"/>
        </a:p>
      </dgm:t>
    </dgm:pt>
    <dgm:pt modelId="{95BC2B11-CC02-4C1E-9BB4-30C130A16B77}" type="pres">
      <dgm:prSet presAssocID="{46D128A5-829B-47B7-AF3E-2FCAF7A52AFD}" presName="hierChild4" presStyleCnt="0"/>
      <dgm:spPr/>
    </dgm:pt>
    <dgm:pt modelId="{EC376FBE-B327-47F0-8A41-20DD3F2C6C05}" type="pres">
      <dgm:prSet presAssocID="{46D128A5-829B-47B7-AF3E-2FCAF7A52AFD}" presName="hierChild5" presStyleCnt="0"/>
      <dgm:spPr/>
    </dgm:pt>
    <dgm:pt modelId="{32644EA1-73C2-4E55-BDC4-0D0EC0225CC6}" type="pres">
      <dgm:prSet presAssocID="{463BAFCF-1321-46E4-9410-59673C035F86}" presName="Name37" presStyleLbl="parChTrans1D3" presStyleIdx="6" presStyleCnt="7"/>
      <dgm:spPr/>
      <dgm:t>
        <a:bodyPr/>
        <a:lstStyle/>
        <a:p>
          <a:endParaRPr lang="en-US"/>
        </a:p>
      </dgm:t>
    </dgm:pt>
    <dgm:pt modelId="{76565F76-5B5D-40E8-97C6-B1BF05DA1224}" type="pres">
      <dgm:prSet presAssocID="{F270BEDF-DFB9-4E46-B70A-94E7F5FFA0DE}" presName="hierRoot2" presStyleCnt="0">
        <dgm:presLayoutVars>
          <dgm:hierBranch val="init"/>
        </dgm:presLayoutVars>
      </dgm:prSet>
      <dgm:spPr/>
    </dgm:pt>
    <dgm:pt modelId="{A826189C-3A7D-42AC-94EA-BF823AC236D7}" type="pres">
      <dgm:prSet presAssocID="{F270BEDF-DFB9-4E46-B70A-94E7F5FFA0DE}" presName="rootComposite" presStyleCnt="0"/>
      <dgm:spPr/>
    </dgm:pt>
    <dgm:pt modelId="{1B0185B4-552B-4C7B-8495-295136987E79}" type="pres">
      <dgm:prSet presAssocID="{F270BEDF-DFB9-4E46-B70A-94E7F5FFA0DE}" presName="rootText" presStyleLbl="node3" presStyleIdx="6" presStyleCnt="7" custScaleX="116695" custScaleY="201697">
        <dgm:presLayoutVars>
          <dgm:chPref val="3"/>
        </dgm:presLayoutVars>
      </dgm:prSet>
      <dgm:spPr/>
      <dgm:t>
        <a:bodyPr/>
        <a:lstStyle/>
        <a:p>
          <a:endParaRPr lang="en-US"/>
        </a:p>
      </dgm:t>
    </dgm:pt>
    <dgm:pt modelId="{4A8E4403-CDA6-4CE3-95A7-E77A3A269213}" type="pres">
      <dgm:prSet presAssocID="{F270BEDF-DFB9-4E46-B70A-94E7F5FFA0DE}" presName="rootConnector" presStyleLbl="node3" presStyleIdx="6" presStyleCnt="7"/>
      <dgm:spPr/>
      <dgm:t>
        <a:bodyPr/>
        <a:lstStyle/>
        <a:p>
          <a:endParaRPr lang="en-US"/>
        </a:p>
      </dgm:t>
    </dgm:pt>
    <dgm:pt modelId="{3EDADF24-2F1C-4331-A02D-8CAB3FB494BC}" type="pres">
      <dgm:prSet presAssocID="{F270BEDF-DFB9-4E46-B70A-94E7F5FFA0DE}" presName="hierChild4" presStyleCnt="0"/>
      <dgm:spPr/>
    </dgm:pt>
    <dgm:pt modelId="{6A791B61-7579-44EE-89B6-1CB0D66CF5B2}" type="pres">
      <dgm:prSet presAssocID="{31E2E8FB-DD83-4642-8D1E-95886F7A3460}" presName="Name37" presStyleLbl="parChTrans1D4" presStyleIdx="0" presStyleCnt="1"/>
      <dgm:spPr/>
      <dgm:t>
        <a:bodyPr/>
        <a:lstStyle/>
        <a:p>
          <a:endParaRPr lang="en-US"/>
        </a:p>
      </dgm:t>
    </dgm:pt>
    <dgm:pt modelId="{8246A1EE-1F44-46C0-98CF-78269690592F}" type="pres">
      <dgm:prSet presAssocID="{11A5FA86-00DD-47BC-915D-6E4ED673C2D6}" presName="hierRoot2" presStyleCnt="0">
        <dgm:presLayoutVars>
          <dgm:hierBranch val="init"/>
        </dgm:presLayoutVars>
      </dgm:prSet>
      <dgm:spPr/>
    </dgm:pt>
    <dgm:pt modelId="{026BBB77-0872-4084-A1E4-40AAE2A854EF}" type="pres">
      <dgm:prSet presAssocID="{11A5FA86-00DD-47BC-915D-6E4ED673C2D6}" presName="rootComposite" presStyleCnt="0"/>
      <dgm:spPr/>
    </dgm:pt>
    <dgm:pt modelId="{67896670-97E7-415A-88BC-AF2C8726D863}" type="pres">
      <dgm:prSet presAssocID="{11A5FA86-00DD-47BC-915D-6E4ED673C2D6}" presName="rootText" presStyleLbl="node4" presStyleIdx="0" presStyleCnt="1">
        <dgm:presLayoutVars>
          <dgm:chPref val="3"/>
        </dgm:presLayoutVars>
      </dgm:prSet>
      <dgm:spPr/>
      <dgm:t>
        <a:bodyPr/>
        <a:lstStyle/>
        <a:p>
          <a:endParaRPr lang="en-US"/>
        </a:p>
      </dgm:t>
    </dgm:pt>
    <dgm:pt modelId="{C723A7B0-E79A-4F48-91EF-5B826BE1DBE7}" type="pres">
      <dgm:prSet presAssocID="{11A5FA86-00DD-47BC-915D-6E4ED673C2D6}" presName="rootConnector" presStyleLbl="node4" presStyleIdx="0" presStyleCnt="1"/>
      <dgm:spPr/>
      <dgm:t>
        <a:bodyPr/>
        <a:lstStyle/>
        <a:p>
          <a:endParaRPr lang="en-US"/>
        </a:p>
      </dgm:t>
    </dgm:pt>
    <dgm:pt modelId="{9E34A8A5-501A-4BD9-8D81-3601D2373F83}" type="pres">
      <dgm:prSet presAssocID="{11A5FA86-00DD-47BC-915D-6E4ED673C2D6}" presName="hierChild4" presStyleCnt="0"/>
      <dgm:spPr/>
    </dgm:pt>
    <dgm:pt modelId="{1A97D4EA-40F3-4F93-B34D-664BCD1EE658}" type="pres">
      <dgm:prSet presAssocID="{11A5FA86-00DD-47BC-915D-6E4ED673C2D6}" presName="hierChild5" presStyleCnt="0"/>
      <dgm:spPr/>
    </dgm:pt>
    <dgm:pt modelId="{F1F89A1B-0C2B-4C07-ACAE-57026DF512D2}" type="pres">
      <dgm:prSet presAssocID="{F270BEDF-DFB9-4E46-B70A-94E7F5FFA0DE}" presName="hierChild5" presStyleCnt="0"/>
      <dgm:spPr/>
    </dgm:pt>
    <dgm:pt modelId="{9FD9BC16-1BFB-4E77-9E34-7097E9585D8A}" type="pres">
      <dgm:prSet presAssocID="{908AD141-ED4F-4F5A-84B1-D5E129A7D964}" presName="hierChild5" presStyleCnt="0"/>
      <dgm:spPr/>
    </dgm:pt>
    <dgm:pt modelId="{EC78D7DC-EEE1-413E-B6BA-FB6AB3C3A8BD}" type="pres">
      <dgm:prSet presAssocID="{C33341C5-767E-4166-8016-A1FAF728D7E5}" presName="hierChild3" presStyleCnt="0"/>
      <dgm:spPr/>
    </dgm:pt>
  </dgm:ptLst>
  <dgm:cxnLst>
    <dgm:cxn modelId="{6EF2F967-FFCF-4E34-89C4-D4BE3AD59437}" type="presOf" srcId="{B71202AD-F9CC-45AF-B6BD-E211748B53A4}" destId="{26AB6000-99B5-43C7-A413-CEEC026FFF83}" srcOrd="1" destOrd="0" presId="urn:microsoft.com/office/officeart/2005/8/layout/orgChart1"/>
    <dgm:cxn modelId="{010BCD8E-6DDB-4981-B8D6-2D4C0433FF4A}" type="presOf" srcId="{3F396133-44CC-4E4D-8E95-5FCB86E01C3E}" destId="{841E32E7-5A13-4472-A9F0-4CF0570AB1CB}" srcOrd="1" destOrd="0" presId="urn:microsoft.com/office/officeart/2005/8/layout/orgChart1"/>
    <dgm:cxn modelId="{1D79183E-C3CE-4703-A887-603955AECB1E}" type="presOf" srcId="{7AA2D746-D184-4398-91A5-DA442D977EEC}" destId="{05948585-7D16-4AE5-8316-47CAA089ADE4}" srcOrd="1" destOrd="0" presId="urn:microsoft.com/office/officeart/2005/8/layout/orgChart1"/>
    <dgm:cxn modelId="{5B463450-4D20-4E6F-BB67-1E79FCD5491F}" srcId="{F270BEDF-DFB9-4E46-B70A-94E7F5FFA0DE}" destId="{11A5FA86-00DD-47BC-915D-6E4ED673C2D6}" srcOrd="0" destOrd="0" parTransId="{31E2E8FB-DD83-4642-8D1E-95886F7A3460}" sibTransId="{89E704A4-497E-4CA8-AF48-D7C0634C7FEE}"/>
    <dgm:cxn modelId="{A75BE8D5-50BB-4CE5-AB3F-D2270D725303}" type="presOf" srcId="{017EEB3B-0608-4F62-B2B1-6A4EC210BBDA}" destId="{45B49984-0152-4436-8402-15CF9341EA1F}" srcOrd="1" destOrd="0" presId="urn:microsoft.com/office/officeart/2005/8/layout/orgChart1"/>
    <dgm:cxn modelId="{98EF864A-8A06-471F-A954-98C86239D4F3}" type="presOf" srcId="{F270BEDF-DFB9-4E46-B70A-94E7F5FFA0DE}" destId="{1B0185B4-552B-4C7B-8495-295136987E79}" srcOrd="0" destOrd="0" presId="urn:microsoft.com/office/officeart/2005/8/layout/orgChart1"/>
    <dgm:cxn modelId="{46B66B0F-5C0C-4ACD-B233-DCD496AFBB4C}" srcId="{908AD141-ED4F-4F5A-84B1-D5E129A7D964}" destId="{017EEB3B-0608-4F62-B2B1-6A4EC210BBDA}" srcOrd="1" destOrd="0" parTransId="{A327F376-F045-4B2F-AB1B-08A85FBB1733}" sibTransId="{82B08D32-8E7B-4157-B8F2-24911F87EA04}"/>
    <dgm:cxn modelId="{108CE884-C016-4257-A840-D7BD9C8C0FB3}" type="presOf" srcId="{1F83475C-FCC9-4802-82CE-1373F86DEB0B}" destId="{DBEEBB12-A4E0-475A-9BC2-DE24B72D12F6}" srcOrd="0" destOrd="0" presId="urn:microsoft.com/office/officeart/2005/8/layout/orgChart1"/>
    <dgm:cxn modelId="{76DB3124-FA7B-4126-9585-17867714B342}" type="presOf" srcId="{908AD141-ED4F-4F5A-84B1-D5E129A7D964}" destId="{CB53182A-F422-4BD7-A5DB-8E1A21C6973D}" srcOrd="1" destOrd="0" presId="urn:microsoft.com/office/officeart/2005/8/layout/orgChart1"/>
    <dgm:cxn modelId="{E7CE9732-1390-45FD-870A-4E7BCDC1E8BD}" srcId="{908AD141-ED4F-4F5A-84B1-D5E129A7D964}" destId="{F270BEDF-DFB9-4E46-B70A-94E7F5FFA0DE}" srcOrd="6" destOrd="0" parTransId="{463BAFCF-1321-46E4-9410-59673C035F86}" sibTransId="{00F79E60-F035-4EA0-99FD-E4B0E198220E}"/>
    <dgm:cxn modelId="{58EAD605-A6BE-406B-9B34-7888C6AA13B9}" type="presOf" srcId="{7AA2D746-D184-4398-91A5-DA442D977EEC}" destId="{450086C1-7C01-4432-85EB-7B131F4C870A}" srcOrd="0" destOrd="0" presId="urn:microsoft.com/office/officeart/2005/8/layout/orgChart1"/>
    <dgm:cxn modelId="{173499BF-16CC-443B-8288-D37A345C992E}" type="presOf" srcId="{C8219DF7-F7D4-4DFE-804C-33B20212D5BE}" destId="{FE6FF12D-0662-456B-8621-75C21B831FA6}" srcOrd="0" destOrd="0" presId="urn:microsoft.com/office/officeart/2005/8/layout/orgChart1"/>
    <dgm:cxn modelId="{D3B73B42-70F3-409F-A27C-9E3C2F28BBE5}" type="presOf" srcId="{C8219DF7-F7D4-4DFE-804C-33B20212D5BE}" destId="{9403B37D-B99E-4F5E-9F4B-6975CCBF2C95}" srcOrd="1" destOrd="0" presId="urn:microsoft.com/office/officeart/2005/8/layout/orgChart1"/>
    <dgm:cxn modelId="{D0AD431B-A64D-4BEB-A057-352E20EFFC19}" type="presOf" srcId="{13357002-2D06-497A-BF08-FF41D0F6EDCC}" destId="{4577B133-98B8-44DB-A566-DF2B0D49BC21}" srcOrd="0" destOrd="0" presId="urn:microsoft.com/office/officeart/2005/8/layout/orgChart1"/>
    <dgm:cxn modelId="{B3A91686-9F31-46E0-8F9A-AF3412F5DB18}" srcId="{908AD141-ED4F-4F5A-84B1-D5E129A7D964}" destId="{46D128A5-829B-47B7-AF3E-2FCAF7A52AFD}" srcOrd="5" destOrd="0" parTransId="{334DB779-0EA0-4F9C-B16D-ADDB362EBD29}" sibTransId="{C7CBD0C9-30D2-401C-82A2-C5E2BC511524}"/>
    <dgm:cxn modelId="{70367F59-FFDF-4195-A58C-CB6C4DDD52A5}" type="presOf" srcId="{C33341C5-767E-4166-8016-A1FAF728D7E5}" destId="{7002D19A-0227-4E48-ADCD-DDD93635ED08}" srcOrd="1" destOrd="0" presId="urn:microsoft.com/office/officeart/2005/8/layout/orgChart1"/>
    <dgm:cxn modelId="{638D289A-21E4-4EB7-98CC-261886F6B346}" type="presOf" srcId="{F270BEDF-DFB9-4E46-B70A-94E7F5FFA0DE}" destId="{4A8E4403-CDA6-4CE3-95A7-E77A3A269213}" srcOrd="1" destOrd="0" presId="urn:microsoft.com/office/officeart/2005/8/layout/orgChart1"/>
    <dgm:cxn modelId="{20BE66DB-FE5A-400E-9A1C-5D8B5E5DEB50}" srcId="{908AD141-ED4F-4F5A-84B1-D5E129A7D964}" destId="{C8219DF7-F7D4-4DFE-804C-33B20212D5BE}" srcOrd="0" destOrd="0" parTransId="{13357002-2D06-497A-BF08-FF41D0F6EDCC}" sibTransId="{6416042C-B3D4-472E-8DD4-7C0F9956A3B6}"/>
    <dgm:cxn modelId="{22FF77A5-022E-46E6-A500-509B406ADB6C}" srcId="{C33341C5-767E-4166-8016-A1FAF728D7E5}" destId="{908AD141-ED4F-4F5A-84B1-D5E129A7D964}" srcOrd="0" destOrd="0" parTransId="{015EF295-E14B-4921-944D-E0E2301B9323}" sibTransId="{D61ED9E8-4348-44B5-8296-C8DBD240BFC3}"/>
    <dgm:cxn modelId="{BBDCC261-1802-418B-A6A9-62707DF99D6F}" type="presOf" srcId="{015EF295-E14B-4921-944D-E0E2301B9323}" destId="{5C3FE465-C671-462D-BC2D-D0F593355896}" srcOrd="0" destOrd="0" presId="urn:microsoft.com/office/officeart/2005/8/layout/orgChart1"/>
    <dgm:cxn modelId="{FB8F9AE2-808C-41AC-AE85-B833FBFBF1B2}" type="presOf" srcId="{11A5FA86-00DD-47BC-915D-6E4ED673C2D6}" destId="{67896670-97E7-415A-88BC-AF2C8726D863}" srcOrd="0" destOrd="0" presId="urn:microsoft.com/office/officeart/2005/8/layout/orgChart1"/>
    <dgm:cxn modelId="{01453701-056E-4527-A949-33DF8DA705DE}" type="presOf" srcId="{46D128A5-829B-47B7-AF3E-2FCAF7A52AFD}" destId="{81F50148-4C91-44C4-95D7-5201C541B342}" srcOrd="0" destOrd="0" presId="urn:microsoft.com/office/officeart/2005/8/layout/orgChart1"/>
    <dgm:cxn modelId="{679F7E59-9CE1-49B7-B48D-3EE8AC00E635}" type="presOf" srcId="{31E2E8FB-DD83-4642-8D1E-95886F7A3460}" destId="{6A791B61-7579-44EE-89B6-1CB0D66CF5B2}" srcOrd="0" destOrd="0" presId="urn:microsoft.com/office/officeart/2005/8/layout/orgChart1"/>
    <dgm:cxn modelId="{1CD81B98-A0FE-4637-B6C0-AD166BAAEBB8}" type="presOf" srcId="{908AD141-ED4F-4F5A-84B1-D5E129A7D964}" destId="{AD1F0C96-9D34-4DB7-95DC-CCFF5A0FF3E1}" srcOrd="0" destOrd="0" presId="urn:microsoft.com/office/officeart/2005/8/layout/orgChart1"/>
    <dgm:cxn modelId="{A9F48871-6A66-4DF0-BFF6-6FB9463388A9}" type="presOf" srcId="{A327F376-F045-4B2F-AB1B-08A85FBB1733}" destId="{B79DED5E-0C4F-4E4C-9E02-3AD483907371}" srcOrd="0" destOrd="0" presId="urn:microsoft.com/office/officeart/2005/8/layout/orgChart1"/>
    <dgm:cxn modelId="{07DACF9F-F32F-4CFE-ADEF-DF5650442579}" type="presOf" srcId="{017EEB3B-0608-4F62-B2B1-6A4EC210BBDA}" destId="{5A28E66C-0FB1-405F-98B4-D30F90ADB2FB}" srcOrd="0" destOrd="0" presId="urn:microsoft.com/office/officeart/2005/8/layout/orgChart1"/>
    <dgm:cxn modelId="{5DC86704-31B5-4F40-A0A2-AEB640ECFB95}" type="presOf" srcId="{463BAFCF-1321-46E4-9410-59673C035F86}" destId="{32644EA1-73C2-4E55-BDC4-0D0EC0225CC6}" srcOrd="0" destOrd="0" presId="urn:microsoft.com/office/officeart/2005/8/layout/orgChart1"/>
    <dgm:cxn modelId="{5FBD1707-10DC-473F-9DE5-B15FE649AF14}" type="presOf" srcId="{C33341C5-767E-4166-8016-A1FAF728D7E5}" destId="{2C227628-7C49-4D13-9129-D260549D80C5}" srcOrd="0" destOrd="0" presId="urn:microsoft.com/office/officeart/2005/8/layout/orgChart1"/>
    <dgm:cxn modelId="{015D4182-D71C-4A4E-A43A-A1EB4F48AA20}" type="presOf" srcId="{46D128A5-829B-47B7-AF3E-2FCAF7A52AFD}" destId="{9B1E3961-2B38-40BE-B4CF-417845E55894}" srcOrd="1" destOrd="0" presId="urn:microsoft.com/office/officeart/2005/8/layout/orgChart1"/>
    <dgm:cxn modelId="{B0B31D3D-BE63-4789-9857-50963B838453}" srcId="{908AD141-ED4F-4F5A-84B1-D5E129A7D964}" destId="{3F396133-44CC-4E4D-8E95-5FCB86E01C3E}" srcOrd="4" destOrd="0" parTransId="{1F83475C-FCC9-4802-82CE-1373F86DEB0B}" sibTransId="{C5C8530D-C70C-456A-A021-85A4F20640D6}"/>
    <dgm:cxn modelId="{472FC37F-7269-41AB-A1E2-24EAB576BAAF}" type="presOf" srcId="{11A5FA86-00DD-47BC-915D-6E4ED673C2D6}" destId="{C723A7B0-E79A-4F48-91EF-5B826BE1DBE7}" srcOrd="1" destOrd="0" presId="urn:microsoft.com/office/officeart/2005/8/layout/orgChart1"/>
    <dgm:cxn modelId="{12E66B33-9FEE-446D-B88E-E01B48CC5226}" type="presOf" srcId="{FCEADBF8-27B4-4060-B194-8849C7C9DA0B}" destId="{E48FD01D-3607-42F8-ABFF-3940B6F13D11}" srcOrd="0" destOrd="0" presId="urn:microsoft.com/office/officeart/2005/8/layout/orgChart1"/>
    <dgm:cxn modelId="{B578A1F1-3E93-4AC9-97D2-67B811F4AB88}" type="presOf" srcId="{B6CD2BCF-E4A6-4692-BA6C-EC951EFCDAB8}" destId="{6999839E-D500-4EB8-B0B0-26F670407DEC}" srcOrd="0" destOrd="0" presId="urn:microsoft.com/office/officeart/2005/8/layout/orgChart1"/>
    <dgm:cxn modelId="{E1D84CBF-8901-4E3E-99B4-9BF72AE21B49}" srcId="{908AD141-ED4F-4F5A-84B1-D5E129A7D964}" destId="{7AA2D746-D184-4398-91A5-DA442D977EEC}" srcOrd="2" destOrd="0" parTransId="{FCEADBF8-27B4-4060-B194-8849C7C9DA0B}" sibTransId="{6E849125-7F49-4BF8-9F66-D169B0B963B1}"/>
    <dgm:cxn modelId="{107FB185-D219-4FA5-8C85-7B630363DA81}" type="presOf" srcId="{334DB779-0EA0-4F9C-B16D-ADDB362EBD29}" destId="{752C0EBF-6E78-4F60-BC8A-770B559EC50A}" srcOrd="0" destOrd="0" presId="urn:microsoft.com/office/officeart/2005/8/layout/orgChart1"/>
    <dgm:cxn modelId="{F784EEAE-3C86-4FB5-8449-BA46ADC4782E}" type="presOf" srcId="{B71202AD-F9CC-45AF-B6BD-E211748B53A4}" destId="{D4F5CF30-9A31-4534-932A-3C8739C682AD}" srcOrd="0" destOrd="0" presId="urn:microsoft.com/office/officeart/2005/8/layout/orgChart1"/>
    <dgm:cxn modelId="{1D18D517-079D-492C-960C-694696B9A6C0}" srcId="{908AD141-ED4F-4F5A-84B1-D5E129A7D964}" destId="{B71202AD-F9CC-45AF-B6BD-E211748B53A4}" srcOrd="3" destOrd="0" parTransId="{CE18D2FA-9662-4985-BC8A-D6075D0840F7}" sibTransId="{CA30D353-2421-4C4F-A6EF-20D906656D99}"/>
    <dgm:cxn modelId="{7142643A-247B-48D9-8B40-2A99FD73A2A5}" type="presOf" srcId="{CE18D2FA-9662-4985-BC8A-D6075D0840F7}" destId="{59225E39-4635-485F-918E-D9068E82BB9A}" srcOrd="0" destOrd="0" presId="urn:microsoft.com/office/officeart/2005/8/layout/orgChart1"/>
    <dgm:cxn modelId="{15976714-0A98-4985-A018-6E03C4A30AA4}" srcId="{B6CD2BCF-E4A6-4692-BA6C-EC951EFCDAB8}" destId="{C33341C5-767E-4166-8016-A1FAF728D7E5}" srcOrd="0" destOrd="0" parTransId="{20F07A12-A973-48F1-86B6-04B7219832FD}" sibTransId="{C653B142-7F88-47B3-9439-19CE425F8017}"/>
    <dgm:cxn modelId="{66473C48-7A58-4AC4-A71C-E3AD98DCA1EF}" type="presOf" srcId="{3F396133-44CC-4E4D-8E95-5FCB86E01C3E}" destId="{3E3017A4-5451-47D4-A9CE-F1AD45CCFA3A}" srcOrd="0" destOrd="0" presId="urn:microsoft.com/office/officeart/2005/8/layout/orgChart1"/>
    <dgm:cxn modelId="{09F92378-332C-4B9B-91DA-607AFBF4F4AA}" type="presParOf" srcId="{6999839E-D500-4EB8-B0B0-26F670407DEC}" destId="{0E974A27-1936-4B8F-A187-23B3056A695A}" srcOrd="0" destOrd="0" presId="urn:microsoft.com/office/officeart/2005/8/layout/orgChart1"/>
    <dgm:cxn modelId="{B17FA2E7-21E1-4DC4-A664-0027FCB76E6A}" type="presParOf" srcId="{0E974A27-1936-4B8F-A187-23B3056A695A}" destId="{47EB17BB-0581-43F3-925F-D0B902A021DE}" srcOrd="0" destOrd="0" presId="urn:microsoft.com/office/officeart/2005/8/layout/orgChart1"/>
    <dgm:cxn modelId="{C7BA42C3-FA5E-40C1-A37B-0BEE23001226}" type="presParOf" srcId="{47EB17BB-0581-43F3-925F-D0B902A021DE}" destId="{2C227628-7C49-4D13-9129-D260549D80C5}" srcOrd="0" destOrd="0" presId="urn:microsoft.com/office/officeart/2005/8/layout/orgChart1"/>
    <dgm:cxn modelId="{6E5E9C37-BF2D-49F1-90FB-A67E4582D05F}" type="presParOf" srcId="{47EB17BB-0581-43F3-925F-D0B902A021DE}" destId="{7002D19A-0227-4E48-ADCD-DDD93635ED08}" srcOrd="1" destOrd="0" presId="urn:microsoft.com/office/officeart/2005/8/layout/orgChart1"/>
    <dgm:cxn modelId="{7DC9F34E-8793-48AC-B973-0DA10B60DB3D}" type="presParOf" srcId="{0E974A27-1936-4B8F-A187-23B3056A695A}" destId="{4AD46E1E-38F3-4102-B2B9-7A4DB8D83CBC}" srcOrd="1" destOrd="0" presId="urn:microsoft.com/office/officeart/2005/8/layout/orgChart1"/>
    <dgm:cxn modelId="{320A8D80-B235-4296-A6DB-894898794E6F}" type="presParOf" srcId="{4AD46E1E-38F3-4102-B2B9-7A4DB8D83CBC}" destId="{5C3FE465-C671-462D-BC2D-D0F593355896}" srcOrd="0" destOrd="0" presId="urn:microsoft.com/office/officeart/2005/8/layout/orgChart1"/>
    <dgm:cxn modelId="{AA26747C-21DA-407C-B3A3-98A313D55EA5}" type="presParOf" srcId="{4AD46E1E-38F3-4102-B2B9-7A4DB8D83CBC}" destId="{AE9EC9C3-E9F9-412B-97EA-D5DB27896D19}" srcOrd="1" destOrd="0" presId="urn:microsoft.com/office/officeart/2005/8/layout/orgChart1"/>
    <dgm:cxn modelId="{437D404B-421A-471D-B64E-A1611D3D586B}" type="presParOf" srcId="{AE9EC9C3-E9F9-412B-97EA-D5DB27896D19}" destId="{B48E786A-F6C4-431C-BC32-D039728E8268}" srcOrd="0" destOrd="0" presId="urn:microsoft.com/office/officeart/2005/8/layout/orgChart1"/>
    <dgm:cxn modelId="{3F2A16E8-EC1F-47D8-8806-A1414FB05283}" type="presParOf" srcId="{B48E786A-F6C4-431C-BC32-D039728E8268}" destId="{AD1F0C96-9D34-4DB7-95DC-CCFF5A0FF3E1}" srcOrd="0" destOrd="0" presId="urn:microsoft.com/office/officeart/2005/8/layout/orgChart1"/>
    <dgm:cxn modelId="{6B9662E3-7EAE-4310-908E-702CB822BCA3}" type="presParOf" srcId="{B48E786A-F6C4-431C-BC32-D039728E8268}" destId="{CB53182A-F422-4BD7-A5DB-8E1A21C6973D}" srcOrd="1" destOrd="0" presId="urn:microsoft.com/office/officeart/2005/8/layout/orgChart1"/>
    <dgm:cxn modelId="{8EE21661-FF14-459B-A067-D5B86E631758}" type="presParOf" srcId="{AE9EC9C3-E9F9-412B-97EA-D5DB27896D19}" destId="{9919BB6D-E617-4EA3-B0BC-C02B156E0E33}" srcOrd="1" destOrd="0" presId="urn:microsoft.com/office/officeart/2005/8/layout/orgChart1"/>
    <dgm:cxn modelId="{0894FC43-E9AD-449D-89BD-3C12D41956CE}" type="presParOf" srcId="{9919BB6D-E617-4EA3-B0BC-C02B156E0E33}" destId="{4577B133-98B8-44DB-A566-DF2B0D49BC21}" srcOrd="0" destOrd="0" presId="urn:microsoft.com/office/officeart/2005/8/layout/orgChart1"/>
    <dgm:cxn modelId="{B092E5CB-7BB6-4566-9D8D-F40787B2510F}" type="presParOf" srcId="{9919BB6D-E617-4EA3-B0BC-C02B156E0E33}" destId="{C0947B4C-B3FD-47F9-AA6B-777E63627928}" srcOrd="1" destOrd="0" presId="urn:microsoft.com/office/officeart/2005/8/layout/orgChart1"/>
    <dgm:cxn modelId="{7F2D44B0-48D2-472F-A7E9-F6E501D72AED}" type="presParOf" srcId="{C0947B4C-B3FD-47F9-AA6B-777E63627928}" destId="{B1C21600-2932-4F48-9324-9D0C6F6184A0}" srcOrd="0" destOrd="0" presId="urn:microsoft.com/office/officeart/2005/8/layout/orgChart1"/>
    <dgm:cxn modelId="{CCF1DDBF-F99A-4620-A76F-B064CC45933C}" type="presParOf" srcId="{B1C21600-2932-4F48-9324-9D0C6F6184A0}" destId="{FE6FF12D-0662-456B-8621-75C21B831FA6}" srcOrd="0" destOrd="0" presId="urn:microsoft.com/office/officeart/2005/8/layout/orgChart1"/>
    <dgm:cxn modelId="{574B5EF4-00AF-4485-9AFA-31F52FB8D2C0}" type="presParOf" srcId="{B1C21600-2932-4F48-9324-9D0C6F6184A0}" destId="{9403B37D-B99E-4F5E-9F4B-6975CCBF2C95}" srcOrd="1" destOrd="0" presId="urn:microsoft.com/office/officeart/2005/8/layout/orgChart1"/>
    <dgm:cxn modelId="{56D26E9C-B6FF-4096-869D-24A63DD795CC}" type="presParOf" srcId="{C0947B4C-B3FD-47F9-AA6B-777E63627928}" destId="{9052C133-7EAE-4EB7-B15A-B18B967C095F}" srcOrd="1" destOrd="0" presId="urn:microsoft.com/office/officeart/2005/8/layout/orgChart1"/>
    <dgm:cxn modelId="{C48F9685-D33A-4D1A-97CE-652543007108}" type="presParOf" srcId="{C0947B4C-B3FD-47F9-AA6B-777E63627928}" destId="{9857B3A8-92F8-40C7-8C68-80358A9BAC08}" srcOrd="2" destOrd="0" presId="urn:microsoft.com/office/officeart/2005/8/layout/orgChart1"/>
    <dgm:cxn modelId="{3F31A08E-A1AD-4C5D-BF0B-45CAB4075B6E}" type="presParOf" srcId="{9919BB6D-E617-4EA3-B0BC-C02B156E0E33}" destId="{B79DED5E-0C4F-4E4C-9E02-3AD483907371}" srcOrd="2" destOrd="0" presId="urn:microsoft.com/office/officeart/2005/8/layout/orgChart1"/>
    <dgm:cxn modelId="{7D2D08BA-8DB2-4FB2-BAEC-C5B696660C83}" type="presParOf" srcId="{9919BB6D-E617-4EA3-B0BC-C02B156E0E33}" destId="{D12A86F9-8A05-46B7-AC6E-84E796674B23}" srcOrd="3" destOrd="0" presId="urn:microsoft.com/office/officeart/2005/8/layout/orgChart1"/>
    <dgm:cxn modelId="{473DE79B-1594-48BD-B557-640A3E50105B}" type="presParOf" srcId="{D12A86F9-8A05-46B7-AC6E-84E796674B23}" destId="{A0C659F7-96AB-4A05-8A34-97FA038C07E5}" srcOrd="0" destOrd="0" presId="urn:microsoft.com/office/officeart/2005/8/layout/orgChart1"/>
    <dgm:cxn modelId="{95AB3829-0D7E-4467-8C80-10A225B4F06E}" type="presParOf" srcId="{A0C659F7-96AB-4A05-8A34-97FA038C07E5}" destId="{5A28E66C-0FB1-405F-98B4-D30F90ADB2FB}" srcOrd="0" destOrd="0" presId="urn:microsoft.com/office/officeart/2005/8/layout/orgChart1"/>
    <dgm:cxn modelId="{BE86C1B8-4E2C-4948-90F5-F11A06578562}" type="presParOf" srcId="{A0C659F7-96AB-4A05-8A34-97FA038C07E5}" destId="{45B49984-0152-4436-8402-15CF9341EA1F}" srcOrd="1" destOrd="0" presId="urn:microsoft.com/office/officeart/2005/8/layout/orgChart1"/>
    <dgm:cxn modelId="{B8C14292-7864-45DC-A1EE-BF78B3315C18}" type="presParOf" srcId="{D12A86F9-8A05-46B7-AC6E-84E796674B23}" destId="{3B86911A-AFEC-4FF7-9638-ACA99C896DDB}" srcOrd="1" destOrd="0" presId="urn:microsoft.com/office/officeart/2005/8/layout/orgChart1"/>
    <dgm:cxn modelId="{7E3C5146-3FF9-40E3-A861-46060D993F62}" type="presParOf" srcId="{D12A86F9-8A05-46B7-AC6E-84E796674B23}" destId="{843DBA13-E775-4678-95C0-02649A0DBA25}" srcOrd="2" destOrd="0" presId="urn:microsoft.com/office/officeart/2005/8/layout/orgChart1"/>
    <dgm:cxn modelId="{59B4DFBF-7006-4F02-8775-DE5A4D18B201}" type="presParOf" srcId="{9919BB6D-E617-4EA3-B0BC-C02B156E0E33}" destId="{E48FD01D-3607-42F8-ABFF-3940B6F13D11}" srcOrd="4" destOrd="0" presId="urn:microsoft.com/office/officeart/2005/8/layout/orgChart1"/>
    <dgm:cxn modelId="{F7393256-8F78-457B-AB1D-D61C53572C90}" type="presParOf" srcId="{9919BB6D-E617-4EA3-B0BC-C02B156E0E33}" destId="{9196A89D-C6CD-4821-BED3-F3174BCEA953}" srcOrd="5" destOrd="0" presId="urn:microsoft.com/office/officeart/2005/8/layout/orgChart1"/>
    <dgm:cxn modelId="{D1A7253A-2EB3-4677-B6B9-DEA4AF0517AB}" type="presParOf" srcId="{9196A89D-C6CD-4821-BED3-F3174BCEA953}" destId="{35C93538-97BA-435D-8D3E-F714893EDDF6}" srcOrd="0" destOrd="0" presId="urn:microsoft.com/office/officeart/2005/8/layout/orgChart1"/>
    <dgm:cxn modelId="{EED3427E-08E3-427C-870C-08D06FEFF352}" type="presParOf" srcId="{35C93538-97BA-435D-8D3E-F714893EDDF6}" destId="{450086C1-7C01-4432-85EB-7B131F4C870A}" srcOrd="0" destOrd="0" presId="urn:microsoft.com/office/officeart/2005/8/layout/orgChart1"/>
    <dgm:cxn modelId="{8D03DDDC-184A-4CD7-BA92-6E370270163A}" type="presParOf" srcId="{35C93538-97BA-435D-8D3E-F714893EDDF6}" destId="{05948585-7D16-4AE5-8316-47CAA089ADE4}" srcOrd="1" destOrd="0" presId="urn:microsoft.com/office/officeart/2005/8/layout/orgChart1"/>
    <dgm:cxn modelId="{269D369B-8921-4693-8281-48C1C81EDCC7}" type="presParOf" srcId="{9196A89D-C6CD-4821-BED3-F3174BCEA953}" destId="{D38A6E33-22A3-41BF-B0C9-D27520A3DAAE}" srcOrd="1" destOrd="0" presId="urn:microsoft.com/office/officeart/2005/8/layout/orgChart1"/>
    <dgm:cxn modelId="{A2E0E19A-A116-4D6C-B108-C0E654A7DE9F}" type="presParOf" srcId="{9196A89D-C6CD-4821-BED3-F3174BCEA953}" destId="{79453324-57BB-4E4D-904D-EC61C6928617}" srcOrd="2" destOrd="0" presId="urn:microsoft.com/office/officeart/2005/8/layout/orgChart1"/>
    <dgm:cxn modelId="{B07DD906-4927-4787-8B1A-BC93DFEF4515}" type="presParOf" srcId="{9919BB6D-E617-4EA3-B0BC-C02B156E0E33}" destId="{59225E39-4635-485F-918E-D9068E82BB9A}" srcOrd="6" destOrd="0" presId="urn:microsoft.com/office/officeart/2005/8/layout/orgChart1"/>
    <dgm:cxn modelId="{F2515A68-4982-46E9-8AB1-4AC7EB9BD857}" type="presParOf" srcId="{9919BB6D-E617-4EA3-B0BC-C02B156E0E33}" destId="{DF0AC2FF-A9BF-47AE-87BB-29778B34674B}" srcOrd="7" destOrd="0" presId="urn:microsoft.com/office/officeart/2005/8/layout/orgChart1"/>
    <dgm:cxn modelId="{5BD37D8F-47F7-4B4A-941F-079D586F3677}" type="presParOf" srcId="{DF0AC2FF-A9BF-47AE-87BB-29778B34674B}" destId="{2E309656-58F2-45ED-8F3A-90A4FDB98972}" srcOrd="0" destOrd="0" presId="urn:microsoft.com/office/officeart/2005/8/layout/orgChart1"/>
    <dgm:cxn modelId="{0A12A733-1DD2-424E-93FC-FF842FD9B002}" type="presParOf" srcId="{2E309656-58F2-45ED-8F3A-90A4FDB98972}" destId="{D4F5CF30-9A31-4534-932A-3C8739C682AD}" srcOrd="0" destOrd="0" presId="urn:microsoft.com/office/officeart/2005/8/layout/orgChart1"/>
    <dgm:cxn modelId="{A926D86C-D722-47CA-B1F2-03CD2019D846}" type="presParOf" srcId="{2E309656-58F2-45ED-8F3A-90A4FDB98972}" destId="{26AB6000-99B5-43C7-A413-CEEC026FFF83}" srcOrd="1" destOrd="0" presId="urn:microsoft.com/office/officeart/2005/8/layout/orgChart1"/>
    <dgm:cxn modelId="{109F2283-910E-4689-BE61-5938FC5F9F36}" type="presParOf" srcId="{DF0AC2FF-A9BF-47AE-87BB-29778B34674B}" destId="{46CCCA54-6D97-4A44-B5E9-B7CAAC7B1612}" srcOrd="1" destOrd="0" presId="urn:microsoft.com/office/officeart/2005/8/layout/orgChart1"/>
    <dgm:cxn modelId="{C404B1ED-02D2-484B-A9C1-36C036CE862D}" type="presParOf" srcId="{DF0AC2FF-A9BF-47AE-87BB-29778B34674B}" destId="{ECCB0258-3337-465E-8F72-01941EE12CCA}" srcOrd="2" destOrd="0" presId="urn:microsoft.com/office/officeart/2005/8/layout/orgChart1"/>
    <dgm:cxn modelId="{7E1188D5-006A-4AA2-8DF1-CEB4D74F370E}" type="presParOf" srcId="{9919BB6D-E617-4EA3-B0BC-C02B156E0E33}" destId="{DBEEBB12-A4E0-475A-9BC2-DE24B72D12F6}" srcOrd="8" destOrd="0" presId="urn:microsoft.com/office/officeart/2005/8/layout/orgChart1"/>
    <dgm:cxn modelId="{47CFB463-4966-4B2F-AD48-66532C67C008}" type="presParOf" srcId="{9919BB6D-E617-4EA3-B0BC-C02B156E0E33}" destId="{AF38AB79-18E3-44B7-BCB2-B37E042C17CF}" srcOrd="9" destOrd="0" presId="urn:microsoft.com/office/officeart/2005/8/layout/orgChart1"/>
    <dgm:cxn modelId="{1DE18E06-3C23-4394-9156-3BE2E9B0A391}" type="presParOf" srcId="{AF38AB79-18E3-44B7-BCB2-B37E042C17CF}" destId="{6AE21981-3235-4EF5-A609-AA32F0717D95}" srcOrd="0" destOrd="0" presId="urn:microsoft.com/office/officeart/2005/8/layout/orgChart1"/>
    <dgm:cxn modelId="{5939D0B6-7901-4F69-8236-E71E5459F142}" type="presParOf" srcId="{6AE21981-3235-4EF5-A609-AA32F0717D95}" destId="{3E3017A4-5451-47D4-A9CE-F1AD45CCFA3A}" srcOrd="0" destOrd="0" presId="urn:microsoft.com/office/officeart/2005/8/layout/orgChart1"/>
    <dgm:cxn modelId="{F9FD445B-40D3-49F1-A981-F5E17B5E881C}" type="presParOf" srcId="{6AE21981-3235-4EF5-A609-AA32F0717D95}" destId="{841E32E7-5A13-4472-A9F0-4CF0570AB1CB}" srcOrd="1" destOrd="0" presId="urn:microsoft.com/office/officeart/2005/8/layout/orgChart1"/>
    <dgm:cxn modelId="{A09C34F0-AF14-48ED-86A7-7EB7A64CF5A1}" type="presParOf" srcId="{AF38AB79-18E3-44B7-BCB2-B37E042C17CF}" destId="{2B01E8FE-9A8A-4F7F-9C8A-ABA907B6E0D3}" srcOrd="1" destOrd="0" presId="urn:microsoft.com/office/officeart/2005/8/layout/orgChart1"/>
    <dgm:cxn modelId="{A9AC82AA-FE07-4BC0-A6FF-9B27CE914B4D}" type="presParOf" srcId="{AF38AB79-18E3-44B7-BCB2-B37E042C17CF}" destId="{D03F5E5B-683E-4EC6-8275-77F7E7CDAC95}" srcOrd="2" destOrd="0" presId="urn:microsoft.com/office/officeart/2005/8/layout/orgChart1"/>
    <dgm:cxn modelId="{19591DBA-954C-4312-AD73-86B5A6FC4EB6}" type="presParOf" srcId="{9919BB6D-E617-4EA3-B0BC-C02B156E0E33}" destId="{752C0EBF-6E78-4F60-BC8A-770B559EC50A}" srcOrd="10" destOrd="0" presId="urn:microsoft.com/office/officeart/2005/8/layout/orgChart1"/>
    <dgm:cxn modelId="{3C235D17-0D83-4A2C-856A-D53006F6E0A1}" type="presParOf" srcId="{9919BB6D-E617-4EA3-B0BC-C02B156E0E33}" destId="{B00931C2-BD84-47AA-A1B8-0CA30408AF68}" srcOrd="11" destOrd="0" presId="urn:microsoft.com/office/officeart/2005/8/layout/orgChart1"/>
    <dgm:cxn modelId="{2331860B-3C35-4A49-8CE3-6B44CDF3ABBD}" type="presParOf" srcId="{B00931C2-BD84-47AA-A1B8-0CA30408AF68}" destId="{95E98122-F272-4B86-84B1-DC0C2757F1FD}" srcOrd="0" destOrd="0" presId="urn:microsoft.com/office/officeart/2005/8/layout/orgChart1"/>
    <dgm:cxn modelId="{E1F14307-40A4-4607-B0BB-43A917976F04}" type="presParOf" srcId="{95E98122-F272-4B86-84B1-DC0C2757F1FD}" destId="{81F50148-4C91-44C4-95D7-5201C541B342}" srcOrd="0" destOrd="0" presId="urn:microsoft.com/office/officeart/2005/8/layout/orgChart1"/>
    <dgm:cxn modelId="{25E5C286-218D-4E72-93E0-F02B264566DF}" type="presParOf" srcId="{95E98122-F272-4B86-84B1-DC0C2757F1FD}" destId="{9B1E3961-2B38-40BE-B4CF-417845E55894}" srcOrd="1" destOrd="0" presId="urn:microsoft.com/office/officeart/2005/8/layout/orgChart1"/>
    <dgm:cxn modelId="{F8649000-9203-41BB-832A-52796AC080E9}" type="presParOf" srcId="{B00931C2-BD84-47AA-A1B8-0CA30408AF68}" destId="{95BC2B11-CC02-4C1E-9BB4-30C130A16B77}" srcOrd="1" destOrd="0" presId="urn:microsoft.com/office/officeart/2005/8/layout/orgChart1"/>
    <dgm:cxn modelId="{E6FE7551-93FD-4E6B-B544-AA32C634E778}" type="presParOf" srcId="{B00931C2-BD84-47AA-A1B8-0CA30408AF68}" destId="{EC376FBE-B327-47F0-8A41-20DD3F2C6C05}" srcOrd="2" destOrd="0" presId="urn:microsoft.com/office/officeart/2005/8/layout/orgChart1"/>
    <dgm:cxn modelId="{32A99D51-E4B7-44D8-9935-E6CE03DBD440}" type="presParOf" srcId="{9919BB6D-E617-4EA3-B0BC-C02B156E0E33}" destId="{32644EA1-73C2-4E55-BDC4-0D0EC0225CC6}" srcOrd="12" destOrd="0" presId="urn:microsoft.com/office/officeart/2005/8/layout/orgChart1"/>
    <dgm:cxn modelId="{8C2A7AED-8110-48A7-BAD8-5217A3B964F4}" type="presParOf" srcId="{9919BB6D-E617-4EA3-B0BC-C02B156E0E33}" destId="{76565F76-5B5D-40E8-97C6-B1BF05DA1224}" srcOrd="13" destOrd="0" presId="urn:microsoft.com/office/officeart/2005/8/layout/orgChart1"/>
    <dgm:cxn modelId="{8BBD5410-434D-4827-85C4-C15F2CF887D1}" type="presParOf" srcId="{76565F76-5B5D-40E8-97C6-B1BF05DA1224}" destId="{A826189C-3A7D-42AC-94EA-BF823AC236D7}" srcOrd="0" destOrd="0" presId="urn:microsoft.com/office/officeart/2005/8/layout/orgChart1"/>
    <dgm:cxn modelId="{470AFD59-3FED-4E9E-B23D-F8C4029C3A26}" type="presParOf" srcId="{A826189C-3A7D-42AC-94EA-BF823AC236D7}" destId="{1B0185B4-552B-4C7B-8495-295136987E79}" srcOrd="0" destOrd="0" presId="urn:microsoft.com/office/officeart/2005/8/layout/orgChart1"/>
    <dgm:cxn modelId="{B9A01D2B-D84D-4536-9A3A-FB897B0D8D47}" type="presParOf" srcId="{A826189C-3A7D-42AC-94EA-BF823AC236D7}" destId="{4A8E4403-CDA6-4CE3-95A7-E77A3A269213}" srcOrd="1" destOrd="0" presId="urn:microsoft.com/office/officeart/2005/8/layout/orgChart1"/>
    <dgm:cxn modelId="{275962E2-0949-4FD7-89D8-45BCF00C3E34}" type="presParOf" srcId="{76565F76-5B5D-40E8-97C6-B1BF05DA1224}" destId="{3EDADF24-2F1C-4331-A02D-8CAB3FB494BC}" srcOrd="1" destOrd="0" presId="urn:microsoft.com/office/officeart/2005/8/layout/orgChart1"/>
    <dgm:cxn modelId="{B3571CB1-D926-4E5A-9A2C-1FA0A5FF8D58}" type="presParOf" srcId="{3EDADF24-2F1C-4331-A02D-8CAB3FB494BC}" destId="{6A791B61-7579-44EE-89B6-1CB0D66CF5B2}" srcOrd="0" destOrd="0" presId="urn:microsoft.com/office/officeart/2005/8/layout/orgChart1"/>
    <dgm:cxn modelId="{E139B478-93E5-4B77-B4D8-A5B5F47AD3E1}" type="presParOf" srcId="{3EDADF24-2F1C-4331-A02D-8CAB3FB494BC}" destId="{8246A1EE-1F44-46C0-98CF-78269690592F}" srcOrd="1" destOrd="0" presId="urn:microsoft.com/office/officeart/2005/8/layout/orgChart1"/>
    <dgm:cxn modelId="{8FE3F56F-AE1D-4D96-A11D-8B8EE08F4244}" type="presParOf" srcId="{8246A1EE-1F44-46C0-98CF-78269690592F}" destId="{026BBB77-0872-4084-A1E4-40AAE2A854EF}" srcOrd="0" destOrd="0" presId="urn:microsoft.com/office/officeart/2005/8/layout/orgChart1"/>
    <dgm:cxn modelId="{FBFE098C-1F4A-455F-B572-EA8175C0AA29}" type="presParOf" srcId="{026BBB77-0872-4084-A1E4-40AAE2A854EF}" destId="{67896670-97E7-415A-88BC-AF2C8726D863}" srcOrd="0" destOrd="0" presId="urn:microsoft.com/office/officeart/2005/8/layout/orgChart1"/>
    <dgm:cxn modelId="{DC109602-FC3A-4CEC-9292-CFABB0B98164}" type="presParOf" srcId="{026BBB77-0872-4084-A1E4-40AAE2A854EF}" destId="{C723A7B0-E79A-4F48-91EF-5B826BE1DBE7}" srcOrd="1" destOrd="0" presId="urn:microsoft.com/office/officeart/2005/8/layout/orgChart1"/>
    <dgm:cxn modelId="{B842F5F0-628A-4A80-B1F3-8DF80FB57A8C}" type="presParOf" srcId="{8246A1EE-1F44-46C0-98CF-78269690592F}" destId="{9E34A8A5-501A-4BD9-8D81-3601D2373F83}" srcOrd="1" destOrd="0" presId="urn:microsoft.com/office/officeart/2005/8/layout/orgChart1"/>
    <dgm:cxn modelId="{1972760A-BDAF-4136-A69D-A26466DD56FD}" type="presParOf" srcId="{8246A1EE-1F44-46C0-98CF-78269690592F}" destId="{1A97D4EA-40F3-4F93-B34D-664BCD1EE658}" srcOrd="2" destOrd="0" presId="urn:microsoft.com/office/officeart/2005/8/layout/orgChart1"/>
    <dgm:cxn modelId="{06CC06D2-2A44-4CEB-94C9-E7776E33626D}" type="presParOf" srcId="{76565F76-5B5D-40E8-97C6-B1BF05DA1224}" destId="{F1F89A1B-0C2B-4C07-ACAE-57026DF512D2}" srcOrd="2" destOrd="0" presId="urn:microsoft.com/office/officeart/2005/8/layout/orgChart1"/>
    <dgm:cxn modelId="{661D2917-8B84-4814-8818-22302139C5AB}" type="presParOf" srcId="{AE9EC9C3-E9F9-412B-97EA-D5DB27896D19}" destId="{9FD9BC16-1BFB-4E77-9E34-7097E9585D8A}" srcOrd="2" destOrd="0" presId="urn:microsoft.com/office/officeart/2005/8/layout/orgChart1"/>
    <dgm:cxn modelId="{74790E34-4E35-40AE-A528-F4CB0308952F}" type="presParOf" srcId="{0E974A27-1936-4B8F-A187-23B3056A695A}" destId="{EC78D7DC-EEE1-413E-B6BA-FB6AB3C3A8B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280FA-DD39-4239-B17D-AC4CB7099E0C}">
      <dsp:nvSpPr>
        <dsp:cNvPr id="0" name=""/>
        <dsp:cNvSpPr/>
      </dsp:nvSpPr>
      <dsp:spPr>
        <a:xfrm>
          <a:off x="-5082866" y="-778677"/>
          <a:ext cx="6053155" cy="6053155"/>
        </a:xfrm>
        <a:prstGeom prst="blockArc">
          <a:avLst>
            <a:gd name="adj1" fmla="val 18900000"/>
            <a:gd name="adj2" fmla="val 2700000"/>
            <a:gd name="adj3" fmla="val 357"/>
          </a:avLst>
        </a:pr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651D3C-697D-486C-B392-21F1B3A3D811}">
      <dsp:nvSpPr>
        <dsp:cNvPr id="0" name=""/>
        <dsp:cNvSpPr/>
      </dsp:nvSpPr>
      <dsp:spPr>
        <a:xfrm>
          <a:off x="508061" y="345637"/>
          <a:ext cx="7583332" cy="69163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b="1" kern="1200" dirty="0" err="1" smtClean="0">
              <a:latin typeface="Arial" panose="020B0604020202020204" pitchFamily="34" charset="0"/>
              <a:cs typeface="Arial" panose="020B0604020202020204" pitchFamily="34" charset="0"/>
            </a:rPr>
            <a:t>Giới</a:t>
          </a:r>
          <a:r>
            <a:rPr lang="en-US" sz="3200" b="1" kern="1200" dirty="0" smtClean="0">
              <a:latin typeface="Arial" panose="020B0604020202020204" pitchFamily="34" charset="0"/>
              <a:cs typeface="Arial" panose="020B0604020202020204" pitchFamily="34" charset="0"/>
            </a:rPr>
            <a:t> </a:t>
          </a:r>
          <a:r>
            <a:rPr lang="en-US" sz="3200" b="1" kern="1200" dirty="0" err="1" smtClean="0">
              <a:latin typeface="Arial" panose="020B0604020202020204" pitchFamily="34" charset="0"/>
              <a:cs typeface="Arial" panose="020B0604020202020204" pitchFamily="34" charset="0"/>
            </a:rPr>
            <a:t>thiệu</a:t>
          </a:r>
          <a:r>
            <a:rPr lang="en-US" sz="3200" b="1" kern="1200" dirty="0" smtClean="0">
              <a:latin typeface="Arial" panose="020B0604020202020204" pitchFamily="34" charset="0"/>
              <a:cs typeface="Arial" panose="020B0604020202020204" pitchFamily="34" charset="0"/>
            </a:rPr>
            <a:t> </a:t>
          </a:r>
          <a:r>
            <a:rPr lang="en-US" sz="3200" b="1" kern="1200" dirty="0" err="1" smtClean="0">
              <a:latin typeface="Arial" panose="020B0604020202020204" pitchFamily="34" charset="0"/>
              <a:cs typeface="Arial" panose="020B0604020202020204" pitchFamily="34" charset="0"/>
            </a:rPr>
            <a:t>thành</a:t>
          </a:r>
          <a:r>
            <a:rPr lang="en-US" sz="3200" b="1" kern="1200" dirty="0" smtClean="0">
              <a:latin typeface="Arial" panose="020B0604020202020204" pitchFamily="34" charset="0"/>
              <a:cs typeface="Arial" panose="020B0604020202020204" pitchFamily="34" charset="0"/>
            </a:rPr>
            <a:t> </a:t>
          </a:r>
          <a:r>
            <a:rPr lang="en-US" sz="3200" b="1" kern="1200" dirty="0" err="1" smtClean="0">
              <a:latin typeface="Arial" panose="020B0604020202020204" pitchFamily="34" charset="0"/>
              <a:cs typeface="Arial" panose="020B0604020202020204" pitchFamily="34" charset="0"/>
            </a:rPr>
            <a:t>viên</a:t>
          </a:r>
          <a:endParaRPr lang="en-US" sz="3200" b="1" kern="1200" dirty="0">
            <a:latin typeface="Arial" panose="020B0604020202020204" pitchFamily="34" charset="0"/>
            <a:cs typeface="Arial" panose="020B0604020202020204" pitchFamily="34" charset="0"/>
          </a:endParaRPr>
        </a:p>
      </dsp:txBody>
      <dsp:txXfrm>
        <a:off x="508061" y="345637"/>
        <a:ext cx="7583332" cy="691633"/>
      </dsp:txXfrm>
    </dsp:sp>
    <dsp:sp modelId="{640220AF-07E9-4754-B74C-C2F59046F368}">
      <dsp:nvSpPr>
        <dsp:cNvPr id="0" name=""/>
        <dsp:cNvSpPr/>
      </dsp:nvSpPr>
      <dsp:spPr>
        <a:xfrm>
          <a:off x="75789" y="259182"/>
          <a:ext cx="864542" cy="864542"/>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F2F0B7E-724B-410D-9781-83F5C5A787B7}">
      <dsp:nvSpPr>
        <dsp:cNvPr id="0" name=""/>
        <dsp:cNvSpPr/>
      </dsp:nvSpPr>
      <dsp:spPr>
        <a:xfrm>
          <a:off x="904590" y="1383267"/>
          <a:ext cx="7186803" cy="691633"/>
        </a:xfrm>
        <a:prstGeom prst="rect">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b="1" kern="1200" dirty="0" err="1" smtClean="0">
              <a:latin typeface="Arial" panose="020B0604020202020204" pitchFamily="34" charset="0"/>
              <a:cs typeface="Arial" panose="020B0604020202020204" pitchFamily="34" charset="0"/>
            </a:rPr>
            <a:t>Giới</a:t>
          </a:r>
          <a:r>
            <a:rPr lang="en-US" sz="3200" b="1" kern="1200" dirty="0" smtClean="0">
              <a:latin typeface="Arial" panose="020B0604020202020204" pitchFamily="34" charset="0"/>
              <a:cs typeface="Arial" panose="020B0604020202020204" pitchFamily="34" charset="0"/>
            </a:rPr>
            <a:t> </a:t>
          </a:r>
          <a:r>
            <a:rPr lang="en-US" sz="3200" b="1" kern="1200" dirty="0" err="1" smtClean="0">
              <a:latin typeface="Arial" panose="020B0604020202020204" pitchFamily="34" charset="0"/>
              <a:cs typeface="Arial" panose="020B0604020202020204" pitchFamily="34" charset="0"/>
            </a:rPr>
            <a:t>thiệu</a:t>
          </a:r>
          <a:r>
            <a:rPr lang="en-US" sz="3200" b="1" kern="1200" dirty="0" smtClean="0">
              <a:latin typeface="Arial" panose="020B0604020202020204" pitchFamily="34" charset="0"/>
              <a:cs typeface="Arial" panose="020B0604020202020204" pitchFamily="34" charset="0"/>
            </a:rPr>
            <a:t> </a:t>
          </a:r>
          <a:r>
            <a:rPr lang="en-US" sz="3200" b="1" kern="1200" dirty="0" err="1" smtClean="0">
              <a:latin typeface="Arial" panose="020B0604020202020204" pitchFamily="34" charset="0"/>
              <a:cs typeface="Arial" panose="020B0604020202020204" pitchFamily="34" charset="0"/>
            </a:rPr>
            <a:t>đề</a:t>
          </a:r>
          <a:r>
            <a:rPr lang="en-US" sz="3200" b="1" kern="1200" dirty="0" smtClean="0">
              <a:latin typeface="Arial" panose="020B0604020202020204" pitchFamily="34" charset="0"/>
              <a:cs typeface="Arial" panose="020B0604020202020204" pitchFamily="34" charset="0"/>
            </a:rPr>
            <a:t> </a:t>
          </a:r>
          <a:r>
            <a:rPr lang="en-US" sz="3200" b="1" kern="1200" dirty="0" err="1" smtClean="0">
              <a:latin typeface="Arial" panose="020B0604020202020204" pitchFamily="34" charset="0"/>
              <a:cs typeface="Arial" panose="020B0604020202020204" pitchFamily="34" charset="0"/>
            </a:rPr>
            <a:t>tài</a:t>
          </a:r>
          <a:endParaRPr lang="en-US" sz="3200" b="1" kern="1200" dirty="0">
            <a:latin typeface="Arial" panose="020B0604020202020204" pitchFamily="34" charset="0"/>
            <a:cs typeface="Arial" panose="020B0604020202020204" pitchFamily="34" charset="0"/>
          </a:endParaRPr>
        </a:p>
      </dsp:txBody>
      <dsp:txXfrm>
        <a:off x="904590" y="1383267"/>
        <a:ext cx="7186803" cy="691633"/>
      </dsp:txXfrm>
    </dsp:sp>
    <dsp:sp modelId="{5FD5F703-6E47-4491-A496-7FA406F1D4C2}">
      <dsp:nvSpPr>
        <dsp:cNvPr id="0" name=""/>
        <dsp:cNvSpPr/>
      </dsp:nvSpPr>
      <dsp:spPr>
        <a:xfrm>
          <a:off x="472319" y="1296813"/>
          <a:ext cx="864542" cy="864542"/>
        </a:xfrm>
        <a:prstGeom prst="ellipse">
          <a:avLst/>
        </a:prstGeom>
        <a:solidFill>
          <a:schemeClr val="lt1">
            <a:hueOff val="0"/>
            <a:satOff val="0"/>
            <a:lumOff val="0"/>
            <a:alphaOff val="0"/>
          </a:schemeClr>
        </a:solidFill>
        <a:ln w="9525" cap="flat" cmpd="sng" algn="ctr">
          <a:solidFill>
            <a:schemeClr val="accent5">
              <a:hueOff val="-3311292"/>
              <a:satOff val="13270"/>
              <a:lumOff val="287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0D4DA31-59C9-469C-AD8F-E6FAD0DDDCC0}">
      <dsp:nvSpPr>
        <dsp:cNvPr id="0" name=""/>
        <dsp:cNvSpPr/>
      </dsp:nvSpPr>
      <dsp:spPr>
        <a:xfrm>
          <a:off x="904590" y="2420898"/>
          <a:ext cx="7186803" cy="691633"/>
        </a:xfrm>
        <a:prstGeom prst="rect">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b="1" kern="1200" smtClean="0">
              <a:latin typeface="Arial" panose="020B0604020202020204" pitchFamily="34" charset="0"/>
              <a:cs typeface="Arial" panose="020B0604020202020204" pitchFamily="34" charset="0"/>
            </a:rPr>
            <a:t>Demo đề tài</a:t>
          </a:r>
          <a:endParaRPr lang="en-US" sz="3200" b="1" kern="1200" dirty="0">
            <a:latin typeface="Arial" panose="020B0604020202020204" pitchFamily="34" charset="0"/>
            <a:cs typeface="Arial" panose="020B0604020202020204" pitchFamily="34" charset="0"/>
          </a:endParaRPr>
        </a:p>
      </dsp:txBody>
      <dsp:txXfrm>
        <a:off x="904590" y="2420898"/>
        <a:ext cx="7186803" cy="691633"/>
      </dsp:txXfrm>
    </dsp:sp>
    <dsp:sp modelId="{2BC2C28E-0A80-4669-AB84-D8E9A3CBC2D1}">
      <dsp:nvSpPr>
        <dsp:cNvPr id="0" name=""/>
        <dsp:cNvSpPr/>
      </dsp:nvSpPr>
      <dsp:spPr>
        <a:xfrm>
          <a:off x="472319" y="2334444"/>
          <a:ext cx="864542" cy="864542"/>
        </a:xfrm>
        <a:prstGeom prst="ellipse">
          <a:avLst/>
        </a:prstGeom>
        <a:solidFill>
          <a:schemeClr val="lt1">
            <a:hueOff val="0"/>
            <a:satOff val="0"/>
            <a:lumOff val="0"/>
            <a:alphaOff val="0"/>
          </a:schemeClr>
        </a:solidFill>
        <a:ln w="9525" cap="flat" cmpd="sng" algn="ctr">
          <a:solidFill>
            <a:schemeClr val="accent5">
              <a:hueOff val="-6622584"/>
              <a:satOff val="26541"/>
              <a:lumOff val="575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D9E2485-7E32-4E89-B8E6-CD1651559F68}">
      <dsp:nvSpPr>
        <dsp:cNvPr id="0" name=""/>
        <dsp:cNvSpPr/>
      </dsp:nvSpPr>
      <dsp:spPr>
        <a:xfrm>
          <a:off x="508061" y="3458529"/>
          <a:ext cx="7583332" cy="691633"/>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lvl="0" algn="l" defTabSz="1422400">
            <a:lnSpc>
              <a:spcPct val="90000"/>
            </a:lnSpc>
            <a:spcBef>
              <a:spcPct val="0"/>
            </a:spcBef>
            <a:spcAft>
              <a:spcPct val="35000"/>
            </a:spcAft>
          </a:pPr>
          <a:r>
            <a:rPr lang="en-US" sz="3200" b="1" kern="1200" smtClean="0">
              <a:latin typeface="Arial" panose="020B0604020202020204" pitchFamily="34" charset="0"/>
              <a:cs typeface="Arial" panose="020B0604020202020204" pitchFamily="34" charset="0"/>
            </a:rPr>
            <a:t>Kết luận</a:t>
          </a:r>
          <a:endParaRPr lang="en-US" sz="3200" b="1" kern="1200" dirty="0">
            <a:latin typeface="Arial" panose="020B0604020202020204" pitchFamily="34" charset="0"/>
            <a:cs typeface="Arial" panose="020B0604020202020204" pitchFamily="34" charset="0"/>
          </a:endParaRPr>
        </a:p>
      </dsp:txBody>
      <dsp:txXfrm>
        <a:off x="508061" y="3458529"/>
        <a:ext cx="7583332" cy="691633"/>
      </dsp:txXfrm>
    </dsp:sp>
    <dsp:sp modelId="{39476432-9751-4335-B243-DAD3CE6B2E86}">
      <dsp:nvSpPr>
        <dsp:cNvPr id="0" name=""/>
        <dsp:cNvSpPr/>
      </dsp:nvSpPr>
      <dsp:spPr>
        <a:xfrm>
          <a:off x="75789" y="3372074"/>
          <a:ext cx="864542" cy="864542"/>
        </a:xfrm>
        <a:prstGeom prst="ellipse">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91B61-7579-44EE-89B6-1CB0D66CF5B2}">
      <dsp:nvSpPr>
        <dsp:cNvPr id="0" name=""/>
        <dsp:cNvSpPr/>
      </dsp:nvSpPr>
      <dsp:spPr>
        <a:xfrm>
          <a:off x="9586704" y="3882568"/>
          <a:ext cx="206325" cy="542210"/>
        </a:xfrm>
        <a:custGeom>
          <a:avLst/>
          <a:gdLst/>
          <a:ahLst/>
          <a:cxnLst/>
          <a:rect l="0" t="0" r="0" b="0"/>
          <a:pathLst>
            <a:path>
              <a:moveTo>
                <a:pt x="0" y="0"/>
              </a:moveTo>
              <a:lnTo>
                <a:pt x="0" y="542210"/>
              </a:lnTo>
              <a:lnTo>
                <a:pt x="206325" y="542210"/>
              </a:lnTo>
            </a:path>
          </a:pathLst>
        </a:custGeom>
        <a:noFill/>
        <a:ln w="9525" cap="flat" cmpd="sng" algn="ctr">
          <a:noFill/>
          <a:prstDash val="solid"/>
        </a:ln>
        <a:effectLst/>
      </dsp:spPr>
      <dsp:style>
        <a:lnRef idx="1">
          <a:scrgbClr r="0" g="0" b="0"/>
        </a:lnRef>
        <a:fillRef idx="0">
          <a:scrgbClr r="0" g="0" b="0"/>
        </a:fillRef>
        <a:effectRef idx="0">
          <a:scrgbClr r="0" g="0" b="0"/>
        </a:effectRef>
        <a:fontRef idx="minor"/>
      </dsp:style>
    </dsp:sp>
    <dsp:sp modelId="{32644EA1-73C2-4E55-BDC4-0D0EC0225CC6}">
      <dsp:nvSpPr>
        <dsp:cNvPr id="0" name=""/>
        <dsp:cNvSpPr/>
      </dsp:nvSpPr>
      <dsp:spPr>
        <a:xfrm>
          <a:off x="5412855" y="2456366"/>
          <a:ext cx="4724051" cy="237482"/>
        </a:xfrm>
        <a:custGeom>
          <a:avLst/>
          <a:gdLst/>
          <a:ahLst/>
          <a:cxnLst/>
          <a:rect l="0" t="0" r="0" b="0"/>
          <a:pathLst>
            <a:path>
              <a:moveTo>
                <a:pt x="0" y="0"/>
              </a:moveTo>
              <a:lnTo>
                <a:pt x="0" y="113716"/>
              </a:lnTo>
              <a:lnTo>
                <a:pt x="4724051" y="113716"/>
              </a:lnTo>
              <a:lnTo>
                <a:pt x="4724051" y="23748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52C0EBF-6E78-4F60-BC8A-770B559EC50A}">
      <dsp:nvSpPr>
        <dsp:cNvPr id="0" name=""/>
        <dsp:cNvSpPr/>
      </dsp:nvSpPr>
      <dsp:spPr>
        <a:xfrm>
          <a:off x="5412855" y="2456366"/>
          <a:ext cx="3101014" cy="237482"/>
        </a:xfrm>
        <a:custGeom>
          <a:avLst/>
          <a:gdLst/>
          <a:ahLst/>
          <a:cxnLst/>
          <a:rect l="0" t="0" r="0" b="0"/>
          <a:pathLst>
            <a:path>
              <a:moveTo>
                <a:pt x="0" y="0"/>
              </a:moveTo>
              <a:lnTo>
                <a:pt x="0" y="113716"/>
              </a:lnTo>
              <a:lnTo>
                <a:pt x="3101014" y="113716"/>
              </a:lnTo>
              <a:lnTo>
                <a:pt x="3101014" y="23748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EEBB12-A4E0-475A-9BC2-DE24B72D12F6}">
      <dsp:nvSpPr>
        <dsp:cNvPr id="0" name=""/>
        <dsp:cNvSpPr/>
      </dsp:nvSpPr>
      <dsp:spPr>
        <a:xfrm>
          <a:off x="5412855" y="2456366"/>
          <a:ext cx="1490483" cy="237482"/>
        </a:xfrm>
        <a:custGeom>
          <a:avLst/>
          <a:gdLst/>
          <a:ahLst/>
          <a:cxnLst/>
          <a:rect l="0" t="0" r="0" b="0"/>
          <a:pathLst>
            <a:path>
              <a:moveTo>
                <a:pt x="0" y="0"/>
              </a:moveTo>
              <a:lnTo>
                <a:pt x="0" y="113716"/>
              </a:lnTo>
              <a:lnTo>
                <a:pt x="1490483" y="113716"/>
              </a:lnTo>
              <a:lnTo>
                <a:pt x="1490483" y="23748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225E39-4635-485F-918E-D9068E82BB9A}">
      <dsp:nvSpPr>
        <dsp:cNvPr id="0" name=""/>
        <dsp:cNvSpPr/>
      </dsp:nvSpPr>
      <dsp:spPr>
        <a:xfrm>
          <a:off x="5315546" y="2456366"/>
          <a:ext cx="97309" cy="237482"/>
        </a:xfrm>
        <a:custGeom>
          <a:avLst/>
          <a:gdLst/>
          <a:ahLst/>
          <a:cxnLst/>
          <a:rect l="0" t="0" r="0" b="0"/>
          <a:pathLst>
            <a:path>
              <a:moveTo>
                <a:pt x="97309" y="0"/>
              </a:moveTo>
              <a:lnTo>
                <a:pt x="97309" y="113716"/>
              </a:lnTo>
              <a:lnTo>
                <a:pt x="0" y="113716"/>
              </a:lnTo>
              <a:lnTo>
                <a:pt x="0" y="23748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48FD01D-3607-42F8-ABFF-3940B6F13D11}">
      <dsp:nvSpPr>
        <dsp:cNvPr id="0" name=""/>
        <dsp:cNvSpPr/>
      </dsp:nvSpPr>
      <dsp:spPr>
        <a:xfrm>
          <a:off x="3751445" y="2456366"/>
          <a:ext cx="1661409" cy="237482"/>
        </a:xfrm>
        <a:custGeom>
          <a:avLst/>
          <a:gdLst/>
          <a:ahLst/>
          <a:cxnLst/>
          <a:rect l="0" t="0" r="0" b="0"/>
          <a:pathLst>
            <a:path>
              <a:moveTo>
                <a:pt x="1661409" y="0"/>
              </a:moveTo>
              <a:lnTo>
                <a:pt x="1661409" y="113716"/>
              </a:lnTo>
              <a:lnTo>
                <a:pt x="0" y="113716"/>
              </a:lnTo>
              <a:lnTo>
                <a:pt x="0" y="23748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79DED5E-0C4F-4E4C-9E02-3AD483907371}">
      <dsp:nvSpPr>
        <dsp:cNvPr id="0" name=""/>
        <dsp:cNvSpPr/>
      </dsp:nvSpPr>
      <dsp:spPr>
        <a:xfrm>
          <a:off x="2214572" y="2456366"/>
          <a:ext cx="3198282" cy="237482"/>
        </a:xfrm>
        <a:custGeom>
          <a:avLst/>
          <a:gdLst/>
          <a:ahLst/>
          <a:cxnLst/>
          <a:rect l="0" t="0" r="0" b="0"/>
          <a:pathLst>
            <a:path>
              <a:moveTo>
                <a:pt x="3198282" y="0"/>
              </a:moveTo>
              <a:lnTo>
                <a:pt x="3198282" y="113716"/>
              </a:lnTo>
              <a:lnTo>
                <a:pt x="0" y="113716"/>
              </a:lnTo>
              <a:lnTo>
                <a:pt x="0" y="23748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577B133-98B8-44DB-A566-DF2B0D49BC21}">
      <dsp:nvSpPr>
        <dsp:cNvPr id="0" name=""/>
        <dsp:cNvSpPr/>
      </dsp:nvSpPr>
      <dsp:spPr>
        <a:xfrm>
          <a:off x="665152" y="2456366"/>
          <a:ext cx="4747702" cy="237482"/>
        </a:xfrm>
        <a:custGeom>
          <a:avLst/>
          <a:gdLst/>
          <a:ahLst/>
          <a:cxnLst/>
          <a:rect l="0" t="0" r="0" b="0"/>
          <a:pathLst>
            <a:path>
              <a:moveTo>
                <a:pt x="4747702" y="0"/>
              </a:moveTo>
              <a:lnTo>
                <a:pt x="4747702" y="113716"/>
              </a:lnTo>
              <a:lnTo>
                <a:pt x="0" y="113716"/>
              </a:lnTo>
              <a:lnTo>
                <a:pt x="0" y="23748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C3FE465-C671-462D-BC2D-D0F593355896}">
      <dsp:nvSpPr>
        <dsp:cNvPr id="0" name=""/>
        <dsp:cNvSpPr/>
      </dsp:nvSpPr>
      <dsp:spPr>
        <a:xfrm>
          <a:off x="5367135" y="1452563"/>
          <a:ext cx="91440" cy="257579"/>
        </a:xfrm>
        <a:custGeom>
          <a:avLst/>
          <a:gdLst/>
          <a:ahLst/>
          <a:cxnLst/>
          <a:rect l="0" t="0" r="0" b="0"/>
          <a:pathLst>
            <a:path>
              <a:moveTo>
                <a:pt x="45720" y="0"/>
              </a:moveTo>
              <a:lnTo>
                <a:pt x="45720" y="257579"/>
              </a:lnTo>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227628-7C49-4D13-9129-D260549D80C5}">
      <dsp:nvSpPr>
        <dsp:cNvPr id="0" name=""/>
        <dsp:cNvSpPr/>
      </dsp:nvSpPr>
      <dsp:spPr>
        <a:xfrm>
          <a:off x="4216585" y="554220"/>
          <a:ext cx="2392539" cy="898342"/>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smtClean="0"/>
            <a:t>Đăng nhập</a:t>
          </a:r>
          <a:endParaRPr lang="en-US" sz="2800" b="1" kern="1200"/>
        </a:p>
      </dsp:txBody>
      <dsp:txXfrm>
        <a:off x="4216585" y="554220"/>
        <a:ext cx="2392539" cy="898342"/>
      </dsp:txXfrm>
    </dsp:sp>
    <dsp:sp modelId="{AD1F0C96-9D34-4DB7-95DC-CCFF5A0FF3E1}">
      <dsp:nvSpPr>
        <dsp:cNvPr id="0" name=""/>
        <dsp:cNvSpPr/>
      </dsp:nvSpPr>
      <dsp:spPr>
        <a:xfrm>
          <a:off x="3832329" y="1710143"/>
          <a:ext cx="3161052" cy="746223"/>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smtClean="0"/>
            <a:t>Giao diện chính</a:t>
          </a:r>
          <a:endParaRPr lang="en-US" sz="2400" b="1" kern="1200"/>
        </a:p>
      </dsp:txBody>
      <dsp:txXfrm>
        <a:off x="3832329" y="1710143"/>
        <a:ext cx="3161052" cy="746223"/>
      </dsp:txXfrm>
    </dsp:sp>
    <dsp:sp modelId="{FE6FF12D-0662-456B-8621-75C21B831FA6}">
      <dsp:nvSpPr>
        <dsp:cNvPr id="0" name=""/>
        <dsp:cNvSpPr/>
      </dsp:nvSpPr>
      <dsp:spPr>
        <a:xfrm>
          <a:off x="1051" y="2693848"/>
          <a:ext cx="1328203" cy="1132418"/>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Trang chủ</a:t>
          </a:r>
          <a:endParaRPr lang="en-US" sz="2400" kern="1200"/>
        </a:p>
      </dsp:txBody>
      <dsp:txXfrm>
        <a:off x="1051" y="2693848"/>
        <a:ext cx="1328203" cy="1132418"/>
      </dsp:txXfrm>
    </dsp:sp>
    <dsp:sp modelId="{5A28E66C-0FB1-405F-98B4-D30F90ADB2FB}">
      <dsp:nvSpPr>
        <dsp:cNvPr id="0" name=""/>
        <dsp:cNvSpPr/>
      </dsp:nvSpPr>
      <dsp:spPr>
        <a:xfrm>
          <a:off x="1576785" y="2693848"/>
          <a:ext cx="1275574" cy="109679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Thông tin</a:t>
          </a:r>
          <a:br>
            <a:rPr lang="en-US" sz="2400" kern="1200" smtClean="0"/>
          </a:br>
          <a:r>
            <a:rPr lang="en-US" sz="2400" kern="1200" smtClean="0"/>
            <a:t>nhân viên</a:t>
          </a:r>
          <a:endParaRPr lang="en-US" sz="2400" kern="1200"/>
        </a:p>
      </dsp:txBody>
      <dsp:txXfrm>
        <a:off x="1576785" y="2693848"/>
        <a:ext cx="1275574" cy="1096797"/>
      </dsp:txXfrm>
    </dsp:sp>
    <dsp:sp modelId="{450086C1-7C01-4432-85EB-7B131F4C870A}">
      <dsp:nvSpPr>
        <dsp:cNvPr id="0" name=""/>
        <dsp:cNvSpPr/>
      </dsp:nvSpPr>
      <dsp:spPr>
        <a:xfrm>
          <a:off x="3099890" y="2693848"/>
          <a:ext cx="1303108" cy="1118792"/>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Chấm công</a:t>
          </a:r>
          <a:endParaRPr lang="en-US" sz="2400" kern="1200"/>
        </a:p>
      </dsp:txBody>
      <dsp:txXfrm>
        <a:off x="3099890" y="2693848"/>
        <a:ext cx="1303108" cy="1118792"/>
      </dsp:txXfrm>
    </dsp:sp>
    <dsp:sp modelId="{D4F5CF30-9A31-4534-932A-3C8739C682AD}">
      <dsp:nvSpPr>
        <dsp:cNvPr id="0" name=""/>
        <dsp:cNvSpPr/>
      </dsp:nvSpPr>
      <dsp:spPr>
        <a:xfrm>
          <a:off x="4650530" y="2693848"/>
          <a:ext cx="1330030" cy="1143251"/>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Bảng lương</a:t>
          </a:r>
          <a:endParaRPr lang="en-US" sz="2400" kern="1200"/>
        </a:p>
      </dsp:txBody>
      <dsp:txXfrm>
        <a:off x="4650530" y="2693848"/>
        <a:ext cx="1330030" cy="1143251"/>
      </dsp:txXfrm>
    </dsp:sp>
    <dsp:sp modelId="{3E3017A4-5451-47D4-A9CE-F1AD45CCFA3A}">
      <dsp:nvSpPr>
        <dsp:cNvPr id="0" name=""/>
        <dsp:cNvSpPr/>
      </dsp:nvSpPr>
      <dsp:spPr>
        <a:xfrm>
          <a:off x="6228092" y="2693848"/>
          <a:ext cx="1350493" cy="116069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Tài khoản</a:t>
          </a:r>
          <a:endParaRPr lang="en-US" sz="2400" kern="1200"/>
        </a:p>
      </dsp:txBody>
      <dsp:txXfrm>
        <a:off x="6228092" y="2693848"/>
        <a:ext cx="1350493" cy="1160690"/>
      </dsp:txXfrm>
    </dsp:sp>
    <dsp:sp modelId="{81F50148-4C91-44C4-95D7-5201C541B342}">
      <dsp:nvSpPr>
        <dsp:cNvPr id="0" name=""/>
        <dsp:cNvSpPr/>
      </dsp:nvSpPr>
      <dsp:spPr>
        <a:xfrm>
          <a:off x="7826116" y="2693848"/>
          <a:ext cx="1375505" cy="1183675"/>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Tổ chức</a:t>
          </a:r>
          <a:endParaRPr lang="en-US" sz="2400" kern="1200"/>
        </a:p>
      </dsp:txBody>
      <dsp:txXfrm>
        <a:off x="7826116" y="2693848"/>
        <a:ext cx="1375505" cy="1183675"/>
      </dsp:txXfrm>
    </dsp:sp>
    <dsp:sp modelId="{1B0185B4-552B-4C7B-8495-295136987E79}">
      <dsp:nvSpPr>
        <dsp:cNvPr id="0" name=""/>
        <dsp:cNvSpPr/>
      </dsp:nvSpPr>
      <dsp:spPr>
        <a:xfrm>
          <a:off x="9449153" y="2693848"/>
          <a:ext cx="1375505" cy="1188720"/>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smtClean="0"/>
            <a:t>Khôi phục</a:t>
          </a:r>
          <a:endParaRPr lang="en-US" sz="2400" kern="1200"/>
        </a:p>
      </dsp:txBody>
      <dsp:txXfrm>
        <a:off x="9449153" y="2693848"/>
        <a:ext cx="1375505" cy="1188720"/>
      </dsp:txXfrm>
    </dsp:sp>
    <dsp:sp modelId="{67896670-97E7-415A-88BC-AF2C8726D863}">
      <dsp:nvSpPr>
        <dsp:cNvPr id="0" name=""/>
        <dsp:cNvSpPr/>
      </dsp:nvSpPr>
      <dsp:spPr>
        <a:xfrm>
          <a:off x="9793030" y="4130099"/>
          <a:ext cx="1178718" cy="589359"/>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endParaRPr lang="en-US" sz="3800" kern="1200">
            <a:solidFill>
              <a:schemeClr val="bg1"/>
            </a:solidFill>
          </a:endParaRPr>
        </a:p>
      </dsp:txBody>
      <dsp:txXfrm>
        <a:off x="9793030" y="4130099"/>
        <a:ext cx="1178718" cy="58935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06F5A5-6061-4764-AC5B-BFB754D8818B}" type="datetimeFigureOut">
              <a:rPr lang="en-US"/>
              <a:pPr>
                <a:defRPr/>
              </a:pPr>
              <a:t>20/08/2019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BDF513E7-0569-4A5F-A2FA-69DB3887BB96}" type="slidenum">
              <a:rPr lang="en-US"/>
              <a:pPr>
                <a:defRPr/>
              </a:pPr>
              <a:t>‹#›</a:t>
            </a:fld>
            <a:endParaRPr lang="en-US"/>
          </a:p>
        </p:txBody>
      </p:sp>
    </p:spTree>
    <p:extLst>
      <p:ext uri="{BB962C8B-B14F-4D97-AF65-F5344CB8AC3E}">
        <p14:creationId xmlns:p14="http://schemas.microsoft.com/office/powerpoint/2010/main" val="4270353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F513E7-0569-4A5F-A2FA-69DB3887BB96}" type="slidenum">
              <a:rPr lang="en-US" smtClean="0"/>
              <a:pPr>
                <a:defRPr/>
              </a:pPr>
              <a:t>2</a:t>
            </a:fld>
            <a:endParaRPr lang="en-US"/>
          </a:p>
        </p:txBody>
      </p:sp>
    </p:spTree>
    <p:extLst>
      <p:ext uri="{BB962C8B-B14F-4D97-AF65-F5344CB8AC3E}">
        <p14:creationId xmlns:p14="http://schemas.microsoft.com/office/powerpoint/2010/main" val="359911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F513E7-0569-4A5F-A2FA-69DB3887BB96}" type="slidenum">
              <a:rPr lang="en-US" smtClean="0"/>
              <a:pPr>
                <a:defRPr/>
              </a:pPr>
              <a:t>12</a:t>
            </a:fld>
            <a:endParaRPr lang="en-US"/>
          </a:p>
        </p:txBody>
      </p:sp>
    </p:spTree>
    <p:extLst>
      <p:ext uri="{BB962C8B-B14F-4D97-AF65-F5344CB8AC3E}">
        <p14:creationId xmlns:p14="http://schemas.microsoft.com/office/powerpoint/2010/main" val="187359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F513E7-0569-4A5F-A2FA-69DB3887BB96}" type="slidenum">
              <a:rPr lang="en-US" smtClean="0"/>
              <a:pPr>
                <a:defRPr/>
              </a:pPr>
              <a:t>13</a:t>
            </a:fld>
            <a:endParaRPr lang="en-US"/>
          </a:p>
        </p:txBody>
      </p:sp>
    </p:spTree>
    <p:extLst>
      <p:ext uri="{BB962C8B-B14F-4D97-AF65-F5344CB8AC3E}">
        <p14:creationId xmlns:p14="http://schemas.microsoft.com/office/powerpoint/2010/main" val="386502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DF513E7-0569-4A5F-A2FA-69DB3887BB96}" type="slidenum">
              <a:rPr lang="en-US" smtClean="0"/>
              <a:pPr>
                <a:defRPr/>
              </a:pPr>
              <a:t>14</a:t>
            </a:fld>
            <a:endParaRPr lang="en-US"/>
          </a:p>
        </p:txBody>
      </p:sp>
    </p:spTree>
    <p:extLst>
      <p:ext uri="{BB962C8B-B14F-4D97-AF65-F5344CB8AC3E}">
        <p14:creationId xmlns:p14="http://schemas.microsoft.com/office/powerpoint/2010/main" val="767443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3.gif"/><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659" y="228600"/>
            <a:ext cx="113157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711200" y="2130430"/>
            <a:ext cx="10363200" cy="1470025"/>
          </a:xfrm>
        </p:spPr>
        <p:txBody>
          <a:bodyPr/>
          <a:lstStyle>
            <a:lvl1pPr>
              <a:defRPr>
                <a:solidFill>
                  <a:schemeClr val="tx1"/>
                </a:solidFill>
                <a:latin typeface="Tahoma" pitchFamily="34" charset="0"/>
                <a:cs typeface="Tahoma"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LOGO FPT POLYTECHNIC.jpg"/>
          <p:cNvPicPr>
            <a:picLocks noChangeAspect="1"/>
          </p:cNvPicPr>
          <p:nvPr userDrawn="1"/>
        </p:nvPicPr>
        <p:blipFill>
          <a:blip r:embed="rId3"/>
          <a:stretch>
            <a:fillRect/>
          </a:stretch>
        </p:blipFill>
        <p:spPr>
          <a:xfrm>
            <a:off x="0" y="66562"/>
            <a:ext cx="4978400" cy="1214039"/>
          </a:xfrm>
          <a:prstGeom prst="rect">
            <a:avLst/>
          </a:prstGeom>
        </p:spPr>
      </p:pic>
      <p:pic>
        <p:nvPicPr>
          <p:cNvPr id="1027"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1859" y="5791204"/>
            <a:ext cx="10604500" cy="79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accent2">
                    <a:lumMod val="75000"/>
                  </a:schemeClr>
                </a:solidFill>
                <a:latin typeface="Tahoma" pitchFamily="34" charset="0"/>
                <a:cs typeface="Tahoma" pitchFamily="34" charset="0"/>
              </a:defRPr>
            </a:lvl1pPr>
            <a:lvl2pPr>
              <a:buFontTx/>
              <a:buBlip>
                <a:blip r:embed="rId4"/>
              </a:buBlip>
              <a:defRPr>
                <a:solidFill>
                  <a:schemeClr val="tx1"/>
                </a:solidFill>
                <a:latin typeface="Tahoma" pitchFamily="34" charset="0"/>
                <a:cs typeface="Tahoma" pitchFamily="34" charset="0"/>
              </a:defRPr>
            </a:lvl2pPr>
            <a:lvl3pPr>
              <a:buFontTx/>
              <a:buBlip>
                <a:blip r:embed="rId5"/>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6" name="Footer Placeholder 4"/>
          <p:cNvSpPr>
            <a:spLocks noGrp="1"/>
          </p:cNvSpPr>
          <p:nvPr>
            <p:ph type="ftr" sz="quarter" idx="10"/>
          </p:nvPr>
        </p:nvSpPr>
        <p:spPr>
          <a:xfrm>
            <a:off x="609600" y="6340480"/>
            <a:ext cx="8128000" cy="365125"/>
          </a:xfrm>
        </p:spPr>
        <p:txBody>
          <a:bodyPr/>
          <a:lstStyle>
            <a:lvl1pPr algn="l">
              <a:defRPr dirty="0">
                <a:latin typeface="Tahoma" pitchFamily="34" charset="0"/>
                <a:cs typeface="Tahoma" pitchFamily="34" charset="0"/>
              </a:defRPr>
            </a:lvl1pPr>
          </a:lstStyle>
          <a:p>
            <a:pPr>
              <a:defRPr/>
            </a:pPr>
            <a:r>
              <a:rPr lang="vi-VN" smtClean="0"/>
              <a:t>QUẢN LÝ NHÂN SỰ</a:t>
            </a:r>
            <a:endParaRPr lang="en-US"/>
          </a:p>
        </p:txBody>
      </p:sp>
      <p:sp>
        <p:nvSpPr>
          <p:cNvPr id="7" name="Slide Number Placeholder 5"/>
          <p:cNvSpPr>
            <a:spLocks noGrp="1"/>
          </p:cNvSpPr>
          <p:nvPr>
            <p:ph type="sldNum" sz="quarter" idx="11"/>
          </p:nvPr>
        </p:nvSpPr>
        <p:spPr>
          <a:xfrm>
            <a:off x="8839200" y="6356355"/>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pPr>
                <a:defRPr/>
              </a:pPr>
              <a:t>‹#›</a:t>
            </a:fld>
            <a:endParaRPr lang="en-US" dirty="0"/>
          </a:p>
        </p:txBody>
      </p:sp>
      <p:pic>
        <p:nvPicPr>
          <p:cNvPr id="9" name="Picture 8" descr="LOGO FPT POLYTECHNIC.jpg"/>
          <p:cNvPicPr>
            <a:picLocks noChangeAspect="1"/>
          </p:cNvPicPr>
          <p:nvPr userDrawn="1"/>
        </p:nvPicPr>
        <p:blipFill>
          <a:blip r:embed="rId6"/>
          <a:stretch>
            <a:fillRect/>
          </a:stretch>
        </p:blipFill>
        <p:spPr>
          <a:xfrm>
            <a:off x="304800" y="228601"/>
            <a:ext cx="2812253" cy="685800"/>
          </a:xfrm>
          <a:prstGeom prst="rect">
            <a:avLst/>
          </a:prstGeom>
        </p:spPr>
      </p:pic>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i="0">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609600" y="6340480"/>
            <a:ext cx="8128000" cy="365125"/>
          </a:xfrm>
        </p:spPr>
        <p:txBody>
          <a:bodyPr/>
          <a:lstStyle>
            <a:lvl1pPr algn="l">
              <a:defRPr>
                <a:latin typeface="Tahoma" pitchFamily="34" charset="0"/>
                <a:cs typeface="Tahoma" pitchFamily="34" charset="0"/>
              </a:defRPr>
            </a:lvl1pPr>
          </a:lstStyle>
          <a:p>
            <a:pPr>
              <a:defRPr/>
            </a:pPr>
            <a:r>
              <a:rPr lang="vi-VN" smtClean="0"/>
              <a:t>QUẢN LÝ NHÂN SỰ</a:t>
            </a:r>
            <a:endParaRPr lang="en-US"/>
          </a:p>
        </p:txBody>
      </p:sp>
      <p:sp>
        <p:nvSpPr>
          <p:cNvPr id="7" name="Slide Number Placeholder 5"/>
          <p:cNvSpPr>
            <a:spLocks noGrp="1"/>
          </p:cNvSpPr>
          <p:nvPr>
            <p:ph type="sldNum" sz="quarter" idx="11"/>
          </p:nvPr>
        </p:nvSpPr>
        <p:spPr>
          <a:xfrm>
            <a:off x="8839200" y="6356355"/>
            <a:ext cx="2844800" cy="365125"/>
          </a:xfrm>
        </p:spPr>
        <p:txBody>
          <a:bodyPr/>
          <a:lstStyle>
            <a:lvl1pPr>
              <a:defRPr>
                <a:latin typeface="Tahoma" pitchFamily="34" charset="0"/>
                <a:cs typeface="Tahoma" pitchFamily="34" charset="0"/>
              </a:defRPr>
            </a:lvl1pPr>
          </a:lstStyle>
          <a:p>
            <a:pPr>
              <a:defRPr/>
            </a:pPr>
            <a:fld id="{0269FD7F-F1B9-4EBE-8876-2DA927AD43EA}" type="slidenum">
              <a:rPr lang="en-US"/>
              <a:pPr>
                <a:defRPr/>
              </a:pPr>
              <a:t>‹#›</a:t>
            </a:fld>
            <a:endParaRPr lang="en-US" dirty="0"/>
          </a:p>
        </p:txBody>
      </p:sp>
      <p:pic>
        <p:nvPicPr>
          <p:cNvPr id="8" name="Picture 7" descr="LOGO FPT POLYTECHNIC.jpg"/>
          <p:cNvPicPr>
            <a:picLocks noChangeAspect="1"/>
          </p:cNvPicPr>
          <p:nvPr userDrawn="1"/>
        </p:nvPicPr>
        <p:blipFill>
          <a:blip r:embed="rId3"/>
          <a:stretch>
            <a:fillRect/>
          </a:stretch>
        </p:blipFill>
        <p:spPr>
          <a:xfrm>
            <a:off x="304800" y="228601"/>
            <a:ext cx="2812253" cy="685800"/>
          </a:xfrm>
          <a:prstGeom prst="rect">
            <a:avLst/>
          </a:prstGeom>
        </p:spPr>
      </p:pic>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0"/>
          </p:nvPr>
        </p:nvSpPr>
        <p:spPr>
          <a:xfrm>
            <a:off x="609600" y="6340480"/>
            <a:ext cx="8128000" cy="365125"/>
          </a:xfrm>
        </p:spPr>
        <p:txBody>
          <a:bodyPr/>
          <a:lstStyle>
            <a:lvl1pPr algn="l">
              <a:defRPr>
                <a:latin typeface="Tahoma" pitchFamily="34" charset="0"/>
                <a:cs typeface="Tahoma" pitchFamily="34" charset="0"/>
              </a:defRPr>
            </a:lvl1pPr>
          </a:lstStyle>
          <a:p>
            <a:pPr>
              <a:defRPr/>
            </a:pPr>
            <a:r>
              <a:rPr lang="vi-VN" smtClean="0"/>
              <a:t>QUẢN LÝ NHÂN SỰ</a:t>
            </a:r>
            <a:endParaRPr lang="en-US"/>
          </a:p>
        </p:txBody>
      </p:sp>
      <p:sp>
        <p:nvSpPr>
          <p:cNvPr id="7" name="Slide Number Placeholder 5"/>
          <p:cNvSpPr>
            <a:spLocks noGrp="1"/>
          </p:cNvSpPr>
          <p:nvPr>
            <p:ph type="sldNum" sz="quarter" idx="11"/>
          </p:nvPr>
        </p:nvSpPr>
        <p:spPr>
          <a:xfrm>
            <a:off x="8839200" y="6356355"/>
            <a:ext cx="2844800" cy="365125"/>
          </a:xfrm>
        </p:spPr>
        <p:txBody>
          <a:bodyPr/>
          <a:lstStyle>
            <a:lvl1pPr>
              <a:defRPr>
                <a:latin typeface="Tahoma" pitchFamily="34" charset="0"/>
                <a:cs typeface="Tahoma" pitchFamily="34" charset="0"/>
              </a:defRPr>
            </a:lvl1pPr>
          </a:lstStyle>
          <a:p>
            <a:pPr>
              <a:defRPr/>
            </a:pPr>
            <a:fld id="{ACBE273D-A5B0-43E9-B55F-D261AD9B2B4A}" type="slidenum">
              <a:rPr lang="en-US"/>
              <a:pPr>
                <a:defRPr/>
              </a:pPr>
              <a:t>‹#›</a:t>
            </a:fld>
            <a:endParaRPr lang="en-US" dirty="0"/>
          </a:p>
        </p:txBody>
      </p:sp>
      <p:pic>
        <p:nvPicPr>
          <p:cNvPr id="8" name="Picture 7" descr="LOGO FPT POLYTECHNIC.jpg"/>
          <p:cNvPicPr>
            <a:picLocks noChangeAspect="1"/>
          </p:cNvPicPr>
          <p:nvPr userDrawn="1"/>
        </p:nvPicPr>
        <p:blipFill>
          <a:blip r:embed="rId3"/>
          <a:stretch>
            <a:fillRect/>
          </a:stretch>
        </p:blipFill>
        <p:spPr>
          <a:xfrm>
            <a:off x="304800" y="228601"/>
            <a:ext cx="2812253" cy="685800"/>
          </a:xfrm>
          <a:prstGeom prst="rect">
            <a:avLst/>
          </a:prstGeom>
        </p:spPr>
      </p:pic>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6" name="Straight Connector 5"/>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00205"/>
            <a:ext cx="53848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97600" y="1600205"/>
            <a:ext cx="53848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10"/>
          </p:nvPr>
        </p:nvSpPr>
        <p:spPr>
          <a:xfrm>
            <a:off x="609600" y="6340480"/>
            <a:ext cx="8128000" cy="365125"/>
          </a:xfrm>
        </p:spPr>
        <p:txBody>
          <a:bodyPr/>
          <a:lstStyle>
            <a:lvl1pPr algn="l">
              <a:defRPr>
                <a:latin typeface="Tahoma" pitchFamily="34" charset="0"/>
                <a:cs typeface="Tahoma" pitchFamily="34" charset="0"/>
              </a:defRPr>
            </a:lvl1pPr>
          </a:lstStyle>
          <a:p>
            <a:pPr>
              <a:defRPr/>
            </a:pPr>
            <a:r>
              <a:rPr lang="vi-VN" smtClean="0"/>
              <a:t>QUẢN LÝ NHÂN SỰ</a:t>
            </a:r>
            <a:endParaRPr lang="en-US"/>
          </a:p>
        </p:txBody>
      </p:sp>
      <p:sp>
        <p:nvSpPr>
          <p:cNvPr id="8" name="Slide Number Placeholder 5"/>
          <p:cNvSpPr>
            <a:spLocks noGrp="1"/>
          </p:cNvSpPr>
          <p:nvPr>
            <p:ph type="sldNum" sz="quarter" idx="11"/>
          </p:nvPr>
        </p:nvSpPr>
        <p:spPr>
          <a:xfrm>
            <a:off x="8839200" y="6356355"/>
            <a:ext cx="2844800" cy="365125"/>
          </a:xfrm>
        </p:spPr>
        <p:txBody>
          <a:bodyPr/>
          <a:lstStyle>
            <a:lvl1pPr>
              <a:defRPr>
                <a:latin typeface="Tahoma" pitchFamily="34" charset="0"/>
                <a:cs typeface="Tahoma" pitchFamily="34" charset="0"/>
              </a:defRPr>
            </a:lvl1pPr>
          </a:lstStyle>
          <a:p>
            <a:pPr>
              <a:defRPr/>
            </a:pPr>
            <a:fld id="{E4E63BF6-D75B-49C2-9B0F-571DC542C43B}" type="slidenum">
              <a:rPr lang="en-US"/>
              <a:pPr>
                <a:defRPr/>
              </a:pPr>
              <a:t>‹#›</a:t>
            </a:fld>
            <a:endParaRPr lang="en-US" dirty="0"/>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8" name="Straight Connector 7"/>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accent2">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solidFill>
                  <a:schemeClr val="accent2">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a:xfrm>
            <a:off x="609600" y="6340480"/>
            <a:ext cx="8128000" cy="365125"/>
          </a:xfrm>
        </p:spPr>
        <p:txBody>
          <a:bodyPr/>
          <a:lstStyle>
            <a:lvl1pPr algn="l">
              <a:defRPr>
                <a:latin typeface="Tahoma" pitchFamily="34" charset="0"/>
                <a:cs typeface="Tahoma" pitchFamily="34" charset="0"/>
              </a:defRPr>
            </a:lvl1pPr>
          </a:lstStyle>
          <a:p>
            <a:pPr>
              <a:defRPr/>
            </a:pPr>
            <a:r>
              <a:rPr lang="vi-VN" smtClean="0"/>
              <a:t>QUẢN LÝ NHÂN SỰ</a:t>
            </a:r>
            <a:endParaRPr lang="en-US"/>
          </a:p>
        </p:txBody>
      </p:sp>
      <p:sp>
        <p:nvSpPr>
          <p:cNvPr id="10" name="Slide Number Placeholder 5"/>
          <p:cNvSpPr>
            <a:spLocks noGrp="1"/>
          </p:cNvSpPr>
          <p:nvPr>
            <p:ph type="sldNum" sz="quarter" idx="11"/>
          </p:nvPr>
        </p:nvSpPr>
        <p:spPr>
          <a:xfrm>
            <a:off x="8839200" y="6356355"/>
            <a:ext cx="2844800" cy="365125"/>
          </a:xfrm>
        </p:spPr>
        <p:txBody>
          <a:bodyPr/>
          <a:lstStyle>
            <a:lvl1pPr>
              <a:defRPr>
                <a:latin typeface="Tahoma" pitchFamily="34" charset="0"/>
                <a:cs typeface="Tahoma" pitchFamily="34" charset="0"/>
              </a:defRPr>
            </a:lvl1pPr>
          </a:lstStyle>
          <a:p>
            <a:pPr>
              <a:defRPr/>
            </a:pPr>
            <a:fld id="{0F31B4AE-D66A-4FED-AD35-BAB7214338B0}" type="slidenum">
              <a:rPr lang="en-US"/>
              <a:pPr>
                <a:defRPr/>
              </a:pPr>
              <a:t>‹#›</a:t>
            </a:fld>
            <a:endParaRPr lang="en-US" dirty="0"/>
          </a:p>
        </p:txBody>
      </p:sp>
      <p:pic>
        <p:nvPicPr>
          <p:cNvPr id="11" name="Picture 10" descr="LOGO FPT POLYTECHNIC.jpg"/>
          <p:cNvPicPr>
            <a:picLocks noChangeAspect="1"/>
          </p:cNvPicPr>
          <p:nvPr userDrawn="1"/>
        </p:nvPicPr>
        <p:blipFill>
          <a:blip r:embed="rId3"/>
          <a:stretch>
            <a:fillRect/>
          </a:stretch>
        </p:blipFill>
        <p:spPr>
          <a:xfrm>
            <a:off x="304800" y="228601"/>
            <a:ext cx="2812253" cy="685800"/>
          </a:xfrm>
          <a:prstGeom prst="rect">
            <a:avLst/>
          </a:prstGeom>
        </p:spPr>
      </p:pic>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vi-VN" smtClean="0"/>
              <a:t>QUẢN LÝ NHÂN SỰ</a:t>
            </a:r>
            <a:endParaRPr lang="en-US"/>
          </a:p>
        </p:txBody>
      </p:sp>
      <p:sp>
        <p:nvSpPr>
          <p:cNvPr id="3" name="Slide Number Placeholder 5"/>
          <p:cNvSpPr>
            <a:spLocks noGrp="1"/>
          </p:cNvSpPr>
          <p:nvPr>
            <p:ph type="sldNum" sz="quarter" idx="11"/>
          </p:nvPr>
        </p:nvSpPr>
        <p:spPr/>
        <p:txBody>
          <a:bodyPr/>
          <a:lstStyle>
            <a:lvl1pPr>
              <a:defRPr/>
            </a:lvl1pPr>
          </a:lstStyle>
          <a:p>
            <a:pPr>
              <a:defRPr/>
            </a:pPr>
            <a:fld id="{61926EE0-A18C-4D9F-96A6-A0314DB8E213}" type="slidenum">
              <a:rPr lang="en-US"/>
              <a:pPr>
                <a:defRPr/>
              </a:pPr>
              <a:t>‹#›</a:t>
            </a:fld>
            <a:endParaRPr lang="en-US" dirty="0"/>
          </a:p>
        </p:txBody>
      </p:sp>
      <p:pic>
        <p:nvPicPr>
          <p:cNvPr id="4" name="Picture 3" descr="nền slide thank you trắng.png"/>
          <p:cNvPicPr>
            <a:picLocks noChangeAspect="1"/>
          </p:cNvPicPr>
          <p:nvPr userDrawn="1"/>
        </p:nvPicPr>
        <p:blipFill>
          <a:blip r:embed="rId2" cstate="print"/>
          <a:srcRect/>
          <a:stretch>
            <a:fillRect/>
          </a:stretch>
        </p:blipFill>
        <p:spPr bwMode="auto">
          <a:xfrm>
            <a:off x="0" y="387350"/>
            <a:ext cx="12192000" cy="6470650"/>
          </a:xfrm>
          <a:prstGeom prst="rect">
            <a:avLst/>
          </a:prstGeom>
          <a:noFill/>
          <a:ln w="9525">
            <a:noFill/>
            <a:miter lim="800000"/>
            <a:headEnd/>
            <a:tailEnd/>
          </a:ln>
        </p:spPr>
      </p:pic>
      <p:sp>
        <p:nvSpPr>
          <p:cNvPr id="5" name="TextBox 4"/>
          <p:cNvSpPr txBox="1"/>
          <p:nvPr userDrawn="1"/>
        </p:nvSpPr>
        <p:spPr>
          <a:xfrm>
            <a:off x="6299200" y="6400800"/>
            <a:ext cx="4267200" cy="369332"/>
          </a:xfrm>
          <a:prstGeom prst="rect">
            <a:avLst/>
          </a:prstGeom>
          <a:noFill/>
        </p:spPr>
        <p:txBody>
          <a:bodyPr wrap="square" rtlCol="0">
            <a:spAutoFit/>
          </a:bodyPr>
          <a:lstStyle/>
          <a:p>
            <a:pPr algn="r"/>
            <a:r>
              <a:rPr lang="en-US" dirty="0" smtClean="0">
                <a:solidFill>
                  <a:schemeClr val="bg1"/>
                </a:solidFill>
                <a:latin typeface="Fpt-DaxlinePro-Bold" pitchFamily="2" charset="0"/>
              </a:rPr>
              <a:t>www.poly.edu.vn</a:t>
            </a:r>
            <a:endParaRPr lang="en-US" dirty="0">
              <a:solidFill>
                <a:schemeClr val="bg1"/>
              </a:solidFill>
              <a:latin typeface="Fpt-DaxlinePro-Bold" pitchFamily="2" charset="0"/>
            </a:endParaRPr>
          </a:p>
        </p:txBody>
      </p:sp>
      <p:sp>
        <p:nvSpPr>
          <p:cNvPr id="6" name="TextBox 5"/>
          <p:cNvSpPr txBox="1"/>
          <p:nvPr userDrawn="1"/>
        </p:nvSpPr>
        <p:spPr>
          <a:xfrm>
            <a:off x="7315200" y="2438400"/>
            <a:ext cx="609600" cy="846386"/>
          </a:xfrm>
          <a:prstGeom prst="rect">
            <a:avLst/>
          </a:prstGeom>
          <a:solidFill>
            <a:schemeClr val="bg1"/>
          </a:solidFill>
        </p:spPr>
        <p:txBody>
          <a:bodyPr wrap="square" rtlCol="0">
            <a:spAutoFit/>
          </a:bodyPr>
          <a:lstStyle/>
          <a:p>
            <a:r>
              <a:rPr lang="en-US" sz="4900" dirty="0" smtClean="0">
                <a:solidFill>
                  <a:srgbClr val="00B0F0"/>
                </a:solidFill>
                <a:latin typeface="Fpt-DaxlinePro-Medium" pitchFamily="2" charset="0"/>
              </a:rPr>
              <a:t>T</a:t>
            </a:r>
            <a:endParaRPr lang="en-US" sz="4900" dirty="0">
              <a:solidFill>
                <a:srgbClr val="00B0F0"/>
              </a:solidFill>
              <a:latin typeface="Fpt-DaxlinePro-Medium" pitchFamily="2"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gif"/><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15240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609600" y="1600205"/>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3"/>
          </p:nvPr>
        </p:nvSpPr>
        <p:spPr>
          <a:xfrm>
            <a:off x="609600" y="6356355"/>
            <a:ext cx="7416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vi-VN" smtClean="0"/>
              <a:t>QUẢN LÝ NHÂN SỰ</a:t>
            </a:r>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789" r:id="rId7"/>
  </p:sldLayoutIdLst>
  <p:transition>
    <p:split orient="vert"/>
  </p:transition>
  <p:timing>
    <p:tnLst>
      <p:par>
        <p:cTn id="1" dur="indefinite" restart="never" nodeType="tmRoot"/>
      </p:par>
    </p:tnLst>
  </p:timing>
  <p:hf hdr="0" dt="0"/>
  <p:txStyles>
    <p:titleStyle>
      <a:lvl1pPr algn="r" rtl="0" eaLnBrk="0" fontAlgn="base" hangingPunct="0">
        <a:spcBef>
          <a:spcPct val="0"/>
        </a:spcBef>
        <a:spcAft>
          <a:spcPct val="0"/>
        </a:spcAft>
        <a:defRPr sz="3200" kern="1200">
          <a:solidFill>
            <a:srgbClr val="0070C0"/>
          </a:solidFill>
          <a:latin typeface="+mj-lt"/>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p:titleStyle>
    <p:bodyStyle>
      <a:lvl1pPr marL="342891" indent="-342891" algn="l" rtl="0" eaLnBrk="0" fontAlgn="base" hangingPunct="0">
        <a:spcBef>
          <a:spcPct val="20000"/>
        </a:spcBef>
        <a:spcAft>
          <a:spcPct val="0"/>
        </a:spcAft>
        <a:buBlip>
          <a:blip r:embed="rId9"/>
        </a:buBlip>
        <a:defRPr sz="3200" kern="1200">
          <a:solidFill>
            <a:schemeClr val="accent2">
              <a:lumMod val="75000"/>
            </a:schemeClr>
          </a:solidFill>
          <a:latin typeface="+mn-lt"/>
          <a:ea typeface="+mn-ea"/>
          <a:cs typeface="Tahoma" pitchFamily="34" charset="0"/>
        </a:defRPr>
      </a:lvl1pPr>
      <a:lvl2pPr marL="742932" indent="-285744" algn="l" rtl="0" eaLnBrk="0" fontAlgn="base" hangingPunct="0">
        <a:spcBef>
          <a:spcPct val="20000"/>
        </a:spcBef>
        <a:spcAft>
          <a:spcPct val="0"/>
        </a:spcAft>
        <a:buBlip>
          <a:blip r:embed="rId10"/>
        </a:buBlip>
        <a:defRPr sz="2800" kern="1200">
          <a:solidFill>
            <a:schemeClr val="tx1">
              <a:lumMod val="95000"/>
              <a:lumOff val="5000"/>
            </a:schemeClr>
          </a:solidFill>
          <a:latin typeface="+mn-lt"/>
          <a:ea typeface="+mn-ea"/>
          <a:cs typeface="Tahoma" pitchFamily="34" charset="0"/>
        </a:defRPr>
      </a:lvl2pPr>
      <a:lvl3pPr marL="1142971" indent="-228594" algn="l" rtl="0" eaLnBrk="0" fontAlgn="base" hangingPunct="0">
        <a:spcBef>
          <a:spcPct val="20000"/>
        </a:spcBef>
        <a:spcAft>
          <a:spcPct val="0"/>
        </a:spcAft>
        <a:buBlip>
          <a:blip r:embed="rId11"/>
        </a:buBlip>
        <a:defRPr sz="2400" kern="1200">
          <a:solidFill>
            <a:schemeClr val="tx1">
              <a:lumMod val="95000"/>
              <a:lumOff val="5000"/>
            </a:schemeClr>
          </a:solidFill>
          <a:latin typeface="+mn-lt"/>
          <a:ea typeface="+mn-ea"/>
          <a:cs typeface="Tahoma" pitchFamily="34" charset="0"/>
        </a:defRPr>
      </a:lvl3pPr>
      <a:lvl4pPr marL="1600160" indent="-228594"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349" indent="-228594"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33525" y="2255581"/>
            <a:ext cx="9144000" cy="944823"/>
          </a:xfrm>
          <a:ln>
            <a:noFill/>
          </a:ln>
        </p:spPr>
        <p:style>
          <a:lnRef idx="2">
            <a:schemeClr val="dk1"/>
          </a:lnRef>
          <a:fillRef idx="1">
            <a:schemeClr val="lt1"/>
          </a:fillRef>
          <a:effectRef idx="0">
            <a:schemeClr val="dk1"/>
          </a:effectRef>
          <a:fontRef idx="minor">
            <a:schemeClr val="dk1"/>
          </a:fontRef>
        </p:style>
        <p:txBody>
          <a:bodyPr rtlCol="0">
            <a:noAutofit/>
          </a:bodyPr>
          <a:lstStyle/>
          <a:p>
            <a:pPr algn="ctr" eaLnBrk="1" fontAlgn="auto" hangingPunct="1">
              <a:spcBef>
                <a:spcPts val="2400"/>
              </a:spcBef>
              <a:spcAft>
                <a:spcPts val="0"/>
              </a:spcAft>
              <a:defRPr/>
            </a:pPr>
            <a:r>
              <a:rPr lang="en-US" sz="5000" b="1">
                <a:ln w="0"/>
                <a:solidFill>
                  <a:srgbClr val="0070C0"/>
                </a:solidFill>
                <a:latin typeface="Arial" panose="020B0604020202020204" pitchFamily="34" charset="0"/>
                <a:ea typeface="Roboto" panose="02000000000000000000" pitchFamily="2" charset="0"/>
                <a:cs typeface="Arial" panose="020B0604020202020204" pitchFamily="34" charset="0"/>
              </a:rPr>
              <a:t>Phần mềm quản lý nhân sự</a:t>
            </a:r>
            <a:endParaRPr lang="en-US" sz="5000" b="1" dirty="0">
              <a:ln w="0"/>
              <a:solidFill>
                <a:srgbClr val="0070C0"/>
              </a:solidFill>
              <a:latin typeface="Arial" panose="020B0604020202020204" pitchFamily="34" charset="0"/>
              <a:ea typeface="Roboto" panose="02000000000000000000" pitchFamily="2"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13762230"/>
              </p:ext>
            </p:extLst>
          </p:nvPr>
        </p:nvGraphicFramePr>
        <p:xfrm>
          <a:off x="5486400" y="5791200"/>
          <a:ext cx="5791200" cy="457200"/>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val="20000"/>
                    </a:ext>
                  </a:extLst>
                </a:gridCol>
              </a:tblGrid>
              <a:tr h="457200">
                <a:tc>
                  <a:txBody>
                    <a:bodyPr/>
                    <a:lstStyle/>
                    <a:p>
                      <a:pPr algn="l"/>
                      <a:r>
                        <a:rPr lang="en-US" sz="2400" b="1" dirty="0" smtClean="0">
                          <a:latin typeface="Times New Roman" panose="02020603050405020304" pitchFamily="18" charset="0"/>
                          <a:cs typeface="Times New Roman" panose="02020603050405020304" pitchFamily="18" charset="0"/>
                        </a:rPr>
                        <a:t>GVHD</a:t>
                      </a:r>
                      <a:r>
                        <a:rPr lang="en-US" sz="2400" b="1" smtClean="0">
                          <a:latin typeface="Times New Roman" panose="02020603050405020304" pitchFamily="18" charset="0"/>
                          <a:cs typeface="Times New Roman" panose="02020603050405020304" pitchFamily="18" charset="0"/>
                        </a:rPr>
                        <a:t>:</a:t>
                      </a:r>
                      <a:r>
                        <a:rPr lang="en-US" sz="2400" b="1" baseline="0" smtClean="0">
                          <a:latin typeface="Times New Roman" panose="02020603050405020304" pitchFamily="18" charset="0"/>
                          <a:cs typeface="Times New Roman" panose="02020603050405020304" pitchFamily="18" charset="0"/>
                        </a:rPr>
                        <a:t> Tống Phước Quang</a:t>
                      </a:r>
                      <a:endParaRPr lang="en-US"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08004439"/>
              </p:ext>
            </p:extLst>
          </p:nvPr>
        </p:nvGraphicFramePr>
        <p:xfrm>
          <a:off x="5486400" y="3962400"/>
          <a:ext cx="5791200" cy="1828800"/>
        </p:xfrm>
        <a:graphic>
          <a:graphicData uri="http://schemas.openxmlformats.org/drawingml/2006/table">
            <a:tbl>
              <a:tblPr firstRow="1" bandRow="1">
                <a:tableStyleId>{5940675A-B579-460E-94D1-54222C63F5DA}</a:tableStyleId>
              </a:tblPr>
              <a:tblGrid>
                <a:gridCol w="3829665">
                  <a:extLst>
                    <a:ext uri="{9D8B030D-6E8A-4147-A177-3AD203B41FA5}">
                      <a16:colId xmlns:a16="http://schemas.microsoft.com/office/drawing/2014/main" val="497312439"/>
                    </a:ext>
                  </a:extLst>
                </a:gridCol>
                <a:gridCol w="1961535">
                  <a:extLst>
                    <a:ext uri="{9D8B030D-6E8A-4147-A177-3AD203B41FA5}">
                      <a16:colId xmlns:a16="http://schemas.microsoft.com/office/drawing/2014/main" val="3204376406"/>
                    </a:ext>
                  </a:extLst>
                </a:gridCol>
              </a:tblGrid>
              <a:tr h="457200">
                <a:tc>
                  <a:txBody>
                    <a:bodyPr/>
                    <a:lstStyle/>
                    <a:p>
                      <a:pPr algn="ctr"/>
                      <a:r>
                        <a:rPr lang="en-US" sz="2400" b="1" dirty="0" err="1" smtClean="0">
                          <a:latin typeface="Times New Roman" panose="02020603050405020304" pitchFamily="18" charset="0"/>
                          <a:cs typeface="Times New Roman" panose="02020603050405020304" pitchFamily="18" charset="0"/>
                        </a:rPr>
                        <a:t>Thành</a:t>
                      </a:r>
                      <a:r>
                        <a:rPr lang="en-US" sz="2400" b="1" baseline="0" dirty="0" smtClean="0">
                          <a:latin typeface="Times New Roman" panose="02020603050405020304" pitchFamily="18" charset="0"/>
                          <a:cs typeface="Times New Roman" panose="02020603050405020304" pitchFamily="18" charset="0"/>
                        </a:rPr>
                        <a:t> </a:t>
                      </a:r>
                      <a:r>
                        <a:rPr lang="en-US" sz="2400" b="1" baseline="0" dirty="0" err="1" smtClean="0">
                          <a:latin typeface="Times New Roman" panose="02020603050405020304" pitchFamily="18" charset="0"/>
                          <a:cs typeface="Times New Roman" panose="02020603050405020304" pitchFamily="18" charset="0"/>
                        </a:rPr>
                        <a:t>viên</a:t>
                      </a:r>
                      <a:endParaRPr lang="en-US"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sz="2400" b="1" dirty="0" err="1" smtClean="0">
                          <a:latin typeface="Times New Roman" panose="02020603050405020304" pitchFamily="18" charset="0"/>
                          <a:cs typeface="Times New Roman" panose="02020603050405020304" pitchFamily="18" charset="0"/>
                        </a:rPr>
                        <a:t>Nhiệm</a:t>
                      </a:r>
                      <a:r>
                        <a:rPr lang="en-US" sz="2400" b="1" baseline="0" dirty="0" smtClean="0">
                          <a:latin typeface="Times New Roman" panose="02020603050405020304" pitchFamily="18" charset="0"/>
                          <a:cs typeface="Times New Roman" panose="02020603050405020304" pitchFamily="18" charset="0"/>
                        </a:rPr>
                        <a:t> </a:t>
                      </a:r>
                      <a:r>
                        <a:rPr lang="en-US" sz="2400" b="1" baseline="0" dirty="0" err="1" smtClean="0">
                          <a:latin typeface="Times New Roman" panose="02020603050405020304" pitchFamily="18" charset="0"/>
                          <a:cs typeface="Times New Roman" panose="02020603050405020304" pitchFamily="18" charset="0"/>
                        </a:rPr>
                        <a:t>vụ</a:t>
                      </a:r>
                      <a:endParaRPr lang="en-US"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38252377"/>
                  </a:ext>
                </a:extLst>
              </a:tr>
              <a:tr h="457200">
                <a:tc>
                  <a:txBody>
                    <a:bodyPr/>
                    <a:lstStyle/>
                    <a:p>
                      <a:r>
                        <a:rPr lang="en-US" sz="2400" dirty="0" smtClean="0">
                          <a:latin typeface="Times New Roman" panose="02020603050405020304" pitchFamily="18" charset="0"/>
                          <a:cs typeface="Times New Roman" panose="02020603050405020304" pitchFamily="18" charset="0"/>
                        </a:rPr>
                        <a:t>1</a:t>
                      </a:r>
                      <a:r>
                        <a:rPr lang="en-US" sz="2400" smtClean="0">
                          <a:latin typeface="Times New Roman" panose="02020603050405020304" pitchFamily="18" charset="0"/>
                          <a:cs typeface="Times New Roman" panose="02020603050405020304" pitchFamily="18" charset="0"/>
                        </a:rPr>
                        <a:t>. Phạm</a:t>
                      </a:r>
                      <a:r>
                        <a:rPr lang="en-US" sz="2400" baseline="0" smtClean="0">
                          <a:latin typeface="Times New Roman" panose="02020603050405020304" pitchFamily="18" charset="0"/>
                          <a:cs typeface="Times New Roman" panose="02020603050405020304" pitchFamily="18" charset="0"/>
                        </a:rPr>
                        <a:t> Duy Biên</a:t>
                      </a: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err="1" smtClean="0">
                          <a:latin typeface="Times New Roman" panose="02020603050405020304" pitchFamily="18" charset="0"/>
                          <a:cs typeface="Times New Roman" panose="02020603050405020304" pitchFamily="18" charset="0"/>
                        </a:rPr>
                        <a:t>Trưởng</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nhóm</a:t>
                      </a: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0093919"/>
                  </a:ext>
                </a:extLst>
              </a:tr>
              <a:tr h="457200">
                <a:tc>
                  <a:txBody>
                    <a:bodyPr/>
                    <a:lstStyle/>
                    <a:p>
                      <a:r>
                        <a:rPr lang="en-US" sz="2400" dirty="0" smtClean="0">
                          <a:latin typeface="Times New Roman" panose="02020603050405020304" pitchFamily="18" charset="0"/>
                          <a:cs typeface="Times New Roman" panose="02020603050405020304" pitchFamily="18" charset="0"/>
                        </a:rPr>
                        <a:t>2</a:t>
                      </a:r>
                      <a:r>
                        <a:rPr lang="en-US" sz="2400" smtClean="0">
                          <a:latin typeface="Times New Roman" panose="02020603050405020304" pitchFamily="18" charset="0"/>
                          <a:cs typeface="Times New Roman" panose="02020603050405020304" pitchFamily="18" charset="0"/>
                        </a:rPr>
                        <a:t>. Nguyễn</a:t>
                      </a:r>
                      <a:r>
                        <a:rPr lang="en-US" sz="2400" baseline="0" smtClean="0">
                          <a:latin typeface="Times New Roman" panose="02020603050405020304" pitchFamily="18" charset="0"/>
                          <a:cs typeface="Times New Roman" panose="02020603050405020304" pitchFamily="18" charset="0"/>
                        </a:rPr>
                        <a:t> Đức Tùng</a:t>
                      </a: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err="1" smtClean="0">
                          <a:latin typeface="Times New Roman" panose="02020603050405020304" pitchFamily="18" charset="0"/>
                          <a:cs typeface="Times New Roman" panose="02020603050405020304" pitchFamily="18" charset="0"/>
                        </a:rPr>
                        <a:t>Thành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7535003"/>
                  </a:ext>
                </a:extLst>
              </a:tr>
              <a:tr h="457200">
                <a:tc>
                  <a:txBody>
                    <a:bodyPr/>
                    <a:lstStyle/>
                    <a:p>
                      <a:r>
                        <a:rPr lang="en-US" sz="2400" dirty="0" smtClean="0">
                          <a:latin typeface="Times New Roman" panose="02020603050405020304" pitchFamily="18" charset="0"/>
                          <a:cs typeface="Times New Roman" panose="02020603050405020304" pitchFamily="18" charset="0"/>
                        </a:rPr>
                        <a:t>3</a:t>
                      </a:r>
                      <a:r>
                        <a:rPr lang="en-US" sz="2400" smtClean="0">
                          <a:latin typeface="Times New Roman" panose="02020603050405020304" pitchFamily="18" charset="0"/>
                          <a:cs typeface="Times New Roman" panose="02020603050405020304" pitchFamily="18" charset="0"/>
                        </a:rPr>
                        <a:t>. Nguyễn</a:t>
                      </a:r>
                      <a:r>
                        <a:rPr lang="en-US" sz="2400" baseline="0" smtClean="0">
                          <a:latin typeface="Times New Roman" panose="02020603050405020304" pitchFamily="18" charset="0"/>
                          <a:cs typeface="Times New Roman" panose="02020603050405020304" pitchFamily="18" charset="0"/>
                        </a:rPr>
                        <a:t> Đức Tùng</a:t>
                      </a: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err="1" smtClean="0">
                          <a:latin typeface="Times New Roman" panose="02020603050405020304" pitchFamily="18" charset="0"/>
                          <a:cs typeface="Times New Roman" panose="02020603050405020304" pitchFamily="18" charset="0"/>
                        </a:rPr>
                        <a:t>Thành</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8661496"/>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7" name="Rectangle 6"/>
          <p:cNvSpPr/>
          <p:nvPr/>
        </p:nvSpPr>
        <p:spPr>
          <a:xfrm>
            <a:off x="1533525" y="1341183"/>
            <a:ext cx="9144000" cy="646331"/>
          </a:xfrm>
          <a:prstGeom prst="rect">
            <a:avLst/>
          </a:prstGeom>
        </p:spPr>
        <p:txBody>
          <a:bodyPr wrap="square">
            <a:spAutoFit/>
          </a:bodyPr>
          <a:lstStyle/>
          <a:p>
            <a:pPr algn="ctr"/>
            <a:r>
              <a:rPr lang="en-US" sz="3600" b="1">
                <a:ln w="0"/>
                <a:solidFill>
                  <a:srgbClr val="0070C0"/>
                </a:solidFill>
                <a:ea typeface="Roboto" panose="02000000000000000000" pitchFamily="2" charset="0"/>
              </a:rPr>
              <a:t>Dự án 1</a:t>
            </a:r>
            <a:endParaRPr lang="en-US" sz="3600"/>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vi-VN" smtClean="0"/>
              <a:t>QUẢN LÝ NHÂN SỰ</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10</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0"/>
            <a:ext cx="7620000" cy="4292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0" name="Title 5"/>
          <p:cNvSpPr>
            <a:spLocks noGrp="1"/>
          </p:cNvSpPr>
          <p:nvPr>
            <p:ph type="title"/>
          </p:nvPr>
        </p:nvSpPr>
        <p:spPr>
          <a:xfrm>
            <a:off x="7010400" y="9525"/>
            <a:ext cx="4572000" cy="1285875"/>
          </a:xfrm>
        </p:spPr>
        <p:txBody>
          <a:bodyPr/>
          <a:lstStyle/>
          <a:p>
            <a:r>
              <a:rPr lang="en-US" sz="4000" smtClean="0">
                <a:latin typeface="+mn-lt"/>
                <a:cs typeface="Times New Roman" panose="02020603050405020304" pitchFamily="18" charset="0"/>
              </a:rPr>
              <a:t>Demo ứng dụng</a:t>
            </a:r>
            <a:endParaRPr lang="en-US" sz="4000" dirty="0">
              <a:latin typeface="+mn-lt"/>
              <a:cs typeface="Times New Roman" panose="02020603050405020304" pitchFamily="18" charset="0"/>
            </a:endParaRPr>
          </a:p>
        </p:txBody>
      </p:sp>
    </p:spTree>
    <p:extLst>
      <p:ext uri="{BB962C8B-B14F-4D97-AF65-F5344CB8AC3E}">
        <p14:creationId xmlns:p14="http://schemas.microsoft.com/office/powerpoint/2010/main" val="2951887486"/>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vi-VN" smtClean="0"/>
              <a:t>QUẢN LÝ NHÂN SỰ</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11</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0" name="Title 5"/>
          <p:cNvSpPr>
            <a:spLocks noGrp="1"/>
          </p:cNvSpPr>
          <p:nvPr>
            <p:ph type="title"/>
          </p:nvPr>
        </p:nvSpPr>
        <p:spPr>
          <a:xfrm>
            <a:off x="7010400" y="9525"/>
            <a:ext cx="4572000" cy="1285875"/>
          </a:xfrm>
        </p:spPr>
        <p:txBody>
          <a:bodyPr/>
          <a:lstStyle/>
          <a:p>
            <a:r>
              <a:rPr lang="en-US" sz="4000" smtClean="0">
                <a:latin typeface="+mn-lt"/>
                <a:cs typeface="Times New Roman" panose="02020603050405020304" pitchFamily="18" charset="0"/>
              </a:rPr>
              <a:t>Kết luận chung</a:t>
            </a:r>
            <a:endParaRPr lang="en-US" sz="4000" dirty="0">
              <a:latin typeface="+mn-lt"/>
              <a:cs typeface="Times New Roman" panose="02020603050405020304" pitchFamily="18" charset="0"/>
            </a:endParaRPr>
          </a:p>
        </p:txBody>
      </p:sp>
      <p:sp>
        <p:nvSpPr>
          <p:cNvPr id="7" name="Content Placeholder 6"/>
          <p:cNvSpPr>
            <a:spLocks noGrp="1"/>
          </p:cNvSpPr>
          <p:nvPr>
            <p:ph idx="1"/>
          </p:nvPr>
        </p:nvSpPr>
        <p:spPr>
          <a:xfrm>
            <a:off x="609600" y="1219203"/>
            <a:ext cx="10972800" cy="4906963"/>
          </a:xfrm>
        </p:spPr>
        <p:txBody>
          <a:bodyPr/>
          <a:lstStyle/>
          <a:p>
            <a:pPr marL="0" indent="0">
              <a:buFont typeface="Wingdings" panose="05000000000000000000" pitchFamily="2" charset="2"/>
              <a:buChar char="q"/>
            </a:pPr>
            <a:r>
              <a:rPr lang="en-US" sz="2800" smtClean="0">
                <a:latin typeface="Times New Roman" panose="02020603050405020304" pitchFamily="18" charset="0"/>
                <a:cs typeface="Times New Roman" panose="02020603050405020304" pitchFamily="18" charset="0"/>
              </a:rPr>
              <a:t>Trong </a:t>
            </a:r>
            <a:r>
              <a:rPr lang="en-US" sz="2800">
                <a:latin typeface="Times New Roman" panose="02020603050405020304" pitchFamily="18" charset="0"/>
                <a:cs typeface="Times New Roman" panose="02020603050405020304" pitchFamily="18" charset="0"/>
              </a:rPr>
              <a:t>thời gian thực hiện, nhóm đã thực hiện được các công việc sau:</a:t>
            </a:r>
          </a:p>
          <a:p>
            <a:pPr marL="457200" lvl="0" indent="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Thiết kế phần mềm quản lý nhân sự khá hoàn chỉnh với các chức năng khá hoàn thiện.</a:t>
            </a:r>
          </a:p>
          <a:p>
            <a:pPr marL="457200" lvl="0" indent="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Thêm chức năng sao lưu và khôi phục cơ sở dữ liệu.</a:t>
            </a:r>
          </a:p>
          <a:p>
            <a:pPr marL="457200" lvl="0" indent="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Cài đặt thành công chương trình thực hiện đúng các chức năng đã thiết kế, chương trình chạy tốt, có xử lí ngoại lệ do dữ liệu của người dùng nhập vào.</a:t>
            </a:r>
          </a:p>
          <a:p>
            <a:pPr marL="457200" lvl="0" indent="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Học tập, củng cố các kiến thức cơ bản về thiết kế hệ thống, lập trình Java, biết cách xây dựng phần mềm bằng JavaFX</a:t>
            </a:r>
          </a:p>
          <a:p>
            <a:pPr marL="457200" lvl="0" indent="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Làm việc nhóm trên GitHub.</a:t>
            </a:r>
          </a:p>
        </p:txBody>
      </p:sp>
    </p:spTree>
    <p:extLst>
      <p:ext uri="{BB962C8B-B14F-4D97-AF65-F5344CB8AC3E}">
        <p14:creationId xmlns:p14="http://schemas.microsoft.com/office/powerpoint/2010/main" val="1222902211"/>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vi-VN" smtClean="0"/>
              <a:t>QUẢN LÝ NHÂN SỰ</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12</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0" name="Title 5"/>
          <p:cNvSpPr>
            <a:spLocks noGrp="1"/>
          </p:cNvSpPr>
          <p:nvPr>
            <p:ph type="title"/>
          </p:nvPr>
        </p:nvSpPr>
        <p:spPr>
          <a:xfrm>
            <a:off x="4191000" y="9525"/>
            <a:ext cx="7391400" cy="1285875"/>
          </a:xfrm>
        </p:spPr>
        <p:txBody>
          <a:bodyPr/>
          <a:lstStyle/>
          <a:p>
            <a:r>
              <a:rPr lang="en-US" sz="4000" smtClean="0">
                <a:latin typeface="+mn-lt"/>
                <a:cs typeface="Times New Roman" panose="02020603050405020304" pitchFamily="18" charset="0"/>
              </a:rPr>
              <a:t>Ưu, nhược điểm của phần mềm</a:t>
            </a:r>
            <a:endParaRPr lang="en-US" sz="4000" dirty="0">
              <a:latin typeface="+mn-lt"/>
              <a:cs typeface="Times New Roman" panose="02020603050405020304" pitchFamily="18" charset="0"/>
            </a:endParaRPr>
          </a:p>
        </p:txBody>
      </p:sp>
      <p:sp>
        <p:nvSpPr>
          <p:cNvPr id="7" name="Content Placeholder 6"/>
          <p:cNvSpPr>
            <a:spLocks noGrp="1"/>
          </p:cNvSpPr>
          <p:nvPr>
            <p:ph idx="1"/>
          </p:nvPr>
        </p:nvSpPr>
        <p:spPr>
          <a:xfrm>
            <a:off x="609600" y="1178721"/>
            <a:ext cx="10972800" cy="5069679"/>
          </a:xfrm>
        </p:spPr>
        <p:txBody>
          <a:bodyPr/>
          <a:lstStyle/>
          <a:p>
            <a:pPr marL="0" lvl="2" indent="57150">
              <a:buFont typeface="Wingdings" panose="05000000000000000000" pitchFamily="2" charset="2"/>
              <a:buChar char="q"/>
            </a:pPr>
            <a:r>
              <a:rPr lang="en-US" sz="2800" b="1">
                <a:solidFill>
                  <a:schemeClr val="accent2">
                    <a:lumMod val="75000"/>
                  </a:schemeClr>
                </a:solidFill>
                <a:latin typeface="Times New Roman" panose="02020603050405020304" pitchFamily="18" charset="0"/>
                <a:cs typeface="Times New Roman" panose="02020603050405020304" pitchFamily="18" charset="0"/>
              </a:rPr>
              <a:t>Ưu điểm</a:t>
            </a:r>
          </a:p>
          <a:p>
            <a:pPr lvl="0"/>
            <a:r>
              <a:rPr lang="en-US" sz="2800">
                <a:solidFill>
                  <a:schemeClr val="tx1"/>
                </a:solidFill>
                <a:latin typeface="Times New Roman" panose="02020603050405020304" pitchFamily="18" charset="0"/>
                <a:cs typeface="Times New Roman" panose="02020603050405020304" pitchFamily="18" charset="0"/>
              </a:rPr>
              <a:t>Chương trình mô tả khá sát các mục tiêu của đề tài.</a:t>
            </a:r>
          </a:p>
          <a:p>
            <a:pPr lvl="0"/>
            <a:r>
              <a:rPr lang="en-US" sz="2800">
                <a:solidFill>
                  <a:schemeClr val="tx1"/>
                </a:solidFill>
                <a:latin typeface="Times New Roman" panose="02020603050405020304" pitchFamily="18" charset="0"/>
                <a:cs typeface="Times New Roman" panose="02020603050405020304" pitchFamily="18" charset="0"/>
              </a:rPr>
              <a:t>Chương trình chạy khá mượt, xử lí hầu hết ngoại lệ.</a:t>
            </a:r>
          </a:p>
          <a:p>
            <a:pPr lvl="0"/>
            <a:r>
              <a:rPr lang="en-US" sz="2800">
                <a:solidFill>
                  <a:schemeClr val="tx1"/>
                </a:solidFill>
                <a:latin typeface="Times New Roman" panose="02020603050405020304" pitchFamily="18" charset="0"/>
                <a:cs typeface="Times New Roman" panose="02020603050405020304" pitchFamily="18" charset="0"/>
              </a:rPr>
              <a:t>Hoàn thành project đúng hạn, nộp đầy đủ các tài liệu yêu cầu.</a:t>
            </a:r>
          </a:p>
          <a:p>
            <a:pPr marL="0" lvl="2" indent="0">
              <a:buFont typeface="Wingdings" panose="05000000000000000000" pitchFamily="2" charset="2"/>
              <a:buChar char="q"/>
            </a:pPr>
            <a:r>
              <a:rPr lang="en-US" sz="2800" b="1">
                <a:solidFill>
                  <a:schemeClr val="accent2">
                    <a:lumMod val="75000"/>
                  </a:schemeClr>
                </a:solidFill>
                <a:latin typeface="Times New Roman" panose="02020603050405020304" pitchFamily="18" charset="0"/>
                <a:cs typeface="Times New Roman" panose="02020603050405020304" pitchFamily="18" charset="0"/>
              </a:rPr>
              <a:t>Nhược điểm</a:t>
            </a:r>
          </a:p>
          <a:p>
            <a:pPr lvl="0"/>
            <a:r>
              <a:rPr lang="en-US" sz="2800">
                <a:solidFill>
                  <a:schemeClr val="tx1"/>
                </a:solidFill>
                <a:latin typeface="Times New Roman" panose="02020603050405020304" pitchFamily="18" charset="0"/>
                <a:cs typeface="Times New Roman" panose="02020603050405020304" pitchFamily="18" charset="0"/>
              </a:rPr>
              <a:t>Chương trình đòi hỏi máy tính cài đặt sẵn phần mềm SQL Server có SQL Server Agent, nếu không có thì không thực hiện được sao lưu dữ liệu.</a:t>
            </a:r>
          </a:p>
          <a:p>
            <a:pPr lvl="0"/>
            <a:r>
              <a:rPr lang="en-US" sz="2800">
                <a:solidFill>
                  <a:schemeClr val="tx1"/>
                </a:solidFill>
                <a:latin typeface="Times New Roman" panose="02020603050405020304" pitchFamily="18" charset="0"/>
                <a:cs typeface="Times New Roman" panose="02020603050405020304" pitchFamily="18" charset="0"/>
              </a:rPr>
              <a:t>Chưa cho phép người dùng đặt lịch sao lưu dữ liệu.</a:t>
            </a:r>
          </a:p>
          <a:p>
            <a:pPr lvl="0"/>
            <a:r>
              <a:rPr lang="en-US" sz="2800">
                <a:solidFill>
                  <a:schemeClr val="tx1"/>
                </a:solidFill>
                <a:latin typeface="Times New Roman" panose="02020603050405020304" pitchFamily="18" charset="0"/>
                <a:cs typeface="Times New Roman" panose="02020603050405020304" pitchFamily="18" charset="0"/>
              </a:rPr>
              <a:t>Chức năng khôi phục dữ liệu chưa hoàn thiện tốt, dễ xảy ra lỗi.</a:t>
            </a:r>
          </a:p>
          <a:p>
            <a:pPr lvl="0"/>
            <a:r>
              <a:rPr lang="en-US" sz="2800">
                <a:solidFill>
                  <a:schemeClr val="tx1"/>
                </a:solidFill>
                <a:latin typeface="Times New Roman" panose="02020603050405020304" pitchFamily="18" charset="0"/>
                <a:cs typeface="Times New Roman" panose="02020603050405020304" pitchFamily="18" charset="0"/>
              </a:rPr>
              <a:t>Tốc độ truy xuất dữ liệu chậm.</a:t>
            </a:r>
          </a:p>
        </p:txBody>
      </p:sp>
    </p:spTree>
    <p:extLst>
      <p:ext uri="{BB962C8B-B14F-4D97-AF65-F5344CB8AC3E}">
        <p14:creationId xmlns:p14="http://schemas.microsoft.com/office/powerpoint/2010/main" val="294955496"/>
      </p:ext>
    </p:extLst>
  </p:cSld>
  <p:clrMapOvr>
    <a:masterClrMapping/>
  </p:clrMapOvr>
  <p:transition>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vi-VN" smtClean="0"/>
              <a:t>QUẢN LÝ NHÂN SỰ</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13</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0" name="Title 5"/>
          <p:cNvSpPr>
            <a:spLocks noGrp="1"/>
          </p:cNvSpPr>
          <p:nvPr>
            <p:ph type="title"/>
          </p:nvPr>
        </p:nvSpPr>
        <p:spPr>
          <a:xfrm>
            <a:off x="4191000" y="9525"/>
            <a:ext cx="7391400" cy="1285875"/>
          </a:xfrm>
        </p:spPr>
        <p:txBody>
          <a:bodyPr/>
          <a:lstStyle/>
          <a:p>
            <a:r>
              <a:rPr lang="en-US" sz="4000" smtClean="0">
                <a:latin typeface="+mn-lt"/>
                <a:cs typeface="Times New Roman" panose="02020603050405020304" pitchFamily="18" charset="0"/>
              </a:rPr>
              <a:t>Hướng phát triển của phần mềm</a:t>
            </a:r>
            <a:endParaRPr lang="en-US" sz="4000" dirty="0">
              <a:latin typeface="+mn-lt"/>
              <a:cs typeface="Times New Roman" panose="02020603050405020304" pitchFamily="18" charset="0"/>
            </a:endParaRPr>
          </a:p>
        </p:txBody>
      </p:sp>
      <p:sp>
        <p:nvSpPr>
          <p:cNvPr id="7" name="Content Placeholder 6"/>
          <p:cNvSpPr>
            <a:spLocks noGrp="1"/>
          </p:cNvSpPr>
          <p:nvPr>
            <p:ph idx="1"/>
          </p:nvPr>
        </p:nvSpPr>
        <p:spPr>
          <a:xfrm>
            <a:off x="609600" y="1371600"/>
            <a:ext cx="10972800" cy="4876800"/>
          </a:xfrm>
        </p:spPr>
        <p:txBody>
          <a:bodyPr/>
          <a:lstStyle/>
          <a:p>
            <a:r>
              <a:rPr lang="en-US" sz="2800">
                <a:latin typeface="Times New Roman" panose="02020603050405020304" pitchFamily="18" charset="0"/>
                <a:cs typeface="Times New Roman" panose="02020603050405020304" pitchFamily="18" charset="0"/>
              </a:rPr>
              <a:t>Để tiếp tục hoàn thiện sản phẩm để ứng dụng trong thực tế, nhóm có một số đề xuất về hướng phát triển cho sản phẩm như sau:</a:t>
            </a:r>
          </a:p>
          <a:p>
            <a:pPr marL="457200" lvl="0" indent="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Xây dựng cơ sỡ dữ liệu tập trung. Việc này làm tăng tính độc lập của sản phẩm, tăng tính thuận tiện khi cài đặt và không cần yêu cầu kiến thức của người dùng về SQL Server.</a:t>
            </a:r>
          </a:p>
          <a:p>
            <a:pPr marL="457200" lvl="0" indent="0">
              <a:buFont typeface="Wingdings" panose="05000000000000000000" pitchFamily="2" charset="2"/>
              <a:buChar char="Ø"/>
            </a:pPr>
            <a:r>
              <a:rPr lang="en-US" sz="2800">
                <a:solidFill>
                  <a:schemeClr val="tx1"/>
                </a:solidFill>
                <a:latin typeface="Times New Roman" panose="02020603050405020304" pitchFamily="18" charset="0"/>
                <a:cs typeface="Times New Roman" panose="02020603050405020304" pitchFamily="18" charset="0"/>
              </a:rPr>
              <a:t>Cải thiện tốc độ truy xuất dữ liệu</a:t>
            </a:r>
            <a:r>
              <a:rPr lang="en-US" sz="2800" smtClean="0">
                <a:solidFill>
                  <a:schemeClr val="tx1"/>
                </a:solidFill>
                <a:latin typeface="Times New Roman" panose="02020603050405020304" pitchFamily="18" charset="0"/>
                <a:cs typeface="Times New Roman" panose="02020603050405020304" pitchFamily="18" charset="0"/>
              </a:rPr>
              <a:t>.</a:t>
            </a:r>
          </a:p>
          <a:p>
            <a:pPr marL="457200" lvl="0" indent="0">
              <a:buFont typeface="Wingdings" panose="05000000000000000000" pitchFamily="2" charset="2"/>
              <a:buChar char="Ø"/>
            </a:pPr>
            <a:r>
              <a:rPr lang="en-US" sz="2800" smtClean="0">
                <a:solidFill>
                  <a:schemeClr val="tx1"/>
                </a:solidFill>
                <a:latin typeface="Times New Roman" panose="02020603050405020304" pitchFamily="18" charset="0"/>
                <a:cs typeface="Times New Roman" panose="02020603050405020304" pitchFamily="18" charset="0"/>
              </a:rPr>
              <a:t>Nâng cao trải nghiệm người dùng</a:t>
            </a:r>
            <a:endParaRPr lang="en-US" sz="2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5610201"/>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6700279" y="2209800"/>
            <a:ext cx="3434323"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5"/>
          <p:cNvSpPr>
            <a:spLocks noGrp="1"/>
          </p:cNvSpPr>
          <p:nvPr>
            <p:ph type="title"/>
          </p:nvPr>
        </p:nvSpPr>
        <p:spPr>
          <a:xfrm>
            <a:off x="8534400" y="9525"/>
            <a:ext cx="3048000" cy="1285875"/>
          </a:xfrm>
        </p:spPr>
        <p:txBody>
          <a:bodyPr/>
          <a:lstStyle/>
          <a:p>
            <a:r>
              <a:rPr lang="en-US" sz="4000" dirty="0" err="1">
                <a:latin typeface="+mn-lt"/>
                <a:cs typeface="Times New Roman" panose="02020603050405020304" pitchFamily="18" charset="0"/>
              </a:rPr>
              <a:t>Nội</a:t>
            </a:r>
            <a:r>
              <a:rPr lang="en-US" sz="4000" dirty="0">
                <a:latin typeface="+mn-lt"/>
                <a:cs typeface="Times New Roman" panose="02020603050405020304" pitchFamily="18" charset="0"/>
              </a:rPr>
              <a:t> dung</a:t>
            </a:r>
          </a:p>
        </p:txBody>
      </p:sp>
      <p:sp>
        <p:nvSpPr>
          <p:cNvPr id="4" name="Slide Number Placeholder 3"/>
          <p:cNvSpPr>
            <a:spLocks noGrp="1"/>
          </p:cNvSpPr>
          <p:nvPr>
            <p:ph type="sldNum" sz="quarter" idx="11"/>
          </p:nvPr>
        </p:nvSpPr>
        <p:spPr/>
        <p:txBody>
          <a:bodyPr/>
          <a:lstStyle/>
          <a:p>
            <a:pPr>
              <a:defRPr/>
            </a:pPr>
            <a:fld id="{3C286137-F1E9-45B7-B220-03E722BED948}" type="slidenum">
              <a:rPr lang="en-US" smtClean="0">
                <a:latin typeface="Times New Roman" panose="02020603050405020304" pitchFamily="18" charset="0"/>
                <a:cs typeface="Times New Roman" panose="02020603050405020304" pitchFamily="18" charset="0"/>
              </a:rPr>
              <a:pPr>
                <a:defRPr/>
              </a:pPr>
              <a:t>2</a:t>
            </a:fld>
            <a:endParaRPr lang="en-US"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86664774"/>
              </p:ext>
            </p:extLst>
          </p:nvPr>
        </p:nvGraphicFramePr>
        <p:xfrm>
          <a:off x="0" y="1198565"/>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0"/>
          </p:nvPr>
        </p:nvSpPr>
        <p:spPr/>
        <p:txBody>
          <a:bodyPr/>
          <a:lstStyle/>
          <a:p>
            <a:pPr>
              <a:defRPr/>
            </a:pPr>
            <a:r>
              <a:rPr lang="vi-VN" smtClean="0"/>
              <a:t>QUẢN LÝ NHÂN SỰ</a:t>
            </a:r>
            <a:endParaRPr lang="en-US"/>
          </a:p>
        </p:txBody>
      </p:sp>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Content Placeholder 6"/>
          <p:cNvSpPr>
            <a:spLocks noGrp="1"/>
          </p:cNvSpPr>
          <p:nvPr>
            <p:ph idx="1"/>
          </p:nvPr>
        </p:nvSpPr>
        <p:spPr>
          <a:xfrm>
            <a:off x="609600" y="1295401"/>
            <a:ext cx="11074400" cy="4830765"/>
          </a:xfrm>
        </p:spPr>
        <p:txBody>
          <a:bodyPr/>
          <a:lstStyle/>
          <a:p>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tên</a:t>
            </a:r>
            <a:r>
              <a:rPr lang="en-US" sz="2800">
                <a:latin typeface="Times New Roman" panose="02020603050405020304" pitchFamily="18" charset="0"/>
                <a:cs typeface="Times New Roman" panose="02020603050405020304" pitchFamily="18" charset="0"/>
              </a:rPr>
              <a:t>: Phạm Duy Biên</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Thiết kế giao diện Form, thiết kế database, viết báo cáo, kiểm lỗi, phân quyền.</a:t>
            </a:r>
            <a:endParaRPr lang="en-US" dirty="0">
              <a:latin typeface="Times New Roman" panose="02020603050405020304" pitchFamily="18" charset="0"/>
              <a:cs typeface="Times New Roman" panose="02020603050405020304" pitchFamily="18" charset="0"/>
            </a:endParaRPr>
          </a:p>
          <a:p>
            <a:r>
              <a:rPr lang="en-US" sz="2800" err="1">
                <a:latin typeface="Times New Roman" panose="02020603050405020304" pitchFamily="18" charset="0"/>
                <a:cs typeface="Times New Roman" panose="02020603050405020304" pitchFamily="18" charset="0"/>
              </a:rPr>
              <a:t>Các</a:t>
            </a:r>
            <a:r>
              <a:rPr lang="en-US" sz="2800">
                <a:latin typeface="Times New Roman" panose="02020603050405020304" pitchFamily="18" charset="0"/>
                <a:cs typeface="Times New Roman" panose="02020603050405020304" pitchFamily="18" charset="0"/>
              </a:rPr>
              <a:t> form thực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Form Bảng lương</a:t>
            </a:r>
          </a:p>
          <a:p>
            <a:pPr lvl="1"/>
            <a:r>
              <a:rPr lang="en-US">
                <a:latin typeface="Times New Roman" panose="02020603050405020304" pitchFamily="18" charset="0"/>
                <a:cs typeface="Times New Roman" panose="02020603050405020304" pitchFamily="18" charset="0"/>
              </a:rPr>
              <a:t>Form Chấm công</a:t>
            </a:r>
          </a:p>
          <a:p>
            <a:pPr lvl="1"/>
            <a:r>
              <a:rPr lang="en-US">
                <a:latin typeface="Times New Roman" panose="02020603050405020304" pitchFamily="18" charset="0"/>
                <a:cs typeface="Times New Roman" panose="02020603050405020304" pitchFamily="18" charset="0"/>
              </a:rPr>
              <a:t>Form Khôi phục</a:t>
            </a:r>
          </a:p>
          <a:p>
            <a:pPr lvl="1"/>
            <a:r>
              <a:rPr lang="en-US">
                <a:latin typeface="Times New Roman" panose="02020603050405020304" pitchFamily="18" charset="0"/>
                <a:cs typeface="Times New Roman" panose="02020603050405020304" pitchFamily="18" charset="0"/>
              </a:rPr>
              <a:t>Các Form Thống kê</a:t>
            </a:r>
          </a:p>
        </p:txBody>
      </p:sp>
      <p:sp>
        <p:nvSpPr>
          <p:cNvPr id="4" name="Footer Placeholder 3"/>
          <p:cNvSpPr>
            <a:spLocks noGrp="1"/>
          </p:cNvSpPr>
          <p:nvPr>
            <p:ph type="ftr" sz="quarter" idx="10"/>
          </p:nvPr>
        </p:nvSpPr>
        <p:spPr/>
        <p:txBody>
          <a:bodyPr/>
          <a:lstStyle/>
          <a:p>
            <a:pPr>
              <a:defRPr/>
            </a:pPr>
            <a:r>
              <a:rPr lang="vi-VN" smtClean="0"/>
              <a:t>QUẢN LÝ NHÂN SỰ</a:t>
            </a:r>
            <a:endParaRPr lang="en-US"/>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pPr>
                <a:defRPr/>
              </a:pPr>
              <a:t>3</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2" name="Title 5"/>
          <p:cNvSpPr>
            <a:spLocks noGrp="1"/>
          </p:cNvSpPr>
          <p:nvPr>
            <p:ph type="title"/>
          </p:nvPr>
        </p:nvSpPr>
        <p:spPr>
          <a:xfrm>
            <a:off x="8229600" y="9525"/>
            <a:ext cx="3352800" cy="1285875"/>
          </a:xfrm>
        </p:spPr>
        <p:txBody>
          <a:bodyPr/>
          <a:lstStyle/>
          <a:p>
            <a:r>
              <a:rPr lang="en-US" sz="4000" smtClean="0">
                <a:latin typeface="+mn-lt"/>
                <a:cs typeface="Times New Roman" panose="02020603050405020304" pitchFamily="18" charset="0"/>
              </a:rPr>
              <a:t>Trưởng nhóm</a:t>
            </a:r>
            <a:endParaRPr lang="en-US" sz="4000" dirty="0">
              <a:latin typeface="+mn-lt"/>
              <a:cs typeface="Times New Roman" panose="02020603050405020304" pitchFamily="18" charset="0"/>
            </a:endParaRPr>
          </a:p>
        </p:txBody>
      </p:sp>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vi-VN" smtClean="0"/>
              <a:t>QUẢN LÝ NHÂN SỰ</a:t>
            </a:r>
            <a:endParaRPr lang="en-US"/>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pPr>
                <a:defRPr/>
              </a:pPr>
              <a:t>4</a:t>
            </a:fld>
            <a:endParaRPr lang="en-US" dirty="0"/>
          </a:p>
        </p:txBody>
      </p:sp>
      <p:sp>
        <p:nvSpPr>
          <p:cNvPr id="11" name="Content Placeholder 6"/>
          <p:cNvSpPr>
            <a:spLocks noGrp="1"/>
          </p:cNvSpPr>
          <p:nvPr>
            <p:ph idx="1"/>
          </p:nvPr>
        </p:nvSpPr>
        <p:spPr>
          <a:xfrm>
            <a:off x="609600" y="1295401"/>
            <a:ext cx="8229600" cy="4830765"/>
          </a:xfrm>
        </p:spPr>
        <p:txBody>
          <a:bodyPr/>
          <a:lstStyle/>
          <a:p>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err="1">
                <a:latin typeface="Times New Roman" panose="02020603050405020304" pitchFamily="18" charset="0"/>
                <a:cs typeface="Times New Roman" panose="02020603050405020304" pitchFamily="18" charset="0"/>
              </a:rPr>
              <a:t>tên</a:t>
            </a:r>
            <a:r>
              <a:rPr lang="en-US" sz="2800">
                <a:latin typeface="Times New Roman" panose="02020603050405020304" pitchFamily="18" charset="0"/>
                <a:cs typeface="Times New Roman" panose="02020603050405020304" pitchFamily="18" charset="0"/>
              </a:rPr>
              <a:t>: Nguyễn Đức Tùng</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Thiết kế giao diện Form.</a:t>
            </a:r>
          </a:p>
          <a:p>
            <a:r>
              <a:rPr lang="en-US" sz="2800">
                <a:latin typeface="Times New Roman" panose="02020603050405020304" pitchFamily="18" charset="0"/>
                <a:cs typeface="Times New Roman" panose="02020603050405020304" pitchFamily="18" charset="0"/>
              </a:rPr>
              <a:t>Các form thực hiện:</a:t>
            </a:r>
          </a:p>
          <a:p>
            <a:pPr lvl="1"/>
            <a:r>
              <a:rPr lang="en-US">
                <a:latin typeface="Times New Roman" panose="02020603050405020304" pitchFamily="18" charset="0"/>
                <a:cs typeface="Times New Roman" panose="02020603050405020304" pitchFamily="18" charset="0"/>
              </a:rPr>
              <a:t>Form Trang chủ</a:t>
            </a:r>
          </a:p>
          <a:p>
            <a:pPr lvl="1"/>
            <a:r>
              <a:rPr lang="en-US">
                <a:latin typeface="Times New Roman" panose="02020603050405020304" pitchFamily="18" charset="0"/>
                <a:cs typeface="Times New Roman" panose="02020603050405020304" pitchFamily="18" charset="0"/>
              </a:rPr>
              <a:t>Form Nhân viên</a:t>
            </a:r>
          </a:p>
          <a:p>
            <a:pPr lvl="1"/>
            <a:r>
              <a:rPr lang="en-US">
                <a:latin typeface="Times New Roman" panose="02020603050405020304" pitchFamily="18" charset="0"/>
                <a:cs typeface="Times New Roman" panose="02020603050405020304" pitchFamily="18" charset="0"/>
              </a:rPr>
              <a:t>Form Nhân thân</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4" name="Title 5"/>
          <p:cNvSpPr>
            <a:spLocks noGrp="1"/>
          </p:cNvSpPr>
          <p:nvPr>
            <p:ph type="title"/>
          </p:nvPr>
        </p:nvSpPr>
        <p:spPr>
          <a:xfrm>
            <a:off x="6629400" y="9525"/>
            <a:ext cx="4953000" cy="1285875"/>
          </a:xfrm>
        </p:spPr>
        <p:txBody>
          <a:bodyPr/>
          <a:lstStyle/>
          <a:p>
            <a:r>
              <a:rPr lang="en-US" sz="4000" smtClean="0">
                <a:latin typeface="+mn-lt"/>
                <a:cs typeface="Times New Roman" panose="02020603050405020304" pitchFamily="18" charset="0"/>
              </a:rPr>
              <a:t>Thành viên thứ nhất</a:t>
            </a:r>
            <a:endParaRPr lang="en-US" sz="4000" dirty="0">
              <a:latin typeface="+mn-lt"/>
              <a:cs typeface="Times New Roman" panose="02020603050405020304" pitchFamily="18" charset="0"/>
            </a:endParaRPr>
          </a:p>
        </p:txBody>
      </p:sp>
    </p:spTree>
    <p:extLst>
      <p:ext uri="{BB962C8B-B14F-4D97-AF65-F5344CB8AC3E}">
        <p14:creationId xmlns:p14="http://schemas.microsoft.com/office/powerpoint/2010/main" val="2080313561"/>
      </p:ext>
    </p:extLst>
  </p:cSld>
  <p:clrMapOvr>
    <a:masterClrMapping/>
  </p:clrMapOvr>
  <p:transition>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vi-VN" smtClean="0"/>
              <a:t>QUẢN LÝ NHÂN SỰ</a:t>
            </a:r>
            <a:endParaRPr lang="en-US"/>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pPr>
                <a:defRPr/>
              </a:pPr>
              <a:t>5</a:t>
            </a:fld>
            <a:endParaRPr lang="en-US" dirty="0"/>
          </a:p>
        </p:txBody>
      </p:sp>
      <p:sp>
        <p:nvSpPr>
          <p:cNvPr id="10" name="Content Placeholder 6"/>
          <p:cNvSpPr>
            <a:spLocks noGrp="1"/>
          </p:cNvSpPr>
          <p:nvPr>
            <p:ph idx="1"/>
          </p:nvPr>
        </p:nvSpPr>
        <p:spPr>
          <a:xfrm>
            <a:off x="609600" y="1295401"/>
            <a:ext cx="8229600" cy="4830765"/>
          </a:xfrm>
        </p:spPr>
        <p:txBody>
          <a:bodyPr/>
          <a:lstStyle/>
          <a:p>
            <a:r>
              <a:rPr lang="en-US" sz="2800" dirty="0" err="1">
                <a:latin typeface="Times New Roman" panose="02020603050405020304" pitchFamily="18" charset="0"/>
                <a:ea typeface="Roboto" panose="02000000000000000000" pitchFamily="2" charset="0"/>
                <a:cs typeface="Times New Roman" panose="02020603050405020304" pitchFamily="18" charset="0"/>
              </a:rPr>
              <a:t>Họ</a:t>
            </a:r>
            <a:r>
              <a:rPr lang="en-US" sz="2800" dirty="0">
                <a:latin typeface="Times New Roman" panose="02020603050405020304" pitchFamily="18" charset="0"/>
                <a:ea typeface="Roboto" panose="02000000000000000000" pitchFamily="2" charset="0"/>
                <a:cs typeface="Times New Roman" panose="02020603050405020304" pitchFamily="18" charset="0"/>
              </a:rPr>
              <a:t> </a:t>
            </a:r>
            <a:r>
              <a:rPr lang="en-US" sz="2800" err="1">
                <a:latin typeface="Times New Roman" panose="02020603050405020304" pitchFamily="18" charset="0"/>
                <a:ea typeface="Roboto" panose="02000000000000000000" pitchFamily="2" charset="0"/>
                <a:cs typeface="Times New Roman" panose="02020603050405020304" pitchFamily="18" charset="0"/>
              </a:rPr>
              <a:t>tên</a:t>
            </a:r>
            <a:r>
              <a:rPr lang="en-US" sz="2800">
                <a:latin typeface="Times New Roman" panose="02020603050405020304" pitchFamily="18" charset="0"/>
                <a:ea typeface="Roboto" panose="02000000000000000000" pitchFamily="2" charset="0"/>
                <a:cs typeface="Times New Roman" panose="02020603050405020304" pitchFamily="18" charset="0"/>
              </a:rPr>
              <a:t>: Nguyễn Đức Tùng</a:t>
            </a:r>
            <a:endParaRPr lang="en-US" sz="2800" dirty="0">
              <a:latin typeface="Times New Roman" panose="02020603050405020304" pitchFamily="18" charset="0"/>
              <a:ea typeface="Roboto" panose="02000000000000000000" pitchFamily="2" charset="0"/>
              <a:cs typeface="Times New Roman" panose="02020603050405020304" pitchFamily="18" charset="0"/>
            </a:endParaRPr>
          </a:p>
          <a:p>
            <a:r>
              <a:rPr lang="en-US" sz="2800" dirty="0" err="1">
                <a:latin typeface="Times New Roman" panose="02020603050405020304" pitchFamily="18" charset="0"/>
                <a:ea typeface="Roboto" panose="02000000000000000000" pitchFamily="2" charset="0"/>
                <a:cs typeface="Times New Roman" panose="02020603050405020304" pitchFamily="18" charset="0"/>
              </a:rPr>
              <a:t>Chịu</a:t>
            </a:r>
            <a:r>
              <a:rPr lang="en-US" sz="2800" dirty="0">
                <a:latin typeface="Times New Roman" panose="02020603050405020304" pitchFamily="18" charset="0"/>
                <a:ea typeface="Roboto" panose="02000000000000000000" pitchFamily="2" charset="0"/>
                <a:cs typeface="Times New Roman" panose="02020603050405020304" pitchFamily="18" charset="0"/>
              </a:rPr>
              <a:t> </a:t>
            </a:r>
            <a:r>
              <a:rPr lang="en-US" sz="2800" dirty="0" err="1">
                <a:latin typeface="Times New Roman" panose="02020603050405020304" pitchFamily="18" charset="0"/>
                <a:ea typeface="Roboto" panose="02000000000000000000" pitchFamily="2" charset="0"/>
                <a:cs typeface="Times New Roman" panose="02020603050405020304" pitchFamily="18" charset="0"/>
              </a:rPr>
              <a:t>trách</a:t>
            </a:r>
            <a:r>
              <a:rPr lang="en-US" sz="2800" dirty="0">
                <a:latin typeface="Times New Roman" panose="02020603050405020304" pitchFamily="18" charset="0"/>
                <a:ea typeface="Roboto" panose="02000000000000000000" pitchFamily="2" charset="0"/>
                <a:cs typeface="Times New Roman" panose="02020603050405020304" pitchFamily="18" charset="0"/>
              </a:rPr>
              <a:t> </a:t>
            </a:r>
            <a:r>
              <a:rPr lang="en-US" sz="2800" dirty="0" err="1">
                <a:latin typeface="Times New Roman" panose="02020603050405020304" pitchFamily="18" charset="0"/>
                <a:ea typeface="Roboto" panose="02000000000000000000" pitchFamily="2" charset="0"/>
                <a:cs typeface="Times New Roman" panose="02020603050405020304" pitchFamily="18" charset="0"/>
              </a:rPr>
              <a:t>nhiệm</a:t>
            </a:r>
            <a:r>
              <a:rPr lang="en-US" sz="2800" dirty="0">
                <a:latin typeface="Times New Roman" panose="02020603050405020304" pitchFamily="18" charset="0"/>
                <a:ea typeface="Roboto" panose="02000000000000000000" pitchFamily="2" charset="0"/>
                <a:cs typeface="Times New Roman" panose="02020603050405020304" pitchFamily="18" charset="0"/>
              </a:rPr>
              <a:t> </a:t>
            </a:r>
            <a:r>
              <a:rPr lang="en-US" sz="2800" dirty="0" err="1">
                <a:latin typeface="Times New Roman" panose="02020603050405020304" pitchFamily="18" charset="0"/>
                <a:ea typeface="Roboto" panose="02000000000000000000" pitchFamily="2" charset="0"/>
                <a:cs typeface="Times New Roman" panose="02020603050405020304" pitchFamily="18" charset="0"/>
              </a:rPr>
              <a:t>chính</a:t>
            </a:r>
            <a:r>
              <a:rPr lang="en-US" sz="2800" dirty="0">
                <a:latin typeface="Times New Roman" panose="02020603050405020304" pitchFamily="18" charset="0"/>
                <a:ea typeface="Roboto" panose="02000000000000000000" pitchFamily="2" charset="0"/>
                <a:cs typeface="Times New Roman" panose="02020603050405020304" pitchFamily="18" charset="0"/>
              </a:rPr>
              <a:t> </a:t>
            </a:r>
            <a:r>
              <a:rPr lang="en-US" sz="2800" dirty="0" err="1">
                <a:latin typeface="Times New Roman" panose="02020603050405020304" pitchFamily="18" charset="0"/>
                <a:ea typeface="Roboto" panose="02000000000000000000" pitchFamily="2" charset="0"/>
                <a:cs typeface="Times New Roman" panose="02020603050405020304" pitchFamily="18" charset="0"/>
              </a:rPr>
              <a:t>trong</a:t>
            </a:r>
            <a:r>
              <a:rPr lang="en-US" sz="2800" dirty="0">
                <a:latin typeface="Times New Roman" panose="02020603050405020304" pitchFamily="18" charset="0"/>
                <a:ea typeface="Roboto" panose="02000000000000000000" pitchFamily="2" charset="0"/>
                <a:cs typeface="Times New Roman" panose="02020603050405020304" pitchFamily="18" charset="0"/>
              </a:rPr>
              <a:t> </a:t>
            </a:r>
            <a:r>
              <a:rPr lang="en-US" sz="2800" dirty="0" err="1">
                <a:latin typeface="Times New Roman" panose="02020603050405020304" pitchFamily="18" charset="0"/>
                <a:ea typeface="Roboto" panose="02000000000000000000" pitchFamily="2" charset="0"/>
                <a:cs typeface="Times New Roman" panose="02020603050405020304" pitchFamily="18" charset="0"/>
              </a:rPr>
              <a:t>đề</a:t>
            </a:r>
            <a:r>
              <a:rPr lang="en-US" sz="2800" dirty="0">
                <a:latin typeface="Times New Roman" panose="02020603050405020304" pitchFamily="18" charset="0"/>
                <a:ea typeface="Roboto" panose="02000000000000000000" pitchFamily="2" charset="0"/>
                <a:cs typeface="Times New Roman" panose="02020603050405020304" pitchFamily="18" charset="0"/>
              </a:rPr>
              <a:t> </a:t>
            </a:r>
            <a:r>
              <a:rPr lang="en-US" sz="2800" dirty="0" err="1">
                <a:latin typeface="Times New Roman" panose="02020603050405020304" pitchFamily="18" charset="0"/>
                <a:ea typeface="Roboto" panose="02000000000000000000" pitchFamily="2" charset="0"/>
                <a:cs typeface="Times New Roman" panose="02020603050405020304" pitchFamily="18" charset="0"/>
              </a:rPr>
              <a:t>tài</a:t>
            </a:r>
            <a:r>
              <a:rPr lang="en-US" sz="2800" dirty="0">
                <a:latin typeface="Times New Roman" panose="02020603050405020304" pitchFamily="18" charset="0"/>
                <a:ea typeface="Roboto" panose="02000000000000000000" pitchFamily="2" charset="0"/>
                <a:cs typeface="Times New Roman" panose="02020603050405020304" pitchFamily="18" charset="0"/>
              </a:rPr>
              <a:t>:</a:t>
            </a:r>
          </a:p>
          <a:p>
            <a:pPr lvl="1"/>
            <a:r>
              <a:rPr lang="en-US">
                <a:latin typeface="Times New Roman" panose="02020603050405020304" pitchFamily="18" charset="0"/>
                <a:ea typeface="Roboto" panose="02000000000000000000" pitchFamily="2" charset="0"/>
                <a:cs typeface="Times New Roman" panose="02020603050405020304" pitchFamily="18" charset="0"/>
              </a:rPr>
              <a:t>Thiết kế database.</a:t>
            </a:r>
            <a:endParaRPr lang="en-US" dirty="0">
              <a:latin typeface="Times New Roman" panose="02020603050405020304" pitchFamily="18" charset="0"/>
              <a:ea typeface="Roboto" panose="02000000000000000000" pitchFamily="2" charset="0"/>
              <a:cs typeface="Times New Roman" panose="02020603050405020304" pitchFamily="18" charset="0"/>
            </a:endParaRPr>
          </a:p>
          <a:p>
            <a:r>
              <a:rPr lang="en-US" sz="2800" err="1">
                <a:latin typeface="Times New Roman" panose="02020603050405020304" pitchFamily="18" charset="0"/>
                <a:ea typeface="Roboto" panose="02000000000000000000" pitchFamily="2" charset="0"/>
                <a:cs typeface="Times New Roman" panose="02020603050405020304" pitchFamily="18" charset="0"/>
              </a:rPr>
              <a:t>Các</a:t>
            </a:r>
            <a:r>
              <a:rPr lang="en-US" sz="2800">
                <a:latin typeface="Times New Roman" panose="02020603050405020304" pitchFamily="18" charset="0"/>
                <a:ea typeface="Roboto" panose="02000000000000000000" pitchFamily="2" charset="0"/>
                <a:cs typeface="Times New Roman" panose="02020603050405020304" pitchFamily="18" charset="0"/>
              </a:rPr>
              <a:t> form thực </a:t>
            </a:r>
            <a:r>
              <a:rPr lang="en-US" sz="2800" dirty="0" err="1">
                <a:latin typeface="Times New Roman" panose="02020603050405020304" pitchFamily="18" charset="0"/>
                <a:ea typeface="Roboto" panose="02000000000000000000" pitchFamily="2" charset="0"/>
                <a:cs typeface="Times New Roman" panose="02020603050405020304" pitchFamily="18" charset="0"/>
              </a:rPr>
              <a:t>hiện</a:t>
            </a:r>
            <a:r>
              <a:rPr lang="en-US" sz="2800" dirty="0">
                <a:latin typeface="Times New Roman" panose="02020603050405020304" pitchFamily="18" charset="0"/>
                <a:ea typeface="Roboto" panose="02000000000000000000" pitchFamily="2" charset="0"/>
                <a:cs typeface="Times New Roman" panose="02020603050405020304" pitchFamily="18" charset="0"/>
              </a:rPr>
              <a:t>:</a:t>
            </a:r>
          </a:p>
          <a:p>
            <a:pPr lvl="1"/>
            <a:r>
              <a:rPr lang="en-US">
                <a:latin typeface="Times New Roman" panose="02020603050405020304" pitchFamily="18" charset="0"/>
                <a:ea typeface="Roboto" panose="02000000000000000000" pitchFamily="2" charset="0"/>
                <a:cs typeface="Times New Roman" panose="02020603050405020304" pitchFamily="18" charset="0"/>
              </a:rPr>
              <a:t>Màn hình chào</a:t>
            </a:r>
          </a:p>
          <a:p>
            <a:pPr lvl="1"/>
            <a:r>
              <a:rPr lang="en-US">
                <a:latin typeface="Times New Roman" panose="02020603050405020304" pitchFamily="18" charset="0"/>
                <a:ea typeface="Roboto" panose="02000000000000000000" pitchFamily="2" charset="0"/>
                <a:cs typeface="Times New Roman" panose="02020603050405020304" pitchFamily="18" charset="0"/>
              </a:rPr>
              <a:t>Form Login</a:t>
            </a:r>
          </a:p>
          <a:p>
            <a:pPr lvl="1"/>
            <a:r>
              <a:rPr lang="en-US">
                <a:latin typeface="Times New Roman" panose="02020603050405020304" pitchFamily="18" charset="0"/>
                <a:ea typeface="Roboto" panose="02000000000000000000" pitchFamily="2" charset="0"/>
                <a:cs typeface="Times New Roman" panose="02020603050405020304" pitchFamily="18" charset="0"/>
              </a:rPr>
              <a:t>Form Đổi mật khẩu</a:t>
            </a:r>
          </a:p>
          <a:p>
            <a:pPr lvl="1"/>
            <a:r>
              <a:rPr lang="en-US">
                <a:latin typeface="Times New Roman" panose="02020603050405020304" pitchFamily="18" charset="0"/>
                <a:ea typeface="Roboto" panose="02000000000000000000" pitchFamily="2" charset="0"/>
                <a:cs typeface="Times New Roman" panose="02020603050405020304" pitchFamily="18" charset="0"/>
              </a:rPr>
              <a:t>Form Tài khoản</a:t>
            </a:r>
          </a:p>
          <a:p>
            <a:pPr lvl="1"/>
            <a:r>
              <a:rPr lang="en-US">
                <a:latin typeface="Times New Roman" panose="02020603050405020304" pitchFamily="18" charset="0"/>
                <a:ea typeface="Roboto" panose="02000000000000000000" pitchFamily="2" charset="0"/>
                <a:cs typeface="Times New Roman" panose="02020603050405020304" pitchFamily="18" charset="0"/>
              </a:rPr>
              <a:t>Form Tổ chức</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3" name="Title 5"/>
          <p:cNvSpPr>
            <a:spLocks noGrp="1"/>
          </p:cNvSpPr>
          <p:nvPr>
            <p:ph type="title"/>
          </p:nvPr>
        </p:nvSpPr>
        <p:spPr>
          <a:xfrm>
            <a:off x="7086600" y="9525"/>
            <a:ext cx="4495800" cy="1285875"/>
          </a:xfrm>
        </p:spPr>
        <p:txBody>
          <a:bodyPr/>
          <a:lstStyle/>
          <a:p>
            <a:r>
              <a:rPr lang="en-US" sz="4000" smtClean="0">
                <a:latin typeface="+mn-lt"/>
                <a:cs typeface="Times New Roman" panose="02020603050405020304" pitchFamily="18" charset="0"/>
              </a:rPr>
              <a:t>Thành viên thứ hai</a:t>
            </a:r>
            <a:endParaRPr lang="en-US" sz="4000" dirty="0">
              <a:latin typeface="+mn-lt"/>
              <a:cs typeface="Times New Roman" panose="02020603050405020304" pitchFamily="18" charset="0"/>
            </a:endParaRPr>
          </a:p>
        </p:txBody>
      </p:sp>
    </p:spTree>
    <p:extLst>
      <p:ext uri="{BB962C8B-B14F-4D97-AF65-F5344CB8AC3E}">
        <p14:creationId xmlns:p14="http://schemas.microsoft.com/office/powerpoint/2010/main" val="2374938249"/>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09600" y="1219203"/>
            <a:ext cx="10972800" cy="4906963"/>
          </a:xfrm>
        </p:spPr>
        <p:txBody>
          <a:bodyPr/>
          <a:lstStyle/>
          <a:p>
            <a:r>
              <a:rPr lang="en-US" sz="2800" dirty="0" err="1" smtClean="0">
                <a:latin typeface="Times New Roman" panose="02020603050405020304" pitchFamily="18" charset="0"/>
                <a:ea typeface="Roboto" panose="02000000000000000000" pitchFamily="2" charset="0"/>
                <a:cs typeface="Times New Roman" panose="02020603050405020304" pitchFamily="18" charset="0"/>
              </a:rPr>
              <a:t>Mục</a:t>
            </a:r>
            <a:r>
              <a:rPr lang="en-US" sz="28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2800" dirty="0" err="1" smtClean="0">
                <a:latin typeface="Times New Roman" panose="02020603050405020304" pitchFamily="18" charset="0"/>
                <a:ea typeface="Roboto" panose="02000000000000000000" pitchFamily="2" charset="0"/>
                <a:cs typeface="Times New Roman" panose="02020603050405020304" pitchFamily="18" charset="0"/>
              </a:rPr>
              <a:t>tiêu</a:t>
            </a:r>
            <a:r>
              <a:rPr lang="en-US" sz="28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2800" dirty="0" err="1" smtClean="0">
                <a:latin typeface="Times New Roman" panose="02020603050405020304" pitchFamily="18" charset="0"/>
                <a:ea typeface="Roboto" panose="02000000000000000000" pitchFamily="2" charset="0"/>
                <a:cs typeface="Times New Roman" panose="02020603050405020304" pitchFamily="18" charset="0"/>
              </a:rPr>
              <a:t>ứng</a:t>
            </a:r>
            <a:r>
              <a:rPr lang="en-US" sz="2800" dirty="0" smtClean="0">
                <a:latin typeface="Times New Roman" panose="02020603050405020304" pitchFamily="18" charset="0"/>
                <a:ea typeface="Roboto" panose="02000000000000000000" pitchFamily="2" charset="0"/>
                <a:cs typeface="Times New Roman" panose="02020603050405020304" pitchFamily="18" charset="0"/>
              </a:rPr>
              <a:t> </a:t>
            </a:r>
            <a:r>
              <a:rPr lang="en-US" sz="2800" dirty="0" err="1" smtClean="0">
                <a:latin typeface="Times New Roman" panose="02020603050405020304" pitchFamily="18" charset="0"/>
                <a:ea typeface="Roboto" panose="02000000000000000000" pitchFamily="2" charset="0"/>
                <a:cs typeface="Times New Roman" panose="02020603050405020304" pitchFamily="18" charset="0"/>
              </a:rPr>
              <a:t>dụng</a:t>
            </a:r>
            <a:r>
              <a:rPr lang="en-US" sz="2800" dirty="0" smtClean="0">
                <a:latin typeface="Times New Roman" panose="02020603050405020304" pitchFamily="18" charset="0"/>
                <a:ea typeface="Roboto" panose="02000000000000000000" pitchFamily="2" charset="0"/>
                <a:cs typeface="Times New Roman" panose="02020603050405020304" pitchFamily="18" charset="0"/>
              </a:rPr>
              <a:t>:</a:t>
            </a:r>
          </a:p>
          <a:p>
            <a:pPr lvl="1"/>
            <a:r>
              <a:rPr lang="en-US" dirty="0" err="1" smtClean="0">
                <a:latin typeface="Times New Roman" panose="02020603050405020304" pitchFamily="18" charset="0"/>
                <a:ea typeface="Roboto" panose="02000000000000000000" pitchFamily="2" charset="0"/>
                <a:cs typeface="Times New Roman" panose="02020603050405020304" pitchFamily="18" charset="0"/>
              </a:rPr>
              <a:t>Đáp</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ứng</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được</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nhu</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err="1" smtClean="0">
                <a:latin typeface="Times New Roman" panose="02020603050405020304" pitchFamily="18" charset="0"/>
                <a:ea typeface="Roboto" panose="02000000000000000000" pitchFamily="2" charset="0"/>
                <a:cs typeface="Times New Roman" panose="02020603050405020304" pitchFamily="18" charset="0"/>
              </a:rPr>
              <a:t>cầu</a:t>
            </a:r>
            <a:r>
              <a:rPr lang="en-US" smtClean="0">
                <a:latin typeface="Times New Roman" panose="02020603050405020304" pitchFamily="18" charset="0"/>
                <a:ea typeface="Roboto" panose="02000000000000000000" pitchFamily="2" charset="0"/>
                <a:cs typeface="Times New Roman" panose="02020603050405020304" pitchFamily="18" charset="0"/>
              </a:rPr>
              <a:t> lưu trữ, cập nhật thông tin nhân viên.</a:t>
            </a:r>
          </a:p>
          <a:p>
            <a:pPr lvl="1"/>
            <a:r>
              <a:rPr lang="en-US">
                <a:latin typeface="Times New Roman" panose="02020603050405020304" pitchFamily="18" charset="0"/>
                <a:ea typeface="Roboto" panose="02000000000000000000" pitchFamily="2" charset="0"/>
                <a:cs typeface="Times New Roman" panose="02020603050405020304" pitchFamily="18" charset="0"/>
              </a:rPr>
              <a:t>C</a:t>
            </a:r>
            <a:r>
              <a:rPr lang="en-US" smtClean="0">
                <a:latin typeface="Times New Roman" panose="02020603050405020304" pitchFamily="18" charset="0"/>
                <a:ea typeface="Roboto" panose="02000000000000000000" pitchFamily="2" charset="0"/>
                <a:cs typeface="Times New Roman" panose="02020603050405020304" pitchFamily="18" charset="0"/>
              </a:rPr>
              <a:t>hấm công, tính lương cho nhân viên.</a:t>
            </a:r>
          </a:p>
          <a:p>
            <a:pPr lvl="1"/>
            <a:r>
              <a:rPr lang="en-US" smtClean="0">
                <a:latin typeface="Times New Roman" panose="02020603050405020304" pitchFamily="18" charset="0"/>
                <a:ea typeface="Roboto" panose="02000000000000000000" pitchFamily="2" charset="0"/>
                <a:cs typeface="Times New Roman" panose="02020603050405020304" pitchFamily="18" charset="0"/>
              </a:rPr>
              <a:t>Thống kê </a:t>
            </a:r>
            <a:r>
              <a:rPr lang="en-US">
                <a:latin typeface="Times New Roman" panose="02020603050405020304" pitchFamily="18" charset="0"/>
                <a:ea typeface="Roboto" panose="02000000000000000000" pitchFamily="2" charset="0"/>
                <a:cs typeface="Times New Roman" panose="02020603050405020304" pitchFamily="18" charset="0"/>
              </a:rPr>
              <a:t>số </a:t>
            </a:r>
            <a:r>
              <a:rPr lang="en-US" smtClean="0">
                <a:latin typeface="Times New Roman" panose="02020603050405020304" pitchFamily="18" charset="0"/>
                <a:ea typeface="Roboto" panose="02000000000000000000" pitchFamily="2" charset="0"/>
                <a:cs typeface="Times New Roman" panose="02020603050405020304" pitchFamily="18" charset="0"/>
              </a:rPr>
              <a:t>lượng, thành phần nhân </a:t>
            </a:r>
            <a:r>
              <a:rPr lang="en-US">
                <a:latin typeface="Times New Roman" panose="02020603050405020304" pitchFamily="18" charset="0"/>
                <a:ea typeface="Roboto" panose="02000000000000000000" pitchFamily="2" charset="0"/>
                <a:cs typeface="Times New Roman" panose="02020603050405020304" pitchFamily="18" charset="0"/>
              </a:rPr>
              <a:t>viên, sự chuyên cần của nhân viên cũng như tiền lương mà công ty đã chi </a:t>
            </a:r>
            <a:r>
              <a:rPr lang="en-US" smtClean="0">
                <a:latin typeface="Times New Roman" panose="02020603050405020304" pitchFamily="18" charset="0"/>
                <a:ea typeface="Roboto" panose="02000000000000000000" pitchFamily="2" charset="0"/>
                <a:cs typeface="Times New Roman" panose="02020603050405020304" pitchFamily="18" charset="0"/>
              </a:rPr>
              <a:t>ra.</a:t>
            </a:r>
            <a:endParaRPr lang="en-US" dirty="0" smtClean="0">
              <a:latin typeface="Times New Roman" panose="02020603050405020304" pitchFamily="18" charset="0"/>
              <a:ea typeface="Roboto" panose="02000000000000000000" pitchFamily="2" charset="0"/>
              <a:cs typeface="Times New Roman" panose="02020603050405020304" pitchFamily="18" charset="0"/>
            </a:endParaRPr>
          </a:p>
          <a:p>
            <a:pPr lvl="1"/>
            <a:r>
              <a:rPr lang="en-US" smtClean="0">
                <a:latin typeface="Times New Roman" panose="02020603050405020304" pitchFamily="18" charset="0"/>
                <a:ea typeface="Roboto" panose="02000000000000000000" pitchFamily="2" charset="0"/>
                <a:cs typeface="Times New Roman" panose="02020603050405020304" pitchFamily="18" charset="0"/>
              </a:rPr>
              <a:t>Tiếp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thu</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mọi</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đóng</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góp</a:t>
            </a:r>
            <a:r>
              <a:rPr lang="en-US" dirty="0" smtClean="0">
                <a:latin typeface="Times New Roman" panose="02020603050405020304" pitchFamily="18" charset="0"/>
                <a:ea typeface="Roboto" panose="02000000000000000000" pitchFamily="2" charset="0"/>
                <a:cs typeface="Times New Roman" panose="02020603050405020304" pitchFamily="18" charset="0"/>
              </a:rPr>
              <a:t> ý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kiến</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để</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có</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thể</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phát</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triển</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thêm</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nhiều</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chức</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dirty="0" err="1" smtClean="0">
                <a:latin typeface="Times New Roman" panose="02020603050405020304" pitchFamily="18" charset="0"/>
                <a:ea typeface="Roboto" panose="02000000000000000000" pitchFamily="2" charset="0"/>
                <a:cs typeface="Times New Roman" panose="02020603050405020304" pitchFamily="18" charset="0"/>
              </a:rPr>
              <a:t>năng</a:t>
            </a:r>
            <a:r>
              <a:rPr lang="en-US" dirty="0" smtClean="0">
                <a:latin typeface="Times New Roman" panose="02020603050405020304" pitchFamily="18" charset="0"/>
                <a:ea typeface="Roboto" panose="02000000000000000000" pitchFamily="2" charset="0"/>
                <a:cs typeface="Times New Roman" panose="02020603050405020304" pitchFamily="18" charset="0"/>
              </a:rPr>
              <a:t> </a:t>
            </a:r>
            <a:r>
              <a:rPr lang="en-US" err="1" smtClean="0">
                <a:latin typeface="Times New Roman" panose="02020603050405020304" pitchFamily="18" charset="0"/>
                <a:ea typeface="Roboto" panose="02000000000000000000" pitchFamily="2" charset="0"/>
                <a:cs typeface="Times New Roman" panose="02020603050405020304" pitchFamily="18" charset="0"/>
              </a:rPr>
              <a:t>mới</a:t>
            </a:r>
            <a:r>
              <a:rPr lang="en-US" smtClean="0">
                <a:latin typeface="Times New Roman" panose="02020603050405020304" pitchFamily="18" charset="0"/>
                <a:ea typeface="Roboto" panose="02000000000000000000" pitchFamily="2" charset="0"/>
                <a:cs typeface="Times New Roman" panose="02020603050405020304" pitchFamily="18" charset="0"/>
              </a:rPr>
              <a:t>.</a:t>
            </a:r>
          </a:p>
          <a:p>
            <a:pPr lvl="1"/>
            <a:r>
              <a:rPr lang="en-US">
                <a:latin typeface="Times New Roman" panose="02020603050405020304" pitchFamily="18" charset="0"/>
                <a:ea typeface="Roboto" panose="02000000000000000000" pitchFamily="2" charset="0"/>
                <a:cs typeface="Times New Roman" panose="02020603050405020304" pitchFamily="18" charset="0"/>
              </a:rPr>
              <a:t>Sau khi phát triển thêm có thể đưa vào áp dụng trong thực tế</a:t>
            </a:r>
            <a:r>
              <a:rPr lang="en-US" smtClean="0">
                <a:latin typeface="Times New Roman" panose="02020603050405020304" pitchFamily="18" charset="0"/>
                <a:ea typeface="Roboto" panose="02000000000000000000" pitchFamily="2" charset="0"/>
                <a:cs typeface="Times New Roman" panose="02020603050405020304" pitchFamily="18" charset="0"/>
              </a:rPr>
              <a:t>.</a:t>
            </a:r>
            <a:endParaRPr lang="en-US">
              <a:latin typeface="Times New Roman" panose="02020603050405020304" pitchFamily="18" charset="0"/>
              <a:ea typeface="Roboto" panose="02000000000000000000" pitchFamily="2" charset="0"/>
              <a:cs typeface="Times New Roman" panose="02020603050405020304" pitchFamily="18" charset="0"/>
            </a:endParaRPr>
          </a:p>
        </p:txBody>
      </p:sp>
      <p:sp>
        <p:nvSpPr>
          <p:cNvPr id="5" name="Footer Placeholder 4"/>
          <p:cNvSpPr>
            <a:spLocks noGrp="1"/>
          </p:cNvSpPr>
          <p:nvPr>
            <p:ph type="ftr" sz="quarter" idx="10"/>
          </p:nvPr>
        </p:nvSpPr>
        <p:spPr/>
        <p:txBody>
          <a:bodyPr/>
          <a:lstStyle/>
          <a:p>
            <a:pPr>
              <a:defRPr/>
            </a:pPr>
            <a:r>
              <a:rPr lang="vi-VN" smtClean="0"/>
              <a:t>QUẢN LÝ NHÂN SỰ</a:t>
            </a:r>
            <a:endParaRPr lang="en-US" dirty="0"/>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6</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0" name="Title 5"/>
          <p:cNvSpPr>
            <a:spLocks noGrp="1"/>
          </p:cNvSpPr>
          <p:nvPr>
            <p:ph type="title"/>
          </p:nvPr>
        </p:nvSpPr>
        <p:spPr>
          <a:xfrm>
            <a:off x="7086600" y="9525"/>
            <a:ext cx="4495800" cy="1285875"/>
          </a:xfrm>
        </p:spPr>
        <p:txBody>
          <a:bodyPr/>
          <a:lstStyle/>
          <a:p>
            <a:r>
              <a:rPr lang="en-US" sz="4000" smtClean="0">
                <a:latin typeface="+mn-lt"/>
                <a:cs typeface="Times New Roman" panose="02020603050405020304" pitchFamily="18" charset="0"/>
              </a:rPr>
              <a:t>Giới thiệu đề tài</a:t>
            </a:r>
            <a:endParaRPr lang="en-US" sz="4000" dirty="0">
              <a:latin typeface="+mn-lt"/>
              <a:cs typeface="Times New Roman" panose="02020603050405020304" pitchFamily="18" charset="0"/>
            </a:endParaRPr>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vi-VN" smtClean="0"/>
              <a:t>QUẢN LÝ NHÂN SỰ</a:t>
            </a:r>
            <a:endParaRPr lang="en-US"/>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pPr>
                <a:defRPr/>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037434"/>
            <a:ext cx="5486400" cy="563403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0" name="Title 5"/>
          <p:cNvSpPr>
            <a:spLocks noGrp="1"/>
          </p:cNvSpPr>
          <p:nvPr>
            <p:ph type="title"/>
          </p:nvPr>
        </p:nvSpPr>
        <p:spPr>
          <a:xfrm>
            <a:off x="8077200" y="9525"/>
            <a:ext cx="3505200" cy="1285875"/>
          </a:xfrm>
        </p:spPr>
        <p:txBody>
          <a:bodyPr/>
          <a:lstStyle/>
          <a:p>
            <a:r>
              <a:rPr lang="en-US" sz="4000" smtClean="0">
                <a:latin typeface="+mn-lt"/>
                <a:cs typeface="Times New Roman" panose="02020603050405020304" pitchFamily="18" charset="0"/>
              </a:rPr>
              <a:t>Sơ đồ use case</a:t>
            </a:r>
            <a:endParaRPr lang="en-US" sz="4000" dirty="0">
              <a:latin typeface="+mn-lt"/>
              <a:cs typeface="Times New Roman" panose="02020603050405020304" pitchFamily="18" charset="0"/>
            </a:endParaRPr>
          </a:p>
        </p:txBody>
      </p:sp>
    </p:spTree>
    <p:extLst>
      <p:ext uri="{BB962C8B-B14F-4D97-AF65-F5344CB8AC3E}">
        <p14:creationId xmlns:p14="http://schemas.microsoft.com/office/powerpoint/2010/main" val="3873479757"/>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vi-VN" smtClean="0"/>
              <a:t>QUẢN LÝ NHÂN SỰ</a:t>
            </a:r>
            <a:endParaRPr lang="en-US"/>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8</a:t>
            </a:fld>
            <a:endParaRPr lang="en-US" dirty="0"/>
          </a:p>
        </p:txBody>
      </p:sp>
      <p:graphicFrame>
        <p:nvGraphicFramePr>
          <p:cNvPr id="2" name="Diagram 1"/>
          <p:cNvGraphicFramePr/>
          <p:nvPr>
            <p:extLst>
              <p:ext uri="{D42A27DB-BD31-4B8C-83A1-F6EECF244321}">
                <p14:modId xmlns:p14="http://schemas.microsoft.com/office/powerpoint/2010/main" val="2254917297"/>
              </p:ext>
            </p:extLst>
          </p:nvPr>
        </p:nvGraphicFramePr>
        <p:xfrm>
          <a:off x="609600" y="1066800"/>
          <a:ext cx="10972800" cy="527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
        <p:nvSpPr>
          <p:cNvPr id="10" name="Title 5"/>
          <p:cNvSpPr>
            <a:spLocks noGrp="1"/>
          </p:cNvSpPr>
          <p:nvPr>
            <p:ph type="title"/>
          </p:nvPr>
        </p:nvSpPr>
        <p:spPr>
          <a:xfrm>
            <a:off x="7010400" y="9525"/>
            <a:ext cx="4572000" cy="1285875"/>
          </a:xfrm>
        </p:spPr>
        <p:txBody>
          <a:bodyPr/>
          <a:lstStyle/>
          <a:p>
            <a:r>
              <a:rPr lang="en-US" sz="4000" smtClean="0">
                <a:latin typeface="+mn-lt"/>
                <a:cs typeface="Times New Roman" panose="02020603050405020304" pitchFamily="18" charset="0"/>
              </a:rPr>
              <a:t>Tổ chức ứng dụng</a:t>
            </a:r>
            <a:endParaRPr lang="en-US" sz="4000" dirty="0">
              <a:latin typeface="+mn-lt"/>
              <a:cs typeface="Times New Roman" panose="02020603050405020304" pitchFamily="18" charset="0"/>
            </a:endParaRPr>
          </a:p>
        </p:txBody>
      </p:sp>
    </p:spTree>
    <p:extLst>
      <p:ext uri="{BB962C8B-B14F-4D97-AF65-F5344CB8AC3E}">
        <p14:creationId xmlns:p14="http://schemas.microsoft.com/office/powerpoint/2010/main" val="3238690620"/>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endParaRPr lang="en-US" dirty="0"/>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pPr>
                <a:defRPr/>
              </a:pPr>
              <a:t>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257" y="1144752"/>
            <a:ext cx="6757122" cy="5560852"/>
          </a:xfrm>
          <a:prstGeom prst="rect">
            <a:avLst/>
          </a:prstGeom>
        </p:spPr>
      </p:pic>
      <p:sp>
        <p:nvSpPr>
          <p:cNvPr id="4" name="Footer Placeholder 3"/>
          <p:cNvSpPr>
            <a:spLocks noGrp="1"/>
          </p:cNvSpPr>
          <p:nvPr>
            <p:ph type="ftr" sz="quarter" idx="10"/>
          </p:nvPr>
        </p:nvSpPr>
        <p:spPr/>
        <p:txBody>
          <a:bodyPr/>
          <a:lstStyle/>
          <a:p>
            <a:pPr>
              <a:defRPr/>
            </a:pPr>
            <a:r>
              <a:rPr lang="vi-VN" smtClean="0"/>
              <a:t>QUẢN LÝ NHÂN SỰ</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525"/>
            <a:ext cx="2411464" cy="914400"/>
          </a:xfrm>
          <a:prstGeom prst="rect">
            <a:avLst/>
          </a:prstGeom>
        </p:spPr>
      </p:pic>
    </p:spTree>
    <p:extLst>
      <p:ext uri="{BB962C8B-B14F-4D97-AF65-F5344CB8AC3E}">
        <p14:creationId xmlns:p14="http://schemas.microsoft.com/office/powerpoint/2010/main" val="4023090045"/>
      </p:ext>
    </p:extLst>
  </p:cSld>
  <p:clrMapOvr>
    <a:masterClrMapping/>
  </p:clrMapOvr>
  <p:transition>
    <p:split orient="vert"/>
  </p:transition>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1118</TotalTime>
  <Words>710</Words>
  <Application>Microsoft Office PowerPoint</Application>
  <PresentationFormat>Widescreen</PresentationFormat>
  <Paragraphs>113</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Times New Roman</vt:lpstr>
      <vt:lpstr>Roboto</vt:lpstr>
      <vt:lpstr>Wingdings</vt:lpstr>
      <vt:lpstr>Calibri</vt:lpstr>
      <vt:lpstr>Tahoma</vt:lpstr>
      <vt:lpstr>Fpt-DaxlinePro-Medium</vt:lpstr>
      <vt:lpstr>Fpt-DaxlinePro-Bold</vt:lpstr>
      <vt:lpstr>template</vt:lpstr>
      <vt:lpstr>Phần mềm quản lý nhân sự</vt:lpstr>
      <vt:lpstr>Nội dung</vt:lpstr>
      <vt:lpstr>Trưởng nhóm</vt:lpstr>
      <vt:lpstr>Thành viên thứ nhất</vt:lpstr>
      <vt:lpstr>Thành viên thứ hai</vt:lpstr>
      <vt:lpstr>Giới thiệu đề tài</vt:lpstr>
      <vt:lpstr>Sơ đồ use case</vt:lpstr>
      <vt:lpstr>Tổ chức ứng dụng</vt:lpstr>
      <vt:lpstr>Sơ đồ quan hệ</vt:lpstr>
      <vt:lpstr>Demo ứng dụng</vt:lpstr>
      <vt:lpstr>Kết luận chung</vt:lpstr>
      <vt:lpstr>Ưu, nhược điểm của phần mềm</vt:lpstr>
      <vt:lpstr>Hướng phát triển của phần mềm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TỔNG QUAN VỀ CÔNG NGHỆ THÔNG TIN</dc:title>
  <dc:creator>Admin</dc:creator>
  <cp:lastModifiedBy>Nuclear Bomb</cp:lastModifiedBy>
  <cp:revision>132</cp:revision>
  <dcterms:created xsi:type="dcterms:W3CDTF">2010-10-26T06:48:07Z</dcterms:created>
  <dcterms:modified xsi:type="dcterms:W3CDTF">2019-08-20T10:18:37Z</dcterms:modified>
</cp:coreProperties>
</file>