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164A2-E39B-41D2-B050-D4DD47A1F3C7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4F4E-E6D4-4844-89E7-0F32965951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4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100"/>
            </a:lvl5pPr>
            <a:lvl6pPr>
              <a:spcBef>
                <a:spcPts val="0"/>
              </a:spcBef>
              <a:buSzPct val="100000"/>
              <a:defRPr sz="1000"/>
            </a:lvl6pPr>
            <a:lvl7pPr>
              <a:spcBef>
                <a:spcPts val="0"/>
              </a:spcBef>
              <a:buSzPct val="100000"/>
              <a:defRPr sz="900"/>
            </a:lvl7pPr>
            <a:lvl8pPr>
              <a:spcBef>
                <a:spcPts val="0"/>
              </a:spcBef>
              <a:buSzPct val="100000"/>
              <a:defRPr sz="800"/>
            </a:lvl8pPr>
            <a:lvl9pPr>
              <a:spcBef>
                <a:spcPts val="0"/>
              </a:spcBef>
              <a:buSzPct val="100000"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2000" dirty="0" smtClean="0"/>
              <a:t>Deeper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1800" dirty="0" smtClean="0"/>
              <a:t>过拟合</a:t>
            </a:r>
            <a:endParaRPr lang="en-US" altLang="zh-CN" sz="1800" dirty="0" smtClean="0"/>
          </a:p>
          <a:p>
            <a:r>
              <a:rPr lang="zh-CN" altLang="en-US" sz="1800" dirty="0" smtClean="0"/>
              <a:t>计算量加大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解决：</a:t>
            </a:r>
            <a:endParaRPr lang="en-US" altLang="zh-CN" sz="1800" dirty="0" smtClean="0"/>
          </a:p>
          <a:p>
            <a:r>
              <a:rPr lang="zh-CN" altLang="en-US" sz="1800" dirty="0" smtClean="0"/>
              <a:t>增加网络深度和宽度的同时减少参数，</a:t>
            </a:r>
            <a:r>
              <a:rPr lang="en-US" altLang="zh-CN" sz="1800" dirty="0" smtClean="0"/>
              <a:t>FC</a:t>
            </a:r>
            <a:r>
              <a:rPr lang="zh-CN" altLang="en-US" sz="1800" dirty="0" smtClean="0"/>
              <a:t>层变成稀疏连接；</a:t>
            </a:r>
            <a:endParaRPr lang="en-US" altLang="zh-CN" sz="1800" dirty="0" smtClean="0"/>
          </a:p>
          <a:p>
            <a:r>
              <a:rPr lang="en-US" altLang="zh-CN" sz="1800" dirty="0" smtClean="0"/>
              <a:t>Inception</a:t>
            </a:r>
            <a:r>
              <a:rPr lang="zh-CN" altLang="en-US" sz="1800" dirty="0" smtClean="0"/>
              <a:t> 模型，稀疏结构减少参数，利用到硬件密集矩阵中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71481"/>
            <a:ext cx="8229600" cy="599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注意：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	</a:t>
            </a:r>
          </a:p>
          <a:p>
            <a:pPr>
              <a:buNone/>
            </a:pPr>
            <a:endParaRPr lang="en-US" altLang="zh-CN" sz="1800" dirty="0" smtClean="0"/>
          </a:p>
          <a:p>
            <a:r>
              <a:rPr lang="zh-CN" altLang="en-US" sz="1800" dirty="0" smtClean="0"/>
              <a:t>层数越来越高，对应的原始视野会越来越大，同样大小的卷积核越难捕捉到特征</a:t>
            </a:r>
            <a:endParaRPr lang="en-US" altLang="zh-CN" sz="1800" dirty="0" smtClean="0"/>
          </a:p>
          <a:p>
            <a:r>
              <a:rPr lang="zh-CN" altLang="en-US" sz="1800" dirty="0" smtClean="0"/>
              <a:t>层数越高，</a:t>
            </a:r>
            <a:r>
              <a:rPr lang="en-US" altLang="zh-CN" sz="1800" dirty="0" smtClean="0"/>
              <a:t>3×3, 5×5 </a:t>
            </a:r>
            <a:r>
              <a:rPr lang="zh-CN" altLang="en-US" sz="1800" smtClean="0"/>
              <a:t>卷积</a:t>
            </a:r>
            <a:r>
              <a:rPr lang="zh-CN" altLang="en-US" sz="1800" dirty="0" smtClean="0"/>
              <a:t>核数目增加</a:t>
            </a:r>
            <a:endParaRPr lang="en-US" altLang="zh-CN" sz="1800" dirty="0" smtClean="0"/>
          </a:p>
          <a:p>
            <a:r>
              <a:rPr lang="zh-CN" altLang="en-US" sz="1800" dirty="0" smtClean="0"/>
              <a:t>为了避免梯度消失，</a:t>
            </a:r>
            <a:r>
              <a:rPr lang="en-US" altLang="zh-CN" sz="1800" dirty="0" err="1" smtClean="0"/>
              <a:t>GoogLenet</a:t>
            </a:r>
            <a:r>
              <a:rPr lang="zh-CN" altLang="en-US" sz="1800" dirty="0" smtClean="0"/>
              <a:t>增加了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个辅助的</a:t>
            </a:r>
            <a:r>
              <a:rPr lang="en-US" altLang="zh-CN" sz="1800" dirty="0" err="1" smtClean="0"/>
              <a:t>softmax</a:t>
            </a:r>
            <a:r>
              <a:rPr lang="zh-CN" altLang="en-US" sz="1800" dirty="0" smtClean="0"/>
              <a:t>用于前向传到梯度</a:t>
            </a:r>
            <a:endParaRPr lang="en-US" altLang="zh-CN" sz="1800" dirty="0" smtClean="0"/>
          </a:p>
          <a:p>
            <a:r>
              <a:rPr lang="zh-CN" altLang="en-US" sz="1800" dirty="0" smtClean="0">
                <a:latin typeface="+mn-ea"/>
              </a:rPr>
              <a:t>梯度消失</a:t>
            </a:r>
            <a:r>
              <a:rPr lang="en-US" altLang="zh-CN" sz="1800" dirty="0" smtClean="0"/>
              <a:t>(Gradient Vanish)</a:t>
            </a:r>
            <a:r>
              <a:rPr lang="zh-CN" altLang="en-US" sz="1800" dirty="0" smtClean="0">
                <a:latin typeface="+mn-ea"/>
              </a:rPr>
              <a:t>：由激活函数不当引起，多层使用</a:t>
            </a:r>
            <a:r>
              <a:rPr lang="en-US" altLang="zh-CN" sz="1800" dirty="0" smtClean="0"/>
              <a:t>sigmoid</a:t>
            </a:r>
            <a:r>
              <a:rPr lang="zh-CN" altLang="en-US" sz="1800" dirty="0" smtClean="0"/>
              <a:t>函数，使输出层的隐层训练较好，而输入层的隐层残差几乎为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，不能训练。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/>
        </p:nvSpPr>
        <p:spPr>
          <a:xfrm>
            <a:off x="444451" y="294867"/>
            <a:ext cx="8255099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Inception</a:t>
            </a:r>
          </a:p>
        </p:txBody>
      </p:sp>
      <p:pic>
        <p:nvPicPr>
          <p:cNvPr id="623" name="Shape 6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0" y="1234767"/>
            <a:ext cx="8699550" cy="2779212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/>
          <p:nvPr/>
        </p:nvSpPr>
        <p:spPr>
          <a:xfrm>
            <a:off x="1801151" y="1720701"/>
            <a:ext cx="584999" cy="649146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2427051" y="1720701"/>
            <a:ext cx="584999" cy="649146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3220076" y="1624767"/>
            <a:ext cx="584999" cy="649146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3892376" y="1359601"/>
            <a:ext cx="584999" cy="649146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4518276" y="1234767"/>
            <a:ext cx="584999" cy="649146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5190601" y="1234767"/>
            <a:ext cx="584999" cy="649146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5816476" y="947934"/>
            <a:ext cx="584999" cy="649146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6609501" y="829301"/>
            <a:ext cx="584999" cy="649146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7318976" y="772534"/>
            <a:ext cx="584999" cy="649146"/>
          </a:xfrm>
          <a:prstGeom prst="flowChartConnector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445650" y="4406934"/>
            <a:ext cx="8109000" cy="24006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Width of inception modules ranges from 256 filters (in early modules) to 1024 in top inception modules.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Can remove fully connected layers on top completely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Number of parameters is reduced to 5 million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1801151" y="1171667"/>
            <a:ext cx="584999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2427051" y="1171650"/>
            <a:ext cx="584999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3220076" y="1094250"/>
            <a:ext cx="584999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480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3892376" y="829283"/>
            <a:ext cx="584999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4518276" y="667717"/>
            <a:ext cx="584999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5167376" y="667717"/>
            <a:ext cx="584999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5888438" y="427717"/>
            <a:ext cx="584999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6662101" y="322916"/>
            <a:ext cx="584999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832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7318975" y="231501"/>
            <a:ext cx="8676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</a:rPr>
              <a:t>1024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000" dirty="0" err="1" smtClean="0">
                <a:latin typeface="+mn-lt"/>
              </a:rPr>
              <a:t>ReLU</a:t>
            </a:r>
            <a:r>
              <a:rPr lang="en-US" altLang="zh-CN" sz="1800" dirty="0" smtClean="0">
                <a:latin typeface="+mn-lt"/>
              </a:rPr>
              <a:t> </a:t>
            </a:r>
            <a:r>
              <a:rPr lang="zh-CN" altLang="en-US" sz="1800" dirty="0" smtClean="0">
                <a:latin typeface="+mn-lt"/>
              </a:rPr>
              <a:t>激活函数</a:t>
            </a:r>
            <a:endParaRPr lang="zh-CN" altLang="en-US" sz="18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600" dirty="0" smtClean="0">
                <a:latin typeface="+mn-ea"/>
              </a:rPr>
              <a:t>数学表达式：</a:t>
            </a:r>
            <a:endParaRPr lang="en-US" sz="1600" dirty="0" smtClean="0">
              <a:latin typeface="+mn-ea"/>
            </a:endParaRPr>
          </a:p>
          <a:p>
            <a:pPr algn="ctr">
              <a:buNone/>
            </a:pPr>
            <a:r>
              <a:rPr lang="en-US" sz="1800" dirty="0" smtClean="0"/>
              <a:t>f(x)=max(0,x)</a:t>
            </a:r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altLang="zh-CN" sz="1800" dirty="0" smtClean="0"/>
          </a:p>
        </p:txBody>
      </p:sp>
      <p:pic>
        <p:nvPicPr>
          <p:cNvPr id="4" name="图片 3" descr="blog-relu-pe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2714620"/>
            <a:ext cx="6819048" cy="2209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034" y="5072074"/>
            <a:ext cx="8072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r>
              <a:rPr lang="zh-CN" altLang="en-US" sz="1600" dirty="0" smtClean="0"/>
              <a:t>特点：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线性激活函数，收敛速度快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只需要一个阈值就可以得到激活值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2285992"/>
            <a:ext cx="8858250" cy="2683861"/>
          </a:xfrm>
        </p:spPr>
      </p:pic>
      <p:sp>
        <p:nvSpPr>
          <p:cNvPr id="7" name="TextBox 6"/>
          <p:cNvSpPr txBox="1"/>
          <p:nvPr/>
        </p:nvSpPr>
        <p:spPr>
          <a:xfrm>
            <a:off x="357158" y="214290"/>
            <a:ext cx="835824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CNN</a:t>
            </a:r>
            <a:r>
              <a:rPr lang="zh-CN" altLang="en-US" dirty="0" smtClean="0"/>
              <a:t>的相关性：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得益于</a:t>
            </a:r>
            <a:r>
              <a:rPr lang="en-US" altLang="zh-CN" sz="1600" dirty="0" err="1" smtClean="0"/>
              <a:t>ReLU</a:t>
            </a:r>
            <a:r>
              <a:rPr lang="en-US" altLang="zh-CN" sz="1600" dirty="0" smtClean="0"/>
              <a:t>, CNN</a:t>
            </a:r>
            <a:r>
              <a:rPr lang="zh-CN" altLang="en-US" sz="1600" dirty="0" smtClean="0"/>
              <a:t>中隐含层有相当一部分为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，意味多了稀疏性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 smtClean="0"/>
              <a:t>ReLU</a:t>
            </a:r>
            <a:r>
              <a:rPr lang="zh-CN" altLang="en-US" sz="1600" dirty="0" smtClean="0"/>
              <a:t>导数 对于正数输入来说恒为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，很好的将梯度传到前面的网络中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衡量相关性的时候如下，越白色的点越趋近于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。重新排列，比较规整的矩形部分是强相关的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357982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通过删除不相关的网络链接，达到删减网络参数的目的。</a:t>
            </a:r>
            <a:endParaRPr lang="en-US" altLang="zh-CN" sz="1600" dirty="0" smtClean="0"/>
          </a:p>
          <a:p>
            <a:r>
              <a:rPr lang="zh-CN" altLang="en-US" sz="1600" dirty="0" smtClean="0"/>
              <a:t>得到稀疏连接的</a:t>
            </a:r>
            <a:r>
              <a:rPr lang="en-US" altLang="zh-CN" sz="1600" dirty="0" smtClean="0"/>
              <a:t>CNN</a:t>
            </a:r>
            <a:r>
              <a:rPr lang="zh-CN" altLang="en-US" sz="1600" dirty="0" smtClean="0"/>
              <a:t>，有一种数据路由的效果，即数据经过筛选之后发送给不同的节点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847"/>
            <a:ext cx="9144000" cy="2798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444451" y="294867"/>
            <a:ext cx="8255099" cy="7386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GoogLeNet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670"/>
            <a:ext cx="8699550" cy="2779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7572396" y="3429000"/>
            <a:ext cx="1428728" cy="1292631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FF"/>
                </a:solidFill>
              </a:rPr>
              <a:t>Convolution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0000"/>
                </a:solidFill>
              </a:rPr>
              <a:t>Pooling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1C232"/>
                </a:solidFill>
              </a:rPr>
              <a:t>Softmax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38761D"/>
                </a:solidFill>
              </a:rPr>
              <a:t>Other</a:t>
            </a:r>
          </a:p>
        </p:txBody>
      </p:sp>
      <p:pic>
        <p:nvPicPr>
          <p:cNvPr id="5" name="图片 4" descr="deepi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786190"/>
            <a:ext cx="6143604" cy="259678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444451" y="294867"/>
            <a:ext cx="8255099" cy="64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Justified Questions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" y="1171667"/>
            <a:ext cx="8699550" cy="277921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238326" y="4289534"/>
            <a:ext cx="3119229" cy="923299"/>
          </a:xfrm>
          <a:prstGeom prst="wedgeRoundRectCallout">
            <a:avLst>
              <a:gd name="adj1" fmla="val -9803"/>
              <a:gd name="adj2" fmla="val 83731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1" dirty="0"/>
              <a:t>Why does it have so many layers???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32" y="4357694"/>
            <a:ext cx="3197745" cy="222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297076" y="3472401"/>
            <a:ext cx="1671299" cy="738633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22" name="Shape 522"/>
          <p:cNvSpPr/>
          <p:nvPr/>
        </p:nvSpPr>
        <p:spPr>
          <a:xfrm>
            <a:off x="2557076" y="2797683"/>
            <a:ext cx="1671299" cy="738633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3x3 convolutions</a:t>
            </a:r>
          </a:p>
        </p:txBody>
      </p:sp>
      <p:sp>
        <p:nvSpPr>
          <p:cNvPr id="523" name="Shape 523"/>
          <p:cNvSpPr/>
          <p:nvPr/>
        </p:nvSpPr>
        <p:spPr>
          <a:xfrm>
            <a:off x="4515251" y="2797683"/>
            <a:ext cx="1671299" cy="738633"/>
          </a:xfrm>
          <a:prstGeom prst="rect">
            <a:avLst/>
          </a:prstGeom>
          <a:solidFill>
            <a:srgbClr val="C9DAF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5x5 convolutions</a:t>
            </a:r>
          </a:p>
        </p:txBody>
      </p:sp>
      <p:sp>
        <p:nvSpPr>
          <p:cNvPr id="524" name="Shape 524"/>
          <p:cNvSpPr/>
          <p:nvPr/>
        </p:nvSpPr>
        <p:spPr>
          <a:xfrm>
            <a:off x="2789176" y="1250234"/>
            <a:ext cx="1671299" cy="738633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Filter concatenation</a:t>
            </a:r>
          </a:p>
        </p:txBody>
      </p:sp>
      <p:sp>
        <p:nvSpPr>
          <p:cNvPr id="525" name="Shape 525"/>
          <p:cNvSpPr/>
          <p:nvPr/>
        </p:nvSpPr>
        <p:spPr>
          <a:xfrm>
            <a:off x="2789176" y="5574734"/>
            <a:ext cx="1671299" cy="461635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Previous layer</a:t>
            </a:r>
          </a:p>
        </p:txBody>
      </p:sp>
      <p:cxnSp>
        <p:nvCxnSpPr>
          <p:cNvPr id="526" name="Shape 526"/>
          <p:cNvCxnSpPr>
            <a:stCxn id="521" idx="0"/>
            <a:endCxn id="524" idx="2"/>
          </p:cNvCxnSpPr>
          <p:nvPr/>
        </p:nvCxnSpPr>
        <p:spPr>
          <a:xfrm rot="5400000" flipH="1" flipV="1">
            <a:off x="1637009" y="1484584"/>
            <a:ext cx="1483534" cy="249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7" name="Shape 527"/>
          <p:cNvCxnSpPr>
            <a:stCxn id="522" idx="0"/>
            <a:endCxn id="524" idx="2"/>
          </p:cNvCxnSpPr>
          <p:nvPr/>
        </p:nvCxnSpPr>
        <p:spPr>
          <a:xfrm rot="5400000" flipH="1" flipV="1">
            <a:off x="3104368" y="2277225"/>
            <a:ext cx="808816" cy="23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8" name="Shape 528"/>
          <p:cNvCxnSpPr>
            <a:stCxn id="523" idx="0"/>
            <a:endCxn id="524" idx="2"/>
          </p:cNvCxnSpPr>
          <p:nvPr/>
        </p:nvCxnSpPr>
        <p:spPr>
          <a:xfrm rot="16200000" flipV="1">
            <a:off x="4083456" y="1530237"/>
            <a:ext cx="808816" cy="17260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9" name="Shape 529"/>
          <p:cNvSpPr txBox="1"/>
          <p:nvPr/>
        </p:nvSpPr>
        <p:spPr>
          <a:xfrm>
            <a:off x="1475476" y="346634"/>
            <a:ext cx="4298699" cy="553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</a:rPr>
              <a:t>Inception</a:t>
            </a:r>
            <a:r>
              <a:rPr lang="en" sz="2400"/>
              <a:t> module</a:t>
            </a:r>
          </a:p>
        </p:txBody>
      </p:sp>
      <p:sp>
        <p:nvSpPr>
          <p:cNvPr id="530" name="Shape 530"/>
          <p:cNvSpPr/>
          <p:nvPr/>
        </p:nvSpPr>
        <p:spPr>
          <a:xfrm>
            <a:off x="6557051" y="4147167"/>
            <a:ext cx="1671299" cy="738633"/>
          </a:xfrm>
          <a:prstGeom prst="rect">
            <a:avLst/>
          </a:prstGeom>
          <a:solidFill>
            <a:srgbClr val="F4CCCC"/>
          </a:solidFill>
          <a:ln w="19050" cap="flat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3x3 max pooling</a:t>
            </a:r>
          </a:p>
        </p:txBody>
      </p:sp>
      <p:cxnSp>
        <p:nvCxnSpPr>
          <p:cNvPr id="531" name="Shape 531"/>
          <p:cNvCxnSpPr>
            <a:stCxn id="525" idx="0"/>
            <a:endCxn id="530" idx="2"/>
          </p:cNvCxnSpPr>
          <p:nvPr/>
        </p:nvCxnSpPr>
        <p:spPr>
          <a:xfrm rot="5400000" flipH="1" flipV="1">
            <a:off x="5164296" y="3346330"/>
            <a:ext cx="688934" cy="37678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2" name="Shape 532"/>
          <p:cNvSpPr/>
          <p:nvPr/>
        </p:nvSpPr>
        <p:spPr>
          <a:xfrm>
            <a:off x="2557076" y="4147167"/>
            <a:ext cx="1671299" cy="738633"/>
          </a:xfrm>
          <a:prstGeom prst="rect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33" name="Shape 533"/>
          <p:cNvSpPr/>
          <p:nvPr/>
        </p:nvSpPr>
        <p:spPr>
          <a:xfrm>
            <a:off x="4515251" y="4147167"/>
            <a:ext cx="1671299" cy="738633"/>
          </a:xfrm>
          <a:prstGeom prst="rect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sp>
        <p:nvSpPr>
          <p:cNvPr id="534" name="Shape 534"/>
          <p:cNvSpPr/>
          <p:nvPr/>
        </p:nvSpPr>
        <p:spPr>
          <a:xfrm>
            <a:off x="6557051" y="2797701"/>
            <a:ext cx="1671299" cy="738633"/>
          </a:xfrm>
          <a:prstGeom prst="rect">
            <a:avLst/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1x1 convolutions</a:t>
            </a:r>
          </a:p>
        </p:txBody>
      </p:sp>
      <p:cxnSp>
        <p:nvCxnSpPr>
          <p:cNvPr id="535" name="Shape 535"/>
          <p:cNvCxnSpPr>
            <a:stCxn id="532" idx="0"/>
            <a:endCxn id="522" idx="2"/>
          </p:cNvCxnSpPr>
          <p:nvPr/>
        </p:nvCxnSpPr>
        <p:spPr>
          <a:xfrm rot="5400000" flipH="1" flipV="1">
            <a:off x="3087301" y="3841742"/>
            <a:ext cx="610851" cy="158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6" name="Shape 536"/>
          <p:cNvCxnSpPr>
            <a:stCxn id="533" idx="0"/>
            <a:endCxn id="523" idx="2"/>
          </p:cNvCxnSpPr>
          <p:nvPr/>
        </p:nvCxnSpPr>
        <p:spPr>
          <a:xfrm rot="5400000" flipH="1" flipV="1">
            <a:off x="5045476" y="3841742"/>
            <a:ext cx="610851" cy="158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7" name="Shape 537"/>
          <p:cNvCxnSpPr>
            <a:endCxn id="534" idx="2"/>
          </p:cNvCxnSpPr>
          <p:nvPr/>
        </p:nvCxnSpPr>
        <p:spPr>
          <a:xfrm rot="5400000" flipH="1" flipV="1">
            <a:off x="7087218" y="3841816"/>
            <a:ext cx="610965" cy="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8" name="Shape 538"/>
          <p:cNvCxnSpPr>
            <a:endCxn id="532" idx="2"/>
          </p:cNvCxnSpPr>
          <p:nvPr/>
        </p:nvCxnSpPr>
        <p:spPr>
          <a:xfrm rot="16200000" flipV="1">
            <a:off x="3176643" y="5101884"/>
            <a:ext cx="697365" cy="26519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9" name="Shape 539"/>
          <p:cNvCxnSpPr>
            <a:stCxn id="525" idx="0"/>
            <a:endCxn id="533" idx="2"/>
          </p:cNvCxnSpPr>
          <p:nvPr/>
        </p:nvCxnSpPr>
        <p:spPr>
          <a:xfrm rot="5400000" flipH="1" flipV="1">
            <a:off x="4143396" y="4367230"/>
            <a:ext cx="688934" cy="17260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0" name="Shape 540"/>
          <p:cNvCxnSpPr>
            <a:stCxn id="525" idx="0"/>
            <a:endCxn id="521" idx="2"/>
          </p:cNvCxnSpPr>
          <p:nvPr/>
        </p:nvCxnSpPr>
        <p:spPr>
          <a:xfrm rot="16200000" flipV="1">
            <a:off x="1696926" y="3646834"/>
            <a:ext cx="1363700" cy="2492100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1" name="Shape 541"/>
          <p:cNvCxnSpPr>
            <a:stCxn id="534" idx="0"/>
            <a:endCxn id="524" idx="2"/>
          </p:cNvCxnSpPr>
          <p:nvPr/>
        </p:nvCxnSpPr>
        <p:spPr>
          <a:xfrm rot="16200000" flipV="1">
            <a:off x="5104347" y="509346"/>
            <a:ext cx="808834" cy="37678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785795"/>
            <a:ext cx="8229600" cy="5782006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为什么要用</a:t>
            </a:r>
            <a:r>
              <a:rPr lang="en-US" altLang="zh-CN" sz="1800" dirty="0" smtClean="0"/>
              <a:t>1×1</a:t>
            </a:r>
            <a:r>
              <a:rPr lang="zh-CN" altLang="en-US" sz="1800" dirty="0" smtClean="0"/>
              <a:t>的卷积核？</a:t>
            </a:r>
            <a:endParaRPr lang="en-US" altLang="zh-CN" sz="1800" dirty="0" smtClean="0"/>
          </a:p>
          <a:p>
            <a:pPr marL="457200" indent="-457200">
              <a:buNone/>
            </a:pP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实现跨通道交互和信息整合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进行卷积核通道数的降维和升维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pPr marL="457200" indent="-457200"/>
            <a:r>
              <a:rPr lang="zh-CN" altLang="en-US" sz="1800" dirty="0" smtClean="0"/>
              <a:t>对于单通道的</a:t>
            </a:r>
            <a:r>
              <a:rPr lang="en-US" altLang="zh-CN" sz="1800" dirty="0" smtClean="0"/>
              <a:t>feature map * </a:t>
            </a:r>
            <a:r>
              <a:rPr lang="zh-CN" altLang="en-US" sz="1800" dirty="0" smtClean="0"/>
              <a:t>单个卷积核：对输入的比例缩放</a:t>
            </a:r>
            <a:endParaRPr lang="en-US" altLang="zh-CN" sz="1800" dirty="0" smtClean="0"/>
          </a:p>
          <a:p>
            <a:pPr marL="457200" indent="-457200"/>
            <a:r>
              <a:rPr lang="zh-CN" altLang="en-US" sz="1800" dirty="0" smtClean="0"/>
              <a:t>对于</a:t>
            </a:r>
            <a:r>
              <a:rPr lang="en-US" altLang="zh-CN" sz="1800" dirty="0" smtClean="0"/>
              <a:t>CNN</a:t>
            </a:r>
            <a:r>
              <a:rPr lang="zh-CN" altLang="en-US" sz="1800" dirty="0" smtClean="0"/>
              <a:t>，多通道</a:t>
            </a:r>
            <a:r>
              <a:rPr lang="en-US" altLang="zh-CN" sz="1800" dirty="0" smtClean="0"/>
              <a:t>feature map</a:t>
            </a:r>
            <a:r>
              <a:rPr lang="zh-CN" altLang="en-US" sz="1800" dirty="0" smtClean="0"/>
              <a:t>，多个卷积核：实现</a:t>
            </a:r>
            <a:r>
              <a:rPr lang="en-US" altLang="zh-CN" sz="1800" dirty="0" smtClean="0"/>
              <a:t>feature map</a:t>
            </a:r>
            <a:r>
              <a:rPr lang="zh-CN" altLang="en-US" sz="1800" dirty="0" smtClean="0"/>
              <a:t>通道个数的变化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71481"/>
            <a:ext cx="8229600" cy="599632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	inception module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P60708-0850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43050"/>
            <a:ext cx="9144000" cy="51758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214</Words>
  <PresentationFormat>全屏显示(4:3)</PresentationFormat>
  <Paragraphs>78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ReLU 激活函数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Deeper： </dc:title>
  <dc:creator>Administrator</dc:creator>
  <cp:lastModifiedBy>微软用户</cp:lastModifiedBy>
  <cp:revision>87</cp:revision>
  <dcterms:created xsi:type="dcterms:W3CDTF">2016-06-29T06:06:00Z</dcterms:created>
  <dcterms:modified xsi:type="dcterms:W3CDTF">2016-07-08T00:51:57Z</dcterms:modified>
</cp:coreProperties>
</file>