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8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7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1795-D566-465E-B3C2-C24F8319F5F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DB79-760F-4C52-80C7-ECC331D6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1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团队，科研和工程，相互学习</a:t>
            </a:r>
            <a:endParaRPr lang="en-US" altLang="zh-CN" dirty="0" smtClean="0"/>
          </a:p>
          <a:p>
            <a:r>
              <a:rPr lang="zh-CN" altLang="en-US" dirty="0" smtClean="0"/>
              <a:t>技能列表</a:t>
            </a:r>
            <a:endParaRPr lang="en-US" altLang="zh-CN" dirty="0" smtClean="0"/>
          </a:p>
          <a:p>
            <a:r>
              <a:rPr lang="zh-CN" altLang="en-US" dirty="0" smtClean="0"/>
              <a:t>接受新知识</a:t>
            </a:r>
            <a:endParaRPr lang="en-US" altLang="zh-CN" dirty="0" smtClean="0"/>
          </a:p>
          <a:p>
            <a:r>
              <a:rPr lang="zh-CN" altLang="en-US" dirty="0" smtClean="0"/>
              <a:t>科研条件</a:t>
            </a:r>
            <a:endParaRPr lang="en-US" altLang="zh-CN" dirty="0" smtClean="0"/>
          </a:p>
          <a:p>
            <a:r>
              <a:rPr lang="zh-CN" altLang="en-US" dirty="0" smtClean="0"/>
              <a:t>勤于思考，多问为什么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长宽比，正负样本形式，负样本怎么读</a:t>
            </a:r>
            <a:endParaRPr lang="en-US" altLang="zh-CN" dirty="0" smtClean="0"/>
          </a:p>
          <a:p>
            <a:r>
              <a:rPr lang="zh-CN" altLang="en-US" dirty="0" smtClean="0"/>
              <a:t>做一流的事，英文报告</a:t>
            </a:r>
            <a:endParaRPr lang="en-US" altLang="zh-CN" dirty="0" smtClean="0"/>
          </a:p>
          <a:p>
            <a:r>
              <a:rPr lang="zh-CN" altLang="en-US" dirty="0" smtClean="0"/>
              <a:t>自信心和荣誉感</a:t>
            </a:r>
            <a:endParaRPr lang="en-US" altLang="zh-CN" dirty="0" smtClean="0"/>
          </a:p>
          <a:p>
            <a:r>
              <a:rPr lang="en-US" altLang="zh-CN" dirty="0" smtClean="0"/>
              <a:t>72</a:t>
            </a:r>
            <a:r>
              <a:rPr lang="zh-CN" altLang="en-US" dirty="0" smtClean="0"/>
              <a:t>绝技，要有一个拿手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winmerge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协作开发，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编码规范</a:t>
            </a:r>
            <a:endParaRPr lang="en-US" altLang="zh-CN" dirty="0" smtClean="0"/>
          </a:p>
          <a:p>
            <a:r>
              <a:rPr lang="zh-CN" altLang="en-US" dirty="0" smtClean="0"/>
              <a:t>下载视频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2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一周见闻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金融大数据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周志</a:t>
            </a:r>
            <a:r>
              <a:rPr lang="zh-CN" altLang="en-US" dirty="0" smtClean="0"/>
              <a:t>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599" y="539750"/>
            <a:ext cx="2823030" cy="3599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81" y="2522992"/>
            <a:ext cx="3688895" cy="40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高手是怎么样练成的？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高手和俗手的区别，我认为排除天赋，在思想上主要是三点（同等重要）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）高度自信 ，具有超一流军人一样的荣誉感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）不拘一格，敢于探索，独立思考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）实事求是。 始终清楚自己所处的位置和他人水平 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三条都特别难，一般人被我宋教育制度摧残后，大多在一到两个方面有残缺。</a:t>
            </a:r>
          </a:p>
        </p:txBody>
      </p:sp>
    </p:spTree>
    <p:extLst>
      <p:ext uri="{BB962C8B-B14F-4D97-AF65-F5344CB8AC3E}">
        <p14:creationId xmlns:p14="http://schemas.microsoft.com/office/powerpoint/2010/main" val="31588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如何写出高质量论文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微软研究院的</a:t>
            </a:r>
            <a:r>
              <a:rPr lang="en-US" altLang="zh-CN" dirty="0"/>
              <a:t>Simon Peyton </a:t>
            </a:r>
            <a:r>
              <a:rPr lang="en-US" altLang="zh-CN" dirty="0" smtClean="0"/>
              <a:t>Jones</a:t>
            </a:r>
          </a:p>
          <a:p>
            <a:r>
              <a:rPr lang="zh-CN" altLang="en-US" dirty="0" smtClean="0"/>
              <a:t>如</a:t>
            </a:r>
            <a:r>
              <a:rPr lang="zh-CN" altLang="en-US" dirty="0"/>
              <a:t>何写出高质的论文？</a:t>
            </a:r>
            <a:r>
              <a:rPr lang="en-US" altLang="zh-CN" dirty="0"/>
              <a:t>7</a:t>
            </a:r>
            <a:r>
              <a:rPr lang="zh-CN" altLang="en-US" dirty="0"/>
              <a:t>个基础建议：</a:t>
            </a:r>
            <a:r>
              <a:rPr lang="en-US" altLang="zh-CN" dirty="0"/>
              <a:t>1.</a:t>
            </a:r>
            <a:r>
              <a:rPr lang="zh-CN" altLang="en-US" dirty="0"/>
              <a:t>及时动笔，论文能帮你明确研究；</a:t>
            </a:r>
            <a:r>
              <a:rPr lang="en-US" altLang="zh-CN" dirty="0"/>
              <a:t>2.</a:t>
            </a:r>
            <a:r>
              <a:rPr lang="zh-CN" altLang="en-US" dirty="0"/>
              <a:t>理清你的核心想法；</a:t>
            </a:r>
            <a:r>
              <a:rPr lang="en-US" altLang="zh-CN" dirty="0"/>
              <a:t>3.</a:t>
            </a:r>
            <a:r>
              <a:rPr lang="zh-CN" altLang="en-US" dirty="0"/>
              <a:t>讲好一个故事，包括描述问题到解决问题；</a:t>
            </a:r>
            <a:r>
              <a:rPr lang="en-US" altLang="zh-CN" dirty="0"/>
              <a:t>4.</a:t>
            </a:r>
            <a:r>
              <a:rPr lang="zh-CN" altLang="en-US" dirty="0"/>
              <a:t>详述贡献；</a:t>
            </a:r>
            <a:r>
              <a:rPr lang="en-US" altLang="zh-CN" dirty="0"/>
              <a:t>5.</a:t>
            </a:r>
            <a:r>
              <a:rPr lang="zh-CN" altLang="en-US" dirty="0"/>
              <a:t>提供相关文献；</a:t>
            </a:r>
            <a:r>
              <a:rPr lang="en-US" altLang="zh-CN" dirty="0"/>
              <a:t>6.</a:t>
            </a:r>
            <a:r>
              <a:rPr lang="zh-CN" altLang="en-US" dirty="0"/>
              <a:t>铭记“读者至上”；</a:t>
            </a:r>
            <a:r>
              <a:rPr lang="en-US" altLang="zh-CN" dirty="0"/>
              <a:t>7.</a:t>
            </a:r>
            <a:r>
              <a:rPr lang="zh-CN" altLang="en-US" dirty="0"/>
              <a:t>倾听读者的看法</a:t>
            </a:r>
          </a:p>
        </p:txBody>
      </p:sp>
    </p:spTree>
    <p:extLst>
      <p:ext uri="{BB962C8B-B14F-4D97-AF65-F5344CB8AC3E}">
        <p14:creationId xmlns:p14="http://schemas.microsoft.com/office/powerpoint/2010/main" val="24649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Bengio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81</a:t>
            </a:r>
            <a:r>
              <a:rPr lang="zh-CN" altLang="en-US" dirty="0" smtClean="0"/>
              <a:t>个问答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17" y="1520825"/>
            <a:ext cx="8565697" cy="51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Bengio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81</a:t>
            </a:r>
            <a:r>
              <a:rPr lang="zh-CN" altLang="en-US" dirty="0" smtClean="0"/>
              <a:t>个问答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4" y="2696255"/>
            <a:ext cx="8910008" cy="16395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3" y="4665947"/>
            <a:ext cx="6461546" cy="1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Bengio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81</a:t>
            </a:r>
            <a:r>
              <a:rPr lang="zh-CN" altLang="en-US" dirty="0" smtClean="0"/>
              <a:t>个问答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78" y="1690688"/>
            <a:ext cx="5930020" cy="3458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68" y="5393872"/>
            <a:ext cx="426320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90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科研分享，安全带检测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检车牌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检前挡风玻璃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边缘检测法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检人脸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检上半身</a:t>
            </a:r>
            <a:endParaRPr lang="en-US" altLang="zh-CN" dirty="0" smtClean="0"/>
          </a:p>
          <a:p>
            <a:pPr lvl="1"/>
            <a:r>
              <a:rPr lang="zh-CN" altLang="en-US" dirty="0"/>
              <a:t>正</a:t>
            </a:r>
            <a:r>
              <a:rPr lang="zh-CN" altLang="en-US" dirty="0" smtClean="0"/>
              <a:t>样本负样本分别是什么？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是否会有“其他”类？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如果有子类，怎么办？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http://img1.xcar.com.cn/news/309/825/myue0hhlqp75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63" y="1085301"/>
            <a:ext cx="5255049" cy="34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459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一周见闻</vt:lpstr>
      <vt:lpstr>高手是怎么样练成的？</vt:lpstr>
      <vt:lpstr>如何写出高质量论文</vt:lpstr>
      <vt:lpstr>Bengio 的81个问答 </vt:lpstr>
      <vt:lpstr>Bengio 的81个问答 </vt:lpstr>
      <vt:lpstr>Bengio 的81个问答 </vt:lpstr>
      <vt:lpstr>科研分享，安全带检测</vt:lpstr>
    </vt:vector>
  </TitlesOfParts>
  <Company>yl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</dc:creator>
  <cp:lastModifiedBy>PC</cp:lastModifiedBy>
  <cp:revision>17</cp:revision>
  <dcterms:created xsi:type="dcterms:W3CDTF">2016-01-14T14:00:51Z</dcterms:created>
  <dcterms:modified xsi:type="dcterms:W3CDTF">2016-01-22T07:00:52Z</dcterms:modified>
</cp:coreProperties>
</file>