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4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2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88F3-34A1-4902-A73A-DFE41346629E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EDAA-B16E-4E5F-B49C-2EE6EE664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88F3-34A1-4902-A73A-DFE41346629E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EDAA-B16E-4E5F-B49C-2EE6EE664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1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88F3-34A1-4902-A73A-DFE41346629E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EDAA-B16E-4E5F-B49C-2EE6EE664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82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88F3-34A1-4902-A73A-DFE41346629E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EDAA-B16E-4E5F-B49C-2EE6EE664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2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88F3-34A1-4902-A73A-DFE41346629E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EDAA-B16E-4E5F-B49C-2EE6EE664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8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88F3-34A1-4902-A73A-DFE41346629E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EDAA-B16E-4E5F-B49C-2EE6EE664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56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88F3-34A1-4902-A73A-DFE41346629E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EDAA-B16E-4E5F-B49C-2EE6EE664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30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88F3-34A1-4902-A73A-DFE41346629E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EDAA-B16E-4E5F-B49C-2EE6EE664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1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88F3-34A1-4902-A73A-DFE41346629E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EDAA-B16E-4E5F-B49C-2EE6EE664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5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88F3-34A1-4902-A73A-DFE41346629E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EDAA-B16E-4E5F-B49C-2EE6EE664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3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88F3-34A1-4902-A73A-DFE41346629E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EDAA-B16E-4E5F-B49C-2EE6EE664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4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088F3-34A1-4902-A73A-DFE41346629E}" type="datetimeFigureOut">
              <a:rPr lang="zh-CN" altLang="en-US" smtClean="0"/>
              <a:t>2016/3/5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BEDAA-B16E-4E5F-B49C-2EE6EE664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2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31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一周分享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Stanford </a:t>
            </a:r>
            <a:r>
              <a:rPr lang="zh-CN" altLang="en-US" dirty="0" smtClean="0"/>
              <a:t>卷积神经网络课程</a:t>
            </a:r>
            <a:endParaRPr lang="en-US" altLang="zh-CN" dirty="0" smtClean="0"/>
          </a:p>
          <a:p>
            <a:r>
              <a:rPr lang="en-US" altLang="zh-CN" dirty="0" smtClean="0"/>
              <a:t>http://cs231n.stanford.edu/reports.html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9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采访横扫华尔街的数学家</a:t>
            </a:r>
            <a:endParaRPr lang="en-US" altLang="zh-CN" dirty="0" smtClean="0"/>
          </a:p>
          <a:p>
            <a:r>
              <a:rPr lang="en-US" altLang="zh-CN" dirty="0"/>
              <a:t>Jim Simons </a:t>
            </a:r>
            <a:r>
              <a:rPr lang="zh-CN" altLang="en-US" dirty="0"/>
              <a:t>是一位天才级数学家也是金融投资大师</a:t>
            </a:r>
            <a:r>
              <a:rPr lang="en-US" altLang="zh-CN" dirty="0"/>
              <a:t>,</a:t>
            </a:r>
            <a:r>
              <a:rPr lang="zh-CN" altLang="en-US" dirty="0"/>
              <a:t>他曾与美籍华裔数学大师陈省身共事。他发现过去曾用来破译密码的复杂数学，能够帮助他解读世界经济模式。在华尔街赚了很多钱之后，他正致力于支持下一代的数学教师和学者。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en-US" altLang="zh-CN" dirty="0"/>
              <a:t>://open.163.com/movie/2015/12/D/A/MBAGIU8HN_MBB2JJIDA.html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0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AlphaGo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zh-CN" altLang="en-US" dirty="0" smtClean="0"/>
              <a:t>李世石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05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075" y="1389414"/>
            <a:ext cx="10515600" cy="32300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“作为一位科学思想家，玻尔所以有这么惊人的吸引力，在于他具有大胆和谨慎这两种品质的难得融合；很少有谁对隐秘的事物具有这一种直觉的理解力，同时又兼有这样强有力的批判能力。</a:t>
            </a:r>
            <a:r>
              <a:rPr lang="zh-CN" altLang="en-US" sz="2400" dirty="0">
                <a:solidFill>
                  <a:srgbClr val="FF0000"/>
                </a:solidFill>
              </a:rPr>
              <a:t>他不但具有关于细节的全部知识，而且还始终坚定地注视着基本原理。</a:t>
            </a:r>
            <a:r>
              <a:rPr lang="zh-CN" altLang="en-US" sz="2400" dirty="0"/>
              <a:t>他无疑是我们时代科学领域中最伟大的发现者之一。</a:t>
            </a:r>
            <a:r>
              <a:rPr lang="zh-CN" altLang="en-US" sz="2400" dirty="0" smtClean="0"/>
              <a:t>”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爱因斯坦评价玻尔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51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项目管理和分享，做事情要做得漂亮</a:t>
            </a:r>
            <a:endParaRPr lang="en-US" altLang="zh-CN" dirty="0" smtClean="0"/>
          </a:p>
          <a:p>
            <a:r>
              <a:rPr lang="zh-CN" altLang="en-US" dirty="0" smtClean="0"/>
              <a:t>暗时间，利用无效时间，思维体力</a:t>
            </a:r>
            <a:endParaRPr lang="en-US" altLang="zh-CN" dirty="0" smtClean="0"/>
          </a:p>
          <a:p>
            <a:r>
              <a:rPr lang="zh-CN" altLang="en-US" dirty="0" smtClean="0"/>
              <a:t>文献管理</a:t>
            </a:r>
            <a:endParaRPr lang="en-US" altLang="zh-CN" dirty="0" smtClean="0"/>
          </a:p>
          <a:p>
            <a:r>
              <a:rPr lang="zh-CN" altLang="en-US" dirty="0" smtClean="0"/>
              <a:t>云笔记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81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201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一周分享</vt:lpstr>
      <vt:lpstr>PowerPoint 演示文稿</vt:lpstr>
      <vt:lpstr>AlphaGo Vs 李世石</vt:lpstr>
      <vt:lpstr>“作为一位科学思想家，玻尔所以有这么惊人的吸引力，在于他具有大胆和谨慎这两种品质的难得融合；很少有谁对隐秘的事物具有这一种直觉的理解力，同时又兼有这样强有力的批判能力。他不但具有关于细节的全部知识，而且还始终坚定地注视着基本原理。他无疑是我们时代科学领域中最伟大的发现者之一。”——爱因斯坦评价玻尔 </vt:lpstr>
      <vt:lpstr>知识管理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</dc:creator>
  <cp:lastModifiedBy>yl</cp:lastModifiedBy>
  <cp:revision>32</cp:revision>
  <dcterms:created xsi:type="dcterms:W3CDTF">2016-01-23T08:07:43Z</dcterms:created>
  <dcterms:modified xsi:type="dcterms:W3CDTF">2016-03-05T04:52:49Z</dcterms:modified>
</cp:coreProperties>
</file>