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VOSM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23620" y="2023745"/>
            <a:ext cx="269621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、编译</a:t>
            </a:r>
            <a:r>
              <a:rPr lang="en-US" altLang="zh-CN"/>
              <a:t>boost1.58</a:t>
            </a:r>
            <a:r>
              <a:rPr lang="zh-CN" altLang="en-US"/>
              <a:t>或</a:t>
            </a:r>
            <a:r>
              <a:rPr lang="en-US" altLang="zh-CN"/>
              <a:t>1.55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、安装</a:t>
            </a:r>
            <a:r>
              <a:rPr lang="en-US" altLang="zh-CN"/>
              <a:t>opencv3.00</a:t>
            </a:r>
            <a:r>
              <a:rPr lang="zh-CN" altLang="en-US"/>
              <a:t>或</a:t>
            </a:r>
            <a:r>
              <a:rPr lang="en-US" altLang="zh-CN"/>
              <a:t>3.10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-22860"/>
            <a:ext cx="11227435" cy="3443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655" y="3630295"/>
            <a:ext cx="112509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初次编译结果：</a:t>
            </a:r>
            <a:endParaRPr lang="zh-CN" altLang="zh-CN"/>
          </a:p>
          <a:p>
            <a:r>
              <a:rPr lang="zh-CN" altLang="en-US"/>
              <a:t>                             参考 http://www.ithao123.cn/content-890063.html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99695"/>
            <a:ext cx="11612880" cy="31419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1175" y="3324225"/>
            <a:ext cx="1113980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vosm_smbuilding.lib</a:t>
            </a:r>
            <a:r>
              <a:rPr lang="zh-CN" altLang="en-US"/>
              <a:t>运行库格式为</a:t>
            </a:r>
            <a:r>
              <a:rPr lang="en-US" altLang="zh-CN"/>
              <a:t>MDD</a:t>
            </a:r>
            <a:r>
              <a:rPr lang="zh-CN" altLang="en-US"/>
              <a:t>，而</a:t>
            </a:r>
            <a:r>
              <a:rPr lang="en-US" altLang="zh-CN"/>
              <a:t>vo_testsmfitting</a:t>
            </a:r>
            <a:r>
              <a:rPr lang="zh-CN" altLang="en-US"/>
              <a:t>格式为</a:t>
            </a:r>
            <a:r>
              <a:rPr lang="en-US" altLang="zh-CN"/>
              <a:t>MTD</a:t>
            </a:r>
            <a:r>
              <a:rPr lang="zh-CN" altLang="en-US"/>
              <a:t>，造成运行库冲突（可能同时造成另外一些</a:t>
            </a:r>
            <a:r>
              <a:rPr lang="en-US" altLang="zh-CN"/>
              <a:t>error</a:t>
            </a:r>
            <a:r>
              <a:rPr lang="zh-CN" altLang="en-US"/>
              <a:t>），修改</a:t>
            </a:r>
            <a:r>
              <a:rPr lang="en-US" altLang="zh-CN">
                <a:sym typeface="+mn-ea"/>
              </a:rPr>
              <a:t>vosm_smbuilding.lib</a:t>
            </a:r>
            <a:r>
              <a:rPr lang="zh-CN" altLang="en-US">
                <a:sym typeface="+mn-ea"/>
              </a:rPr>
              <a:t>的格式改成</a:t>
            </a:r>
            <a:r>
              <a:rPr lang="en-US" altLang="zh-CN">
                <a:sym typeface="+mn-ea"/>
              </a:rPr>
              <a:t>MTD</a:t>
            </a:r>
            <a:r>
              <a:rPr lang="zh-CN" altLang="en-US">
                <a:sym typeface="+mn-ea"/>
              </a:rPr>
              <a:t>即解决，若修改</a:t>
            </a:r>
            <a:r>
              <a:rPr lang="en-US" altLang="zh-CN">
                <a:sym typeface="+mn-ea"/>
              </a:rPr>
              <a:t>vo_testsmfitting</a:t>
            </a:r>
            <a:r>
              <a:rPr lang="zh-CN" altLang="en-US">
                <a:sym typeface="+mn-ea"/>
              </a:rPr>
              <a:t>，由于改程序中引用了</a:t>
            </a:r>
            <a:r>
              <a:rPr lang="en-US" altLang="zh-CN">
                <a:sym typeface="+mn-ea"/>
              </a:rPr>
              <a:t>opencv</a:t>
            </a:r>
            <a:r>
              <a:rPr lang="zh-CN" altLang="en-US">
                <a:sym typeface="+mn-ea"/>
              </a:rPr>
              <a:t>的运行库为</a:t>
            </a:r>
            <a:r>
              <a:rPr lang="en-US" altLang="zh-CN">
                <a:sym typeface="+mn-ea"/>
              </a:rPr>
              <a:t>MTD</a:t>
            </a:r>
            <a:r>
              <a:rPr lang="zh-CN" altLang="en-US">
                <a:sym typeface="+mn-ea"/>
              </a:rPr>
              <a:t>的，则需要将</a:t>
            </a:r>
            <a:r>
              <a:rPr lang="en-US" altLang="zh-CN">
                <a:sym typeface="+mn-ea"/>
              </a:rPr>
              <a:t>opencv</a:t>
            </a:r>
            <a:r>
              <a:rPr lang="zh-CN" altLang="en-US">
                <a:sym typeface="+mn-ea"/>
              </a:rPr>
              <a:t>的运行库做修改。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4417695"/>
            <a:ext cx="11908790" cy="2328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C:\Users\Administrator\Desktop\6.png6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4295" y="126365"/>
            <a:ext cx="11972290" cy="13296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7320" y="1546860"/>
            <a:ext cx="1170241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</a:t>
            </a:r>
            <a:r>
              <a:rPr lang="en-US" altLang="zh-CN"/>
              <a:t>boost</a:t>
            </a:r>
            <a:r>
              <a:rPr lang="zh-CN" altLang="en-US"/>
              <a:t>出现问题，编译了</a:t>
            </a:r>
            <a:r>
              <a:rPr lang="en-US" altLang="zh-CN"/>
              <a:t>32</a:t>
            </a:r>
            <a:r>
              <a:rPr lang="zh-CN" altLang="en-US"/>
              <a:t>位的库，但项目要求是</a:t>
            </a:r>
            <a:r>
              <a:rPr lang="en-US" altLang="zh-CN"/>
              <a:t>64</a:t>
            </a:r>
            <a:r>
              <a:rPr lang="zh-CN" altLang="en-US"/>
              <a:t>位的库。</a:t>
            </a:r>
            <a:endParaRPr lang="zh-CN" altLang="en-US"/>
          </a:p>
          <a:p>
            <a:r>
              <a:rPr lang="zh-CN" altLang="en-US"/>
              <a:t>网上查找参考得：</a:t>
            </a:r>
            <a:endParaRPr lang="zh-CN" altLang="en-US"/>
          </a:p>
          <a:p>
            <a:r>
              <a:rPr lang="zh-CN" altLang="en-US"/>
              <a:t>                                  bjam stage --toolset=msvc-12.0 --without-graph --without-graph_parallel --without-math --without-mpi --without-serialization --without-wave --without-test --without-program_options --without-serialization --without-signals --stagedir=".\bin\vc12_x64" link=static runtime-link=shared threading=multi debug release address-model=64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122555"/>
            <a:ext cx="12052300" cy="3083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0980" y="3511550"/>
            <a:ext cx="1127061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在按上述方法编译好</a:t>
            </a:r>
            <a:r>
              <a:rPr lang="en-US" altLang="zh-CN"/>
              <a:t>boost</a:t>
            </a:r>
            <a:r>
              <a:rPr lang="zh-CN" altLang="en-US"/>
              <a:t>后，出现</a:t>
            </a:r>
            <a:r>
              <a:rPr lang="en-US" altLang="zh-CN"/>
              <a:t>error</a:t>
            </a:r>
            <a:r>
              <a:rPr lang="zh-CN" altLang="en-US"/>
              <a:t>。百度得，</a:t>
            </a:r>
            <a:r>
              <a:rPr lang="en-US" altLang="zh-CN"/>
              <a:t>boost</a:t>
            </a:r>
            <a:r>
              <a:rPr lang="zh-CN" altLang="en-US"/>
              <a:t>的编译时</a:t>
            </a:r>
            <a:r>
              <a:rPr lang="zh-CN" altLang="en-US">
                <a:sym typeface="+mn-ea"/>
              </a:rPr>
              <a:t> runtime-link=shared 选择错误，改成</a:t>
            </a:r>
            <a:r>
              <a:rPr lang="en-US" altLang="zh-CN">
                <a:sym typeface="+mn-ea"/>
              </a:rPr>
              <a:t>static</a:t>
            </a:r>
            <a:r>
              <a:rPr lang="zh-CN" altLang="en-US">
                <a:sym typeface="+mn-ea"/>
              </a:rPr>
              <a:t>后，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编译成功。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00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234950"/>
            <a:ext cx="6095365" cy="4571365"/>
          </a:xfrm>
          <a:prstGeom prst="rect">
            <a:avLst/>
          </a:prstGeom>
        </p:spPr>
      </p:pic>
      <p:pic>
        <p:nvPicPr>
          <p:cNvPr id="6" name="图片 5" descr="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221615"/>
            <a:ext cx="6095365" cy="4571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WPS 演示</Application>
  <PresentationFormat>宽屏</PresentationFormat>
  <Paragraphs>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编译VOSM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9</cp:revision>
  <dcterms:created xsi:type="dcterms:W3CDTF">2015-05-05T08:02:00Z</dcterms:created>
  <dcterms:modified xsi:type="dcterms:W3CDTF">2016-04-15T05:21:48Z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