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0"/>
    <p:restoredTop sz="94709"/>
  </p:normalViewPr>
  <p:slideViewPr>
    <p:cSldViewPr snapToGrid="0" snapToObjects="1">
      <p:cViewPr varScale="1">
        <p:scale>
          <a:sx n="143" d="100"/>
          <a:sy n="143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71B3-2375-7440-904A-9F54947F2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DD11-05E9-F846-ADC8-74B8866DF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BEB1-04B6-4B42-949F-1F101789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7AE0-9EDA-F949-B646-509436A7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3407-7E2D-7F43-8CF8-CC88A1EB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2A68-60B5-9F42-A9CE-DDB9EDFC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0B5CB-3453-6241-A893-7FC5CFD5F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1E58-0DC7-134E-8FA8-72D8E02E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1C1F-5B00-6745-B4E7-7AE88421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34CE6-5804-574D-9F5C-B737CDAB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5E3C-9D76-6940-9435-15B92A037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9ED91-C25D-9E42-A4F9-AEC78E604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0127B-8235-1049-8376-69AB9412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AE52-D02D-B44E-8D36-646E49C7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7594-6084-1A41-9234-79FFC94A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3D2E-D9E4-9044-81A1-57CB3377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9BEAE-37C4-AE48-9824-A508727D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F2BB5-F214-D041-A333-337CA19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E890-BD8B-054B-B466-A8F23C21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05C38-401F-8D4E-9DBA-95D72C1E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BAE6-27ED-014D-A27C-9399C168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141FF-8765-FC46-84B2-D8D6E73D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1FCEE-6E37-224E-BF5B-476B9444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0060-C08C-0C4E-9203-6D037AAE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4B420-49C4-8244-975D-0C55B20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5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230F-910D-C14B-BB46-599D24F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1CFD-F5C3-784F-AD52-0ADCD64CA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AF3A1-B33E-CF44-87DB-9FD1738D3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A2954-49C6-F147-9985-90B3C141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DDA1D-9534-4742-88AD-5BDCA8C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8ED27-56FE-0F45-A3E3-E32518F5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3AB9-87F2-9E45-AAB4-58FA93B5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3BE90-70C8-0449-8625-C799B23F3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D8D8C-9EEC-0A46-A3B5-652CE7FBC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80A43-00F5-D949-AC5F-AE41E62C5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9CD41-3898-D946-B9E3-2D92C4573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29ED0-F695-704A-BB33-92F97EE2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4DE25-1ADF-474B-8834-C634522C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05D0C-44F5-3A4B-951A-0968371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7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FF33-4D75-5F4F-BA9D-3F5610F3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75698-1050-8248-BD49-7610FF2F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E58C2-703C-8843-8AEC-58532A1E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A6305-A582-674C-B64C-735282ED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920C6-AB95-7443-88EE-2E921047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68606-C1FF-0C49-B775-76625C43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BE8F-D4B8-684B-AF03-AB101E0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14B-F5DD-B040-8615-B89EA6A0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E861-B9C7-804B-90D0-7375E4B0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3295F-AACF-3349-AB5A-55BA76F7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82345-6993-3F4F-9D8B-FB2F08D2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671A-7D42-3B41-90E2-1473BD3A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9F84D-6F6D-F84C-B1D5-B3775390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819C-7750-5644-B166-70AF999F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0509-2B92-434D-9BAC-46A80C179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F886-874F-9C40-B371-57F880BFD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A56F3-4730-7347-87F8-B40479DA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8D0E7-0EB6-A144-A899-02408F55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E81A6-E8A5-904E-BF0F-CBA2714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33ED6-403D-1246-B922-8AC909FD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EC5F-B71F-E14F-B595-866AC754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BCF3-7CDE-A544-849E-17F61ED76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0B9C-42AA-D94C-BDE5-C84C391EFE3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A206-A8EE-5D4C-934E-8A5A4FF95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E3CB-7E65-7D4A-A034-74E2EE83E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101B6-7402-884E-BF72-D2E96934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0431-7E42-EE42-9806-F62BD5EF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9198"/>
          </a:xfrm>
        </p:spPr>
        <p:txBody>
          <a:bodyPr/>
          <a:lstStyle/>
          <a:p>
            <a:r>
              <a:rPr lang="en-IN" b="1" i="0" u="none" strike="noStrike" dirty="0">
                <a:solidFill>
                  <a:srgbClr val="3C4858"/>
                </a:solidFill>
                <a:effectLst/>
                <a:latin typeface="Nunito" pitchFamily="2" charset="77"/>
              </a:rPr>
              <a:t>Data Analytics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73E80-0F0D-8847-A5D2-6A5AEE55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38"/>
            <a:ext cx="9144000" cy="1990894"/>
          </a:xfrm>
        </p:spPr>
        <p:txBody>
          <a:bodyPr/>
          <a:lstStyle/>
          <a:p>
            <a:r>
              <a:rPr lang="en-US" dirty="0"/>
              <a:t>Phone buying analytics guide for everyone.</a:t>
            </a:r>
          </a:p>
          <a:p>
            <a:r>
              <a:rPr lang="en-US" dirty="0"/>
              <a:t>Makes your life easier.</a:t>
            </a:r>
          </a:p>
          <a:p>
            <a:endParaRPr lang="en-US" dirty="0"/>
          </a:p>
          <a:p>
            <a:pPr algn="r"/>
            <a:r>
              <a:rPr lang="en-US" dirty="0"/>
              <a:t>- </a:t>
            </a:r>
            <a:r>
              <a:rPr lang="en-US" dirty="0" err="1"/>
              <a:t>Kushagra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333307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76" y="1207061"/>
            <a:ext cx="10515600" cy="15361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Phone Type?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Phone OS?</a:t>
            </a:r>
          </a:p>
          <a:p>
            <a:r>
              <a:rPr lang="en-US" sz="2400" dirty="0">
                <a:solidFill>
                  <a:srgbClr val="FFC000"/>
                </a:solidFill>
              </a:rPr>
              <a:t>Phone Brands?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2C6DA2-F342-9940-AFED-478AC304F00E}"/>
              </a:ext>
            </a:extLst>
          </p:cNvPr>
          <p:cNvSpPr txBox="1">
            <a:spLocks/>
          </p:cNvSpPr>
          <p:nvPr/>
        </p:nvSpPr>
        <p:spPr>
          <a:xfrm>
            <a:off x="1250576" y="2743200"/>
            <a:ext cx="10515600" cy="221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We have two phone types basic feature phone and smart phone. </a:t>
            </a:r>
            <a:r>
              <a:rPr lang="en-US" sz="2400" dirty="0">
                <a:solidFill>
                  <a:srgbClr val="00B050"/>
                </a:solidFill>
              </a:rPr>
              <a:t>Decision: Smart Phone</a:t>
            </a:r>
          </a:p>
          <a:p>
            <a:r>
              <a:rPr lang="en-US" sz="2400" dirty="0"/>
              <a:t>We have apple </a:t>
            </a:r>
            <a:r>
              <a:rPr lang="en-US" sz="2400" dirty="0" err="1"/>
              <a:t>os</a:t>
            </a:r>
            <a:r>
              <a:rPr lang="en-US" sz="2400" dirty="0"/>
              <a:t>, android, windows, </a:t>
            </a:r>
            <a:r>
              <a:rPr lang="en-US" sz="2400" dirty="0" err="1"/>
              <a:t>linux</a:t>
            </a:r>
            <a:r>
              <a:rPr lang="en-US" sz="2400" dirty="0"/>
              <a:t> etc. </a:t>
            </a:r>
            <a:r>
              <a:rPr lang="en-US" sz="2400" dirty="0">
                <a:solidFill>
                  <a:srgbClr val="00B050"/>
                </a:solidFill>
              </a:rPr>
              <a:t>Decision: Android</a:t>
            </a:r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Decision: Samsung, OnePlus, Nothing, </a:t>
            </a:r>
            <a:r>
              <a:rPr lang="en-US" sz="2400" dirty="0" err="1">
                <a:solidFill>
                  <a:srgbClr val="00B050"/>
                </a:solidFill>
              </a:rPr>
              <a:t>Realme</a:t>
            </a:r>
            <a:r>
              <a:rPr lang="en-US" sz="2400" dirty="0">
                <a:solidFill>
                  <a:srgbClr val="00B050"/>
                </a:solidFill>
              </a:rPr>
              <a:t>, Mi, Oppo, Vivo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28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49775"/>
            <a:ext cx="10515600" cy="234592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Price range for phone?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Refurbished or new?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Full payment or EMI/Loan from Bank/Borrow from family or Friend?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Mode of payment?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What are phone brands which your friends/colleagues have?</a:t>
            </a:r>
          </a:p>
          <a:p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5BE572-E00F-2440-BFC9-DF3BBC785A28}"/>
              </a:ext>
            </a:extLst>
          </p:cNvPr>
          <p:cNvSpPr txBox="1">
            <a:spLocks/>
          </p:cNvSpPr>
          <p:nvPr/>
        </p:nvSpPr>
        <p:spPr>
          <a:xfrm>
            <a:off x="1676400" y="3429000"/>
            <a:ext cx="10515600" cy="221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Decision: 25k -25k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Decision: New Handset</a:t>
            </a: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Decision: Full payment or EMI</a:t>
            </a:r>
          </a:p>
          <a:p>
            <a:r>
              <a:rPr lang="en-US" sz="2000" dirty="0">
                <a:solidFill>
                  <a:srgbClr val="00B050"/>
                </a:solidFill>
              </a:rPr>
              <a:t>Online Payment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Oneplus</a:t>
            </a:r>
            <a:r>
              <a:rPr lang="en-US" sz="2000" dirty="0">
                <a:solidFill>
                  <a:srgbClr val="00B050"/>
                </a:solidFill>
              </a:rPr>
              <a:t>, Samsung Decision: OnePlus, Samsung, Mi, </a:t>
            </a:r>
            <a:r>
              <a:rPr lang="en-US" sz="2000" dirty="0" err="1">
                <a:solidFill>
                  <a:srgbClr val="00B050"/>
                </a:solidFill>
              </a:rPr>
              <a:t>Realme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9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83076"/>
            <a:ext cx="10515600" cy="141135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Minimum Required Features?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Wanted Features?</a:t>
            </a:r>
          </a:p>
          <a:p>
            <a:r>
              <a:rPr lang="en-US" sz="2000" dirty="0">
                <a:solidFill>
                  <a:srgbClr val="FFC000"/>
                </a:solidFill>
              </a:rPr>
              <a:t>Features if not there then also it’s manageable?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5BE572-E00F-2440-BFC9-DF3BBC785A28}"/>
              </a:ext>
            </a:extLst>
          </p:cNvPr>
          <p:cNvSpPr txBox="1">
            <a:spLocks/>
          </p:cNvSpPr>
          <p:nvPr/>
        </p:nvSpPr>
        <p:spPr>
          <a:xfrm>
            <a:off x="1676400" y="2494430"/>
            <a:ext cx="10515600" cy="399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Minimum Features: 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Camera 12MP Selfie and Rear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60W Charging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5000MaH battery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</a:t>
            </a:r>
            <a:r>
              <a:rPr lang="en-US" sz="2000" dirty="0" err="1">
                <a:solidFill>
                  <a:srgbClr val="00B050"/>
                </a:solidFill>
              </a:rPr>
              <a:t>Amoled</a:t>
            </a:r>
            <a:r>
              <a:rPr lang="en-US" sz="2000" dirty="0">
                <a:solidFill>
                  <a:srgbClr val="00B050"/>
                </a:solidFill>
              </a:rPr>
              <a:t> Display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5G enabled, Processor of 800 series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Wants: 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Front Finger Print Scanner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Multiple Camera Setup</a:t>
            </a:r>
          </a:p>
          <a:p>
            <a:r>
              <a:rPr lang="en-US" sz="2000" dirty="0">
                <a:solidFill>
                  <a:srgbClr val="00B050"/>
                </a:solidFill>
              </a:rPr>
              <a:t>Extra (if possible):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NFC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Wireless Charging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	Macro Camera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2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00099"/>
            <a:ext cx="10515600" cy="2563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What price phone you are already using?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What price phone your friends/colleagues have?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Best Payment Mode?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Are there any feature which can replace other or downsize other feature?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What color will suit your personality and status?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FC000"/>
                </a:solidFill>
              </a:rPr>
              <a:t>Best place to buy store, online, or </a:t>
            </a:r>
            <a:r>
              <a:rPr lang="en-US" sz="2000" dirty="0" err="1">
                <a:solidFill>
                  <a:srgbClr val="FFC000"/>
                </a:solidFill>
              </a:rPr>
              <a:t>olx</a:t>
            </a:r>
            <a:r>
              <a:rPr lang="en-US" sz="2000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3E520-A4E2-D141-87D0-F4E945FF3578}"/>
              </a:ext>
            </a:extLst>
          </p:cNvPr>
          <p:cNvSpPr txBox="1">
            <a:spLocks/>
          </p:cNvSpPr>
          <p:nvPr/>
        </p:nvSpPr>
        <p:spPr>
          <a:xfrm>
            <a:off x="1676400" y="3630706"/>
            <a:ext cx="10515600" cy="25639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B050"/>
                </a:solidFill>
              </a:rPr>
              <a:t>Redmi note 9 pro Decision: Won’t but Redmi (mi is fine), Oppo, Vivo (brand value)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Above 30k Decision: Above 30 – 35 k</a:t>
            </a:r>
          </a:p>
          <a:p>
            <a:r>
              <a:rPr lang="en-US" sz="2000" dirty="0">
                <a:solidFill>
                  <a:srgbClr val="00B050"/>
                </a:solidFill>
              </a:rPr>
              <a:t>Offers in Online Mode Decision: Online Payment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If fast charging above 60w can have low battery around 4000MaH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Decision: Black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Decision: Amazon or Flipkart as there are offer (Official website also has offer but not to buy from official website as it is difficult to return or exchange if required.</a:t>
            </a:r>
          </a:p>
        </p:txBody>
      </p:sp>
    </p:spTree>
    <p:extLst>
      <p:ext uri="{BB962C8B-B14F-4D97-AF65-F5344CB8AC3E}">
        <p14:creationId xmlns:p14="http://schemas.microsoft.com/office/powerpoint/2010/main" val="257960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718" y="13415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After Analyzing all the data one plus 9r seems to be the best phone to choose.</a:t>
            </a:r>
            <a:br>
              <a:rPr lang="en-US" dirty="0"/>
            </a:br>
            <a:r>
              <a:rPr lang="en-US" dirty="0"/>
              <a:t>There is Mi 11x and </a:t>
            </a:r>
            <a:r>
              <a:rPr lang="en-US" dirty="0" err="1"/>
              <a:t>Realme</a:t>
            </a:r>
            <a:r>
              <a:rPr lang="en-US" dirty="0"/>
              <a:t> GT neo 2 also in range.</a:t>
            </a:r>
          </a:p>
          <a:p>
            <a:pPr marL="0" indent="0">
              <a:buNone/>
            </a:pPr>
            <a:r>
              <a:rPr lang="en-US" dirty="0"/>
              <a:t>But </a:t>
            </a:r>
            <a:r>
              <a:rPr lang="en-US" dirty="0" err="1"/>
              <a:t>Oneplus</a:t>
            </a:r>
            <a:r>
              <a:rPr lang="en-US" dirty="0"/>
              <a:t> is much valued brand, price is 35k and it has got 65w fast charging and has little low battery which is fine as it will charge fast.</a:t>
            </a:r>
          </a:p>
          <a:p>
            <a:pPr marL="0" indent="0">
              <a:buNone/>
            </a:pPr>
            <a:r>
              <a:rPr lang="en-US" dirty="0"/>
              <a:t>Both Front and rear camera are above 12 </a:t>
            </a:r>
            <a:r>
              <a:rPr lang="en-US" dirty="0" err="1"/>
              <a:t>mp</a:t>
            </a:r>
            <a:r>
              <a:rPr lang="en-US" dirty="0"/>
              <a:t>, macro camera is better in mi and selfie is better in </a:t>
            </a:r>
            <a:r>
              <a:rPr lang="en-US" dirty="0" err="1"/>
              <a:t>realme</a:t>
            </a:r>
            <a:r>
              <a:rPr lang="en-US" dirty="0"/>
              <a:t> but front finger print is in </a:t>
            </a:r>
            <a:r>
              <a:rPr lang="en-US" dirty="0" err="1"/>
              <a:t>oneplus</a:t>
            </a:r>
            <a:r>
              <a:rPr lang="en-US" dirty="0"/>
              <a:t> 9r which is more imp.</a:t>
            </a:r>
          </a:p>
          <a:p>
            <a:pPr marL="0" indent="0">
              <a:buNone/>
            </a:pPr>
            <a:r>
              <a:rPr lang="en-US" dirty="0"/>
              <a:t>Amazon seems to have better offers when done full payment. </a:t>
            </a:r>
          </a:p>
          <a:p>
            <a:pPr marL="0" indent="0">
              <a:buNone/>
            </a:pPr>
            <a:r>
              <a:rPr lang="en-US" dirty="0"/>
              <a:t>Hence </a:t>
            </a:r>
            <a:r>
              <a:rPr lang="en-US" dirty="0" err="1"/>
              <a:t>Oneplus</a:t>
            </a:r>
            <a:r>
              <a:rPr lang="en-US" dirty="0"/>
              <a:t> 9r buying will full </a:t>
            </a:r>
            <a:r>
              <a:rPr lang="en-US" dirty="0" err="1"/>
              <a:t>downpayment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E181-FAC2-E044-B095-5819E0C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04A46-A036-0D41-BFED-DF0A5381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on Amazon will get my phone in next 2 days.</a:t>
            </a:r>
            <a:br>
              <a:rPr lang="en-US" dirty="0"/>
            </a:br>
            <a:r>
              <a:rPr lang="en-US"/>
              <a:t>Thanks Analytics </a:t>
            </a:r>
            <a:r>
              <a:rPr lang="en-US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1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495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Office Theme</vt:lpstr>
      <vt:lpstr>Data Analytics Process</vt:lpstr>
      <vt:lpstr>PLAN</vt:lpstr>
      <vt:lpstr>PREPARE</vt:lpstr>
      <vt:lpstr>PROCESS</vt:lpstr>
      <vt:lpstr>ANALYZE</vt:lpstr>
      <vt:lpstr>SHARE</vt:lpstr>
      <vt:lpstr>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2023-01-30T18:38:06Z</dcterms:created>
  <dcterms:modified xsi:type="dcterms:W3CDTF">2023-01-31T18:36:28Z</dcterms:modified>
</cp:coreProperties>
</file>