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4"/>
  </p:notesMasterIdLst>
  <p:sldIdLst>
    <p:sldId id="301" r:id="rId2"/>
    <p:sldId id="257" r:id="rId3"/>
    <p:sldId id="302" r:id="rId4"/>
    <p:sldId id="303" r:id="rId5"/>
    <p:sldId id="304" r:id="rId6"/>
    <p:sldId id="288" r:id="rId7"/>
    <p:sldId id="289" r:id="rId8"/>
    <p:sldId id="290" r:id="rId9"/>
    <p:sldId id="293" r:id="rId10"/>
    <p:sldId id="296" r:id="rId11"/>
    <p:sldId id="297" r:id="rId12"/>
    <p:sldId id="305" r:id="rId13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1E1E20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2536"/>
    <p:restoredTop sz="95596"/>
  </p:normalViewPr>
  <p:slideViewPr>
    <p:cSldViewPr showGuides="1">
      <p:cViewPr>
        <p:scale>
          <a:sx n="70" d="100"/>
          <a:sy n="70" d="100"/>
        </p:scale>
        <p:origin x="-1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Header Placeholder 81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sz="1200" dirty="0"/>
          </a:p>
        </p:txBody>
      </p:sp>
      <p:sp>
        <p:nvSpPr>
          <p:cNvPr id="81923" name="Date Placeholder 819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US" sz="1200" dirty="0"/>
          </a:p>
        </p:txBody>
      </p:sp>
      <p:sp>
        <p:nvSpPr>
          <p:cNvPr id="81924" name="Slide Image Placeholder 8192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5" name="Text Placeholder 819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1926" name="Footer Placeholder 819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en-US" sz="1200" dirty="0"/>
          </a:p>
        </p:txBody>
      </p:sp>
      <p:sp>
        <p:nvSpPr>
          <p:cNvPr id="81927" name="Slide Number Placeholder 819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sz="1200" dirty="0"/>
              <a:pPr lvl="0"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2</a:t>
            </a:fld>
            <a:endParaRPr lang="en-US" sz="1200" dirty="0"/>
          </a:p>
        </p:txBody>
      </p:sp>
      <p:sp>
        <p:nvSpPr>
          <p:cNvPr id="112642" name="Slide Image Placeholder 1126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Text Placeholder 1126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CFA630-13BB-46C4-BD44-B2C5F9B66074}" type="datetimeFigureOut">
              <a:rPr lang="en-US" smtClean="0"/>
              <a:pPr/>
              <a:t>9/27/2023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857224" y="214290"/>
            <a:ext cx="7315200" cy="71596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latin typeface="Algerian" pitchFamily="82" charset="0"/>
              </a:rPr>
              <a:t>CUSTOMER SEGMENTATION      USING DATA SCIENCE</a:t>
            </a:r>
            <a:endParaRPr lang="ru-RU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298" y="1643050"/>
            <a:ext cx="5500726" cy="4191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800" dirty="0" smtClean="0"/>
              <a:t>TEAM MEMBERS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MOUSIKA.S(TEAM LEADER)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DURGA.K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YAMUNA.K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PRIYA DHARSHINI.S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NANDINI.M</a:t>
            </a:r>
            <a:endParaRPr lang="ru-RU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  <a:sym typeface="+mn-ea"/>
              </a:rPr>
              <a:t>Visualization of the clusters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utilize the method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tSNE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to generate a visualization of the clustering. t-Distributed Stochastic Neighbor Embedding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tSNE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is a dimensionality reduction technique that is particularly suited for displaying high-dimensional data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6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878" y="1554163"/>
            <a:ext cx="7514643" cy="45259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620"/>
            <a:ext cx="8686800" cy="841248"/>
          </a:xfrm>
        </p:spPr>
        <p:txBody>
          <a:bodyPr/>
          <a:lstStyle/>
          <a:p>
            <a:pPr algn="just"/>
            <a:r>
              <a:rPr lang="en-IN" dirty="0" smtClean="0"/>
              <a:t>                 </a:t>
            </a:r>
            <a:r>
              <a:rPr lang="en-IN" sz="4000" dirty="0" smtClean="0">
                <a:latin typeface="Castellar" pitchFamily="18" charset="0"/>
              </a:rPr>
              <a:t>THANK YOU…..</a:t>
            </a:r>
            <a:endParaRPr lang="en-US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7411"/>
          <p:cNvSpPr>
            <a:spLocks noGrp="1"/>
          </p:cNvSpPr>
          <p:nvPr>
            <p:ph type="title"/>
          </p:nvPr>
        </p:nvSpPr>
        <p:spPr>
          <a:xfrm>
            <a:off x="1009650" y="285728"/>
            <a:ext cx="7315200" cy="715963"/>
          </a:xfrm>
        </p:spPr>
        <p:txBody>
          <a:bodyPr anchor="ctr" anchorCtr="0">
            <a:normAutofit/>
          </a:bodyPr>
          <a:lstStyle/>
          <a:p>
            <a:r>
              <a:rPr lang="en-IN" altLang="ru-RU" sz="3700" dirty="0">
                <a:latin typeface="Algerian" pitchFamily="82" charset="0"/>
              </a:rPr>
              <a:t>CUSTOMER SEGMENTATION</a:t>
            </a:r>
          </a:p>
        </p:txBody>
      </p:sp>
      <p:sp>
        <p:nvSpPr>
          <p:cNvPr id="17413" name="Text Placeholder 17412"/>
          <p:cNvSpPr>
            <a:spLocks noGrp="1"/>
          </p:cNvSpPr>
          <p:nvPr>
            <p:ph idx="1"/>
          </p:nvPr>
        </p:nvSpPr>
        <p:spPr>
          <a:xfrm>
            <a:off x="285721" y="1500174"/>
            <a:ext cx="8643998" cy="485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x-none" sz="2000" dirty="0">
                <a:latin typeface="Arial" pitchFamily="34" charset="0"/>
                <a:cs typeface="Arial" pitchFamily="34" charset="0"/>
              </a:rPr>
              <a:t>Customer segmentation is a data-driven decision technique to classify customers into homogenous groups. </a:t>
            </a:r>
            <a:endParaRPr lang="en-IN" altLang="x-none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x-none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ru-RU" altLang="x-none" sz="2000" dirty="0">
                <a:latin typeface="Arial" pitchFamily="34" charset="0"/>
                <a:cs typeface="Arial" pitchFamily="34" charset="0"/>
              </a:rPr>
              <a:t>data based on which segmentation is done can be structured data (e.g., demographic data such as gender, age, and income) or unstructured data (e.g., social media data). </a:t>
            </a:r>
            <a:endParaRPr lang="en-IN" altLang="x-none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x-none" sz="2000" dirty="0" smtClean="0">
                <a:latin typeface="Arial" pitchFamily="34" charset="0"/>
                <a:cs typeface="Arial" pitchFamily="34" charset="0"/>
              </a:rPr>
              <a:t>Further </a:t>
            </a:r>
            <a:r>
              <a:rPr lang="ru-RU" altLang="x-none" sz="2000" dirty="0">
                <a:latin typeface="Arial" pitchFamily="34" charset="0"/>
                <a:cs typeface="Arial" pitchFamily="34" charset="0"/>
              </a:rPr>
              <a:t>data can be collected to identify customer groups, such as data on customers’ behavior (e.g., which websites customers visited) or data on </a:t>
            </a:r>
            <a:r>
              <a:rPr lang="ru-RU" altLang="x-none" sz="2000" dirty="0" smtClean="0">
                <a:latin typeface="Arial" pitchFamily="34" charset="0"/>
                <a:cs typeface="Arial" pitchFamily="34" charset="0"/>
              </a:rPr>
              <a:t>purchases.</a:t>
            </a:r>
            <a:endParaRPr lang="en-IN" altLang="x-none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0418"/>
          <p:cNvSpPr>
            <a:spLocks noGrp="1"/>
          </p:cNvSpPr>
          <p:nvPr>
            <p:ph idx="1"/>
          </p:nvPr>
        </p:nvSpPr>
        <p:spPr>
          <a:xfrm>
            <a:off x="428596" y="1554162"/>
            <a:ext cx="8358246" cy="53038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In this part you will need to understand the problem statement and create a document on what have you understood and how will you proceed ahead with solving the problem. 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Please </a:t>
            </a:r>
            <a:r>
              <a:rPr lang="en-US" sz="2400" dirty="0" smtClean="0"/>
              <a:t>think on a design and present in form of a document.​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 smtClean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sz="200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4282" y="28572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  </a:t>
            </a:r>
            <a:r>
              <a:rPr lang="en-US" sz="3100" dirty="0" smtClean="0">
                <a:latin typeface="Algerian" pitchFamily="82" charset="0"/>
              </a:rPr>
              <a:t> PROBLEM DEFINITION AND DESIGN THINKING</a:t>
            </a:r>
            <a:r>
              <a:rPr lang="en-US" dirty="0" smtClean="0"/>
              <a:t>​</a:t>
            </a:r>
            <a:br>
              <a:rPr lang="en-US" dirty="0" smtClean="0"/>
            </a:br>
            <a:r>
              <a:rPr lang="en-US" dirty="0" smtClean="0"/>
              <a:t>​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2918"/>
            <a:ext cx="8686800" cy="83820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 smtClean="0"/>
              <a:t>Different Types of Customer Segmentation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A Priori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Needs-based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Value-based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Demographic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Geographic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err="1" smtClean="0">
                <a:latin typeface="Arial" pitchFamily="34" charset="0"/>
                <a:cs typeface="Arial" pitchFamily="34" charset="0"/>
              </a:rPr>
              <a:t>Technographic</a:t>
            </a: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Behavioral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smtClean="0">
                <a:latin typeface="Arial" pitchFamily="34" charset="0"/>
                <a:cs typeface="Arial" pitchFamily="34" charset="0"/>
              </a:rPr>
              <a:t>Psychographic Segmentation</a:t>
            </a:r>
            <a:br>
              <a:rPr lang="en-US" sz="7400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4282" y="500042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PROBLEM DEFINITION</a:t>
            </a:r>
            <a:r>
              <a:rPr lang="en-US" dirty="0" smtClean="0"/>
              <a:t>:​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problem is to implement data science techniques to segment customers based on their behavior, preferences, and demographic attributes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The goal is to enable businesses to personalize marketing strategies and enhance customer satisfaction. </a:t>
            </a:r>
            <a:endParaRPr lang="en-US" sz="2800" dirty="0" smtClean="0"/>
          </a:p>
          <a:p>
            <a:r>
              <a:rPr lang="en-US" sz="2800" dirty="0" smtClean="0"/>
              <a:t>This</a:t>
            </a:r>
            <a:r>
              <a:rPr lang="en-US" sz="2800" dirty="0" smtClean="0"/>
              <a:t> project involves data collection, data preprocessing, feature engineering, clustering algorithms, visualization, and interpretation of results.​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/>
                <a:latin typeface="Algerian" pitchFamily="82" charset="0"/>
              </a:rPr>
              <a:t>Design Thinking</a:t>
            </a:r>
            <a:r>
              <a:rPr lang="en-US" b="1" i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Collection:</a:t>
            </a:r>
            <a:r>
              <a:rPr lang="en-US" dirty="0" smtClean="0"/>
              <a:t> Collect customer data, including attributes like purchase history, demographic information, and interaction behavior.</a:t>
            </a:r>
            <a:r>
              <a:rPr lang="en-US" dirty="0" smtClean="0"/>
              <a:t>​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Preprocessing:</a:t>
            </a:r>
            <a:r>
              <a:rPr lang="en-US" dirty="0" smtClean="0"/>
              <a:t> Clean and preprocess the data, handle missing values, and convert categorical features into numerical representations.</a:t>
            </a:r>
            <a:r>
              <a:rPr lang="en-US" dirty="0" smtClean="0"/>
              <a:t>​</a:t>
            </a:r>
          </a:p>
          <a:p>
            <a:r>
              <a:rPr lang="en-US" b="1" dirty="0" smtClean="0"/>
              <a:t>Feature </a:t>
            </a:r>
            <a:r>
              <a:rPr lang="en-US" b="1" dirty="0" smtClean="0"/>
              <a:t>Engineering: </a:t>
            </a:r>
            <a:r>
              <a:rPr lang="en-US" dirty="0" smtClean="0"/>
              <a:t>Create additional features that capture customer behavior and preferences, such as total spending, frequency of purchases, etc.​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Clustering Algorithms: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 Apply clustering algorithms like K-Means, DBSCAN, or hierarchical clustering to segment customers.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​</a:t>
            </a:r>
          </a:p>
          <a:p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Visualization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Visualize the customer segments using techniques like scatter plots, bar charts,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heat maps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​</a:t>
            </a:r>
          </a:p>
          <a:p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Interpretation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Analyze and interpret the characteristics of each customer segment to derive actionable insights for marketing strategies.​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Y IMAGE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71" r="22971"/>
          <a:stretch>
            <a:fillRect/>
          </a:stretch>
        </p:blipFill>
        <p:spPr>
          <a:xfrm>
            <a:off x="214282" y="2714620"/>
            <a:ext cx="8643998" cy="39290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0"/>
            <a:ext cx="6715172" cy="9286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Explorative Data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00034" y="1071546"/>
            <a:ext cx="8643966" cy="76835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How many occurrences were recorded on each day in the web analysis?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Features of the visitors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take the most significant characteristics of each visitor and combine them into a table.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Page views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Visits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purchased products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products in the shopping cart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Total expenditure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Expenditure per visit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Pageviews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 visit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Shopping cart actions per visit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271</Words>
  <Application>WPS Presentation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CUSTOMER SEGMENTATION      USING DATA SCIENCE</vt:lpstr>
      <vt:lpstr>CUSTOMER SEGMENTATION</vt:lpstr>
      <vt:lpstr>   PROBLEM DEFINITION AND DESIGN THINKING​ ​ </vt:lpstr>
      <vt:lpstr>Different Types of Customer Segmentation  </vt:lpstr>
      <vt:lpstr>PROBLEM DEFINITION:​</vt:lpstr>
      <vt:lpstr>Design Thinking:</vt:lpstr>
      <vt:lpstr>Slide 7</vt:lpstr>
      <vt:lpstr>Explorative Data Analysis</vt:lpstr>
      <vt:lpstr>Features of the visitors</vt:lpstr>
      <vt:lpstr>Visualization of the clusters </vt:lpstr>
      <vt:lpstr>Slide 11</vt:lpstr>
      <vt:lpstr>                 THANK YOU…..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ELCOT</cp:lastModifiedBy>
  <cp:revision>232</cp:revision>
  <dcterms:created xsi:type="dcterms:W3CDTF">2007-04-02T02:11:00Z</dcterms:created>
  <dcterms:modified xsi:type="dcterms:W3CDTF">2023-09-27T13:11:02Z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3805C8D7F01A4DF5864C41FFC5D518EB</vt:lpwstr>
  </property>
  <property fmtid="{D5CDD505-2E9C-101B-9397-08002B2CF9AE}" pid="3" name="KSOProductBuildVer">
    <vt:lpwstr>1033-11.2.0.11516</vt:lpwstr>
  </property>
</Properties>
</file>