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51CABC-A447-4D30-8B7C-A09BE82A030A}" v="236" dt="2024-01-18T12:06:59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27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a Gorin" userId="72f20afc1e74a8eb" providerId="Windows Live" clId="Web-{6F51CABC-A447-4D30-8B7C-A09BE82A030A}"/>
    <pc:docChg chg="addSld modSld">
      <pc:chgData name="Nikita Gorin" userId="72f20afc1e74a8eb" providerId="Windows Live" clId="Web-{6F51CABC-A447-4D30-8B7C-A09BE82A030A}" dt="2024-01-18T12:06:59.699" v="232" actId="20577"/>
      <pc:docMkLst>
        <pc:docMk/>
      </pc:docMkLst>
      <pc:sldChg chg="modSp">
        <pc:chgData name="Nikita Gorin" userId="72f20afc1e74a8eb" providerId="Windows Live" clId="Web-{6F51CABC-A447-4D30-8B7C-A09BE82A030A}" dt="2024-01-18T12:02:21.270" v="66" actId="20577"/>
        <pc:sldMkLst>
          <pc:docMk/>
          <pc:sldMk cId="1351651579" sldId="256"/>
        </pc:sldMkLst>
        <pc:spChg chg="mod">
          <ac:chgData name="Nikita Gorin" userId="72f20afc1e74a8eb" providerId="Windows Live" clId="Web-{6F51CABC-A447-4D30-8B7C-A09BE82A030A}" dt="2024-01-18T12:01:23.425" v="20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Nikita Gorin" userId="72f20afc1e74a8eb" providerId="Windows Live" clId="Web-{6F51CABC-A447-4D30-8B7C-A09BE82A030A}" dt="2024-01-18T12:02:21.270" v="66" actId="20577"/>
          <ac:spMkLst>
            <pc:docMk/>
            <pc:sldMk cId="1351651579" sldId="256"/>
            <ac:spMk id="3" creationId="{00000000-0000-0000-0000-000000000000}"/>
          </ac:spMkLst>
        </pc:spChg>
      </pc:sldChg>
      <pc:sldChg chg="modSp new">
        <pc:chgData name="Nikita Gorin" userId="72f20afc1e74a8eb" providerId="Windows Live" clId="Web-{6F51CABC-A447-4D30-8B7C-A09BE82A030A}" dt="2024-01-18T12:06:59.699" v="232" actId="20577"/>
        <pc:sldMkLst>
          <pc:docMk/>
          <pc:sldMk cId="1878737780" sldId="257"/>
        </pc:sldMkLst>
        <pc:spChg chg="mod">
          <ac:chgData name="Nikita Gorin" userId="72f20afc1e74a8eb" providerId="Windows Live" clId="Web-{6F51CABC-A447-4D30-8B7C-A09BE82A030A}" dt="2024-01-18T12:03:00.568" v="78" actId="20577"/>
          <ac:spMkLst>
            <pc:docMk/>
            <pc:sldMk cId="1878737780" sldId="257"/>
            <ac:spMk id="2" creationId="{EB0CCF02-0038-EAF8-E36C-ABCCC24AB1DA}"/>
          </ac:spMkLst>
        </pc:spChg>
        <pc:spChg chg="mod">
          <ac:chgData name="Nikita Gorin" userId="72f20afc1e74a8eb" providerId="Windows Live" clId="Web-{6F51CABC-A447-4D30-8B7C-A09BE82A030A}" dt="2024-01-18T12:06:59.699" v="232" actId="20577"/>
          <ac:spMkLst>
            <pc:docMk/>
            <pc:sldMk cId="1878737780" sldId="257"/>
            <ac:spMk id="3" creationId="{B9416459-7413-F368-8DF4-AC1304F2C8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Проект </a:t>
            </a:r>
            <a:r>
              <a:rPr lang="ru-RU" dirty="0" smtClean="0">
                <a:cs typeface="Calibri Light"/>
              </a:rPr>
              <a:t>сборник клеточных автоматов</a:t>
            </a:r>
            <a:endParaRPr lang="ru-RU" dirty="0"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Главная цель этого проекта - показать основные клеточные автоматы</a:t>
            </a: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Для проекта мы выбрали идею «</a:t>
            </a:r>
            <a:r>
              <a:rPr lang="ru-RU" dirty="0" smtClean="0">
                <a:cs typeface="Calibri Light"/>
              </a:rPr>
              <a:t>Проект сборник клеточных автоматов</a:t>
            </a:r>
            <a:r>
              <a:rPr lang="ru-RU" dirty="0" smtClean="0"/>
              <a:t>». Эта идея подразумевает показ некоторых простых клеточных автоматов(</a:t>
            </a:r>
            <a:r>
              <a:rPr lang="ru-RU" dirty="0" smtClean="0"/>
              <a:t>Клеточный автомат - это модель, состоящая из сетки клеток, каждая из которых взаимодействует с ближайшими клетками на основе определенных правил, что приводит к изменению их состояний.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Основные цели: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Научиться работать в команде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Научиться работать с </a:t>
            </a:r>
            <a:r>
              <a:rPr lang="en-US" dirty="0" err="1" smtClean="0"/>
              <a:t>Pygame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Показать работу клеточных автоматов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Добавить в своё </a:t>
            </a:r>
            <a:r>
              <a:rPr lang="ru-RU" dirty="0" err="1" smtClean="0"/>
              <a:t>портфолио</a:t>
            </a:r>
            <a:r>
              <a:rPr lang="ru-RU" dirty="0" smtClean="0"/>
              <a:t> новый проект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19416" y="280975"/>
            <a:ext cx="6619080" cy="589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1880" y="59523"/>
            <a:ext cx="7183395" cy="634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52151" y="368406"/>
            <a:ext cx="8147222" cy="6110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73643" y="44651"/>
            <a:ext cx="6532606" cy="676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B0CCF02-0038-EAF8-E36C-ABCCC24A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cs typeface="Calibri Light"/>
              </a:rPr>
              <a:t>Вывод</a:t>
            </a:r>
            <a:endParaRPr lang="ru-RU" dirty="0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9416459-7413-F368-8DF4-AC1304F2C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ru-RU" dirty="0" smtClean="0">
                <a:cs typeface="Calibri"/>
              </a:rPr>
              <a:t>За время работы над проектом мы:</a:t>
            </a:r>
          </a:p>
          <a:p>
            <a:r>
              <a:rPr lang="ru-RU" dirty="0" smtClean="0">
                <a:cs typeface="Calibri"/>
              </a:rPr>
              <a:t>Научились </a:t>
            </a:r>
            <a:r>
              <a:rPr lang="ru-RU" dirty="0" smtClean="0">
                <a:cs typeface="Calibri"/>
              </a:rPr>
              <a:t>р</a:t>
            </a:r>
            <a:r>
              <a:rPr lang="ru-RU" dirty="0" smtClean="0">
                <a:cs typeface="Calibri"/>
              </a:rPr>
              <a:t>аботать в команде</a:t>
            </a:r>
            <a:endParaRPr lang="ru-RU" dirty="0">
              <a:cs typeface="Calibri"/>
            </a:endParaRPr>
          </a:p>
          <a:p>
            <a:r>
              <a:rPr lang="ru-RU" dirty="0" smtClean="0">
                <a:cs typeface="Calibri"/>
              </a:rPr>
              <a:t>Научились работать с библиотекой </a:t>
            </a:r>
            <a:r>
              <a:rPr lang="en-US" dirty="0" err="1" smtClean="0">
                <a:cs typeface="Calibri"/>
              </a:rPr>
              <a:t>Pygame</a:t>
            </a:r>
            <a:endParaRPr lang="en-US" dirty="0" smtClean="0">
              <a:cs typeface="Calibri"/>
            </a:endParaRPr>
          </a:p>
          <a:p>
            <a:r>
              <a:rPr lang="ru-RU" dirty="0" smtClean="0">
                <a:cs typeface="Calibri"/>
              </a:rPr>
              <a:t>Научились работать с </a:t>
            </a:r>
            <a:r>
              <a:rPr lang="en-US" dirty="0" err="1" smtClean="0">
                <a:cs typeface="Calibri"/>
              </a:rPr>
              <a:t>GitHub</a:t>
            </a:r>
            <a:endParaRPr lang="en-US" dirty="0" smtClean="0">
              <a:cs typeface="Calibri"/>
            </a:endParaRPr>
          </a:p>
          <a:p>
            <a:r>
              <a:rPr lang="ru-RU" dirty="0" smtClean="0">
                <a:cs typeface="Calibri"/>
              </a:rPr>
              <a:t>Улучшили навыки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xmlns="" val="187873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4" name="Содержимое 3" descr="2248_60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6151" y="1345414"/>
            <a:ext cx="6483179" cy="518654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111</Words>
  <Application>Microsoft Office PowerPoint</Application>
  <PresentationFormat>Произвольный</PresentationFormat>
  <Paragraphs>17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Проект сборник клеточных автоматов</vt:lpstr>
      <vt:lpstr>Введение</vt:lpstr>
      <vt:lpstr>Цели</vt:lpstr>
      <vt:lpstr>Слайд 4</vt:lpstr>
      <vt:lpstr>Слайд 5</vt:lpstr>
      <vt:lpstr>Слайд 6</vt:lpstr>
      <vt:lpstr>Слайд 7</vt:lpstr>
      <vt:lpstr>Вывод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Worldskills</cp:lastModifiedBy>
  <cp:revision>45</cp:revision>
  <dcterms:created xsi:type="dcterms:W3CDTF">2024-01-18T12:00:16Z</dcterms:created>
  <dcterms:modified xsi:type="dcterms:W3CDTF">2024-01-18T14:10:26Z</dcterms:modified>
</cp:coreProperties>
</file>