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3" r:id="rId2"/>
    <p:sldId id="404" r:id="rId3"/>
    <p:sldId id="405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31" r:id="rId30"/>
    <p:sldId id="43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938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3042-B79A-475C-A7E5-9E13FCEB927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44780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Data types specify the different sizes and values that can be stored in the variable.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962400" y="609600"/>
            <a:ext cx="13788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u="sng" dirty="0" smtClean="0"/>
              <a:t>Data types </a:t>
            </a:r>
            <a:endParaRPr lang="en-IN" sz="20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38100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4. Decrement(--):</a:t>
            </a:r>
            <a:r>
              <a:rPr lang="en-IN" dirty="0" smtClean="0"/>
              <a:t> It is used to decrement the value of an integer. It can be used in two separate ways: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371600" y="1295400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Post-decrement operator:</a:t>
            </a:r>
            <a:r>
              <a:rPr lang="en-IN" dirty="0" smtClean="0"/>
              <a:t> When placed after the variable name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371600" y="17526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Pre-decrement operator:</a:t>
            </a:r>
            <a:r>
              <a:rPr lang="en-IN" dirty="0" smtClean="0"/>
              <a:t> When placed before the variable name</a:t>
            </a:r>
            <a:endParaRPr lang="en-IN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0775" y="2695574"/>
            <a:ext cx="4900674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4876800"/>
            <a:ext cx="1143000" cy="1001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04800"/>
            <a:ext cx="807720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 smtClean="0"/>
              <a:t>5.Bitwise Complement(~):</a:t>
            </a:r>
            <a:r>
              <a:rPr lang="en-IN" dirty="0" smtClean="0"/>
              <a:t> This unary operator returns the one’s complement representation of the input value or operand, </a:t>
            </a:r>
            <a:r>
              <a:rPr lang="en-IN" dirty="0" err="1" smtClean="0"/>
              <a:t>i.e</a:t>
            </a:r>
            <a:r>
              <a:rPr lang="en-IN" dirty="0" smtClean="0"/>
              <a:t>, with all bits inverted, means it makes every 0 to 1, and every 1 to 0.</a:t>
            </a:r>
            <a:endParaRPr lang="en-IN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514600"/>
            <a:ext cx="46196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057400"/>
            <a:ext cx="8667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2095500"/>
            <a:ext cx="6191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2800" y="2819400"/>
            <a:ext cx="6667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81200" y="3352800"/>
            <a:ext cx="44577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57400" y="4114800"/>
            <a:ext cx="39147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057400" y="4724400"/>
            <a:ext cx="5638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219200"/>
            <a:ext cx="52101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3810000"/>
            <a:ext cx="120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858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Java arithmetic operators are used to perform addition, subtraction, multiplication, division and remainder operations.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09600" y="228600"/>
            <a:ext cx="2225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 smtClean="0"/>
              <a:t>Arithmetic operators </a:t>
            </a:r>
            <a:endParaRPr lang="en-IN" b="1" u="sng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905000"/>
            <a:ext cx="480328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685800"/>
            <a:ext cx="42957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3886200"/>
            <a:ext cx="23907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029200" y="350520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Output:</a:t>
            </a:r>
            <a:endParaRPr lang="en-IN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38200"/>
            <a:ext cx="79248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A </a:t>
            </a:r>
            <a:r>
              <a:rPr lang="en-IN" b="1" dirty="0" smtClean="0"/>
              <a:t>shift operator</a:t>
            </a:r>
            <a:r>
              <a:rPr lang="en-IN" dirty="0" smtClean="0"/>
              <a:t> performs bit manipulation on data by </a:t>
            </a:r>
            <a:r>
              <a:rPr lang="en-IN" b="1" dirty="0" smtClean="0"/>
              <a:t>shifting</a:t>
            </a:r>
            <a:r>
              <a:rPr lang="en-IN" dirty="0" smtClean="0"/>
              <a:t> the bits of its first operand right or left.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62000" y="304800"/>
            <a:ext cx="16649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000" b="1" u="sng" dirty="0" smtClean="0">
                <a:solidFill>
                  <a:prstClr val="black"/>
                </a:solidFill>
              </a:rPr>
              <a:t>Shift operator</a:t>
            </a:r>
            <a:endParaRPr lang="en-IN" sz="2000" u="sng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438400"/>
            <a:ext cx="73152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The Java left shift operator &lt;&lt; is used to shift all of the bits in a value to the left side of a specified number of times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14400" y="1905000"/>
            <a:ext cx="214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b="1" u="sng" dirty="0" smtClean="0">
                <a:solidFill>
                  <a:prstClr val="black"/>
                </a:solidFill>
              </a:rPr>
              <a:t>1. Left shift operator</a:t>
            </a:r>
            <a:endParaRPr lang="en-IN" u="sng" dirty="0">
              <a:solidFill>
                <a:prstClr val="black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4191000"/>
            <a:ext cx="24479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657600"/>
            <a:ext cx="52482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858000" y="373380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Output:</a:t>
            </a:r>
            <a:endParaRPr lang="en-IN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838200"/>
            <a:ext cx="80010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The Java right shift operator &gt;&gt; is used to move left operands value to right by the number of bits specified by the right operand.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762000" y="381000"/>
            <a:ext cx="2276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b="1" u="sng" dirty="0" smtClean="0">
                <a:solidFill>
                  <a:prstClr val="black"/>
                </a:solidFill>
              </a:rPr>
              <a:t>2. Right shift operator</a:t>
            </a:r>
            <a:endParaRPr lang="en-IN" u="sng" dirty="0">
              <a:solidFill>
                <a:prstClr val="black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590800"/>
            <a:ext cx="47339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4724400"/>
            <a:ext cx="22669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838200"/>
            <a:ext cx="792480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Relational Operators in Java are used to comparing two variables for equality, non-equality, greater than, less than, etc. Java relational operator always returns a </a:t>
            </a:r>
            <a:r>
              <a:rPr lang="en-IN" dirty="0" err="1" smtClean="0"/>
              <a:t>boolean</a:t>
            </a:r>
            <a:r>
              <a:rPr lang="en-IN" dirty="0" smtClean="0"/>
              <a:t> value – true or false.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85800" y="381000"/>
            <a:ext cx="2207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 smtClean="0"/>
              <a:t>Relational Operators </a:t>
            </a:r>
            <a:endParaRPr lang="en-IN" b="1" u="sng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590800"/>
            <a:ext cx="294361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57200"/>
            <a:ext cx="476834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3429000"/>
            <a:ext cx="24288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838200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Bitwise operators</a:t>
            </a:r>
            <a:r>
              <a:rPr lang="en-IN" dirty="0" smtClean="0"/>
              <a:t> are used to performing manipulation of individual bits of a number. 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38200" y="304800"/>
            <a:ext cx="20529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u="sng" dirty="0" smtClean="0"/>
              <a:t>Bitwise operators</a:t>
            </a:r>
            <a:endParaRPr lang="en-IN" sz="2000" u="sng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752600"/>
            <a:ext cx="389742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962399"/>
            <a:ext cx="1676400" cy="1999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3962400"/>
            <a:ext cx="1828800" cy="200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4600" y="3962400"/>
            <a:ext cx="1676400" cy="194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90600"/>
            <a:ext cx="699622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762000"/>
            <a:ext cx="502680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199" y="3810000"/>
            <a:ext cx="263434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685800"/>
            <a:ext cx="800100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A </a:t>
            </a:r>
            <a:r>
              <a:rPr lang="en-IN" b="1" dirty="0" smtClean="0"/>
              <a:t>logical operator</a:t>
            </a:r>
            <a:r>
              <a:rPr lang="en-IN" dirty="0" smtClean="0"/>
              <a:t> (sometimes called a “</a:t>
            </a:r>
            <a:r>
              <a:rPr lang="en-IN" b="1" dirty="0" smtClean="0"/>
              <a:t>Boolean operator</a:t>
            </a:r>
            <a:r>
              <a:rPr lang="en-IN" dirty="0" smtClean="0"/>
              <a:t>”) in </a:t>
            </a:r>
            <a:r>
              <a:rPr lang="en-IN" b="1" dirty="0" smtClean="0"/>
              <a:t>Java</a:t>
            </a:r>
            <a:r>
              <a:rPr lang="en-IN" dirty="0" smtClean="0"/>
              <a:t> programming is an </a:t>
            </a:r>
            <a:r>
              <a:rPr lang="en-IN" b="1" dirty="0" smtClean="0"/>
              <a:t>operator</a:t>
            </a:r>
            <a:r>
              <a:rPr lang="en-IN" dirty="0" smtClean="0"/>
              <a:t> that returns a </a:t>
            </a:r>
            <a:r>
              <a:rPr lang="en-IN" b="1" dirty="0" smtClean="0"/>
              <a:t>Boolean</a:t>
            </a:r>
            <a:r>
              <a:rPr lang="en-IN" dirty="0" smtClean="0"/>
              <a:t> result that's based on the </a:t>
            </a:r>
            <a:r>
              <a:rPr lang="en-IN" b="1" dirty="0" smtClean="0"/>
              <a:t>Boolean</a:t>
            </a:r>
            <a:r>
              <a:rPr lang="en-IN" dirty="0" smtClean="0"/>
              <a:t> result of one or two other expressions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762000" y="228600"/>
            <a:ext cx="1998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u="sng" dirty="0" smtClean="0"/>
              <a:t>Logical operators</a:t>
            </a:r>
            <a:endParaRPr lang="en-IN" sz="2000" u="sng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438400"/>
            <a:ext cx="390906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914400"/>
            <a:ext cx="471961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3352800"/>
            <a:ext cx="295148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81000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u="sng" dirty="0" smtClean="0"/>
              <a:t>Java Ternary Operator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066800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Java Ternary operator is used as one liner replacement for if-then-else statement. 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It is the only conditional operator which takes three operands .</a:t>
            </a:r>
            <a:endParaRPr lang="en-IN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590800"/>
            <a:ext cx="604818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799" y="914400"/>
            <a:ext cx="494752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3428999"/>
            <a:ext cx="2667000" cy="16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762000"/>
            <a:ext cx="792480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 smtClean="0"/>
              <a:t>Assignment operators</a:t>
            </a:r>
            <a:r>
              <a:rPr lang="en-IN" dirty="0" smtClean="0"/>
              <a:t> are used in </a:t>
            </a:r>
            <a:r>
              <a:rPr lang="en-IN" b="1" dirty="0" smtClean="0"/>
              <a:t>Java</a:t>
            </a:r>
            <a:r>
              <a:rPr lang="en-IN" dirty="0" smtClean="0"/>
              <a:t> to </a:t>
            </a:r>
            <a:r>
              <a:rPr lang="en-IN" b="1" dirty="0" smtClean="0"/>
              <a:t>assign</a:t>
            </a:r>
            <a:r>
              <a:rPr lang="en-IN" dirty="0" smtClean="0"/>
              <a:t> values to variables. For example, </a:t>
            </a:r>
            <a:r>
              <a:rPr lang="en-IN" dirty="0" err="1" smtClean="0"/>
              <a:t>int</a:t>
            </a:r>
            <a:r>
              <a:rPr lang="en-IN" dirty="0" smtClean="0"/>
              <a:t> age; age = 5; Here, = is the </a:t>
            </a:r>
            <a:r>
              <a:rPr lang="en-IN" b="1" dirty="0" smtClean="0"/>
              <a:t>assignment operator</a:t>
            </a:r>
            <a:r>
              <a:rPr lang="en-IN" dirty="0" smtClean="0"/>
              <a:t>. It assigns the value on its right to the variable on its left.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57200" y="304800"/>
            <a:ext cx="25747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u="sng" dirty="0" smtClean="0"/>
              <a:t>Assignment operators </a:t>
            </a:r>
            <a:endParaRPr lang="en-IN" sz="2000" b="1" u="sng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514600"/>
            <a:ext cx="261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3581400"/>
            <a:ext cx="193357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9300" y="838200"/>
            <a:ext cx="10287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9300" y="1371600"/>
            <a:ext cx="11049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1371600"/>
            <a:ext cx="8477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5" y="914400"/>
            <a:ext cx="11715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762000"/>
            <a:ext cx="73914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A </a:t>
            </a:r>
            <a:r>
              <a:rPr lang="en-IN" b="1" dirty="0" smtClean="0"/>
              <a:t>variable</a:t>
            </a:r>
            <a:r>
              <a:rPr lang="en-IN" dirty="0" smtClean="0"/>
              <a:t> is a piece of memory that can store a value and the value is which is stored in the memory is depending upon the it’s data type.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14400" y="228600"/>
            <a:ext cx="1235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u="sng" dirty="0" smtClean="0"/>
              <a:t>Variable</a:t>
            </a:r>
            <a:endParaRPr lang="en-IN" sz="24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779687"/>
            <a:ext cx="6629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following is the syntax to declare a variable in java</a:t>
            </a:r>
          </a:p>
          <a:p>
            <a:endParaRPr lang="en-US" dirty="0" smtClean="0"/>
          </a:p>
          <a:p>
            <a:r>
              <a:rPr lang="en-US" b="1" u="sng" dirty="0" smtClean="0"/>
              <a:t>Syntax: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 err="1" smtClean="0"/>
              <a:t>variablename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Ex: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r>
              <a:rPr lang="en-US" dirty="0" smtClean="0"/>
              <a:t>	float b;</a:t>
            </a:r>
          </a:p>
          <a:p>
            <a:r>
              <a:rPr lang="en-US" dirty="0" smtClean="0"/>
              <a:t>	char c;</a:t>
            </a:r>
          </a:p>
          <a:p>
            <a:r>
              <a:rPr lang="en-US" dirty="0" smtClean="0"/>
              <a:t>		etc…</a:t>
            </a:r>
          </a:p>
          <a:p>
            <a:endParaRPr lang="en-US" dirty="0" smtClean="0"/>
          </a:p>
          <a:p>
            <a:r>
              <a:rPr lang="en-US" dirty="0" smtClean="0"/>
              <a:t>To declare multiple variables</a:t>
            </a:r>
          </a:p>
          <a:p>
            <a:endParaRPr lang="en-US" dirty="0" smtClean="0"/>
          </a:p>
          <a:p>
            <a:r>
              <a:rPr lang="en-US" b="1" u="sng" dirty="0" smtClean="0"/>
              <a:t>Syntax: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datatype</a:t>
            </a:r>
            <a:r>
              <a:rPr lang="en-US" dirty="0" smtClean="0"/>
              <a:t> variable1,variable2,….</a:t>
            </a:r>
            <a:r>
              <a:rPr lang="en-US" dirty="0" err="1" smtClean="0"/>
              <a:t>variablen</a:t>
            </a:r>
            <a:r>
              <a:rPr lang="en-US" dirty="0" smtClean="0"/>
              <a:t>;</a:t>
            </a:r>
          </a:p>
          <a:p>
            <a:r>
              <a:rPr lang="en-US" dirty="0" smtClean="0"/>
              <a:t>Ex: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m,n</a:t>
            </a:r>
            <a:r>
              <a:rPr lang="en-US" dirty="0" smtClean="0"/>
              <a:t>;</a:t>
            </a:r>
          </a:p>
          <a:p>
            <a:r>
              <a:rPr lang="en-US" dirty="0" smtClean="0"/>
              <a:t>	float </a:t>
            </a:r>
            <a:r>
              <a:rPr lang="en-US" dirty="0" err="1" smtClean="0"/>
              <a:t>a,b,c</a:t>
            </a:r>
            <a:r>
              <a:rPr lang="en-US" dirty="0" smtClean="0"/>
              <a:t>;</a:t>
            </a:r>
          </a:p>
          <a:p>
            <a:r>
              <a:rPr lang="en-US" dirty="0" smtClean="0"/>
              <a:t>	char </a:t>
            </a:r>
            <a:r>
              <a:rPr lang="en-US" dirty="0" err="1" smtClean="0"/>
              <a:t>p,q,r,s</a:t>
            </a:r>
            <a:r>
              <a:rPr lang="en-US" dirty="0" smtClean="0"/>
              <a:t>;     etc…..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838200"/>
            <a:ext cx="718959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following syntax is used to initialize value of a variable</a:t>
            </a:r>
          </a:p>
          <a:p>
            <a:endParaRPr lang="en-US" dirty="0" smtClean="0"/>
          </a:p>
          <a:p>
            <a:r>
              <a:rPr lang="en-US" b="1" u="sng" dirty="0" smtClean="0"/>
              <a:t>Syntax 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 err="1" smtClean="0"/>
              <a:t>variablename</a:t>
            </a:r>
            <a:r>
              <a:rPr lang="en-US" dirty="0" smtClean="0"/>
              <a:t>=value;</a:t>
            </a:r>
          </a:p>
          <a:p>
            <a:r>
              <a:rPr lang="en-US" dirty="0" smtClean="0"/>
              <a:t>Ex: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a=100;</a:t>
            </a:r>
          </a:p>
          <a:p>
            <a:r>
              <a:rPr lang="en-US" dirty="0" smtClean="0"/>
              <a:t>	float = 123.455908;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st</a:t>
            </a:r>
            <a:r>
              <a:rPr lang="en-US" dirty="0" smtClean="0"/>
              <a:t>=true;     etc….</a:t>
            </a:r>
          </a:p>
          <a:p>
            <a:endParaRPr lang="en-US" dirty="0" smtClean="0"/>
          </a:p>
          <a:p>
            <a:r>
              <a:rPr lang="en-US" dirty="0" smtClean="0"/>
              <a:t>For multiple variables</a:t>
            </a:r>
          </a:p>
          <a:p>
            <a:endParaRPr lang="en-US" dirty="0" smtClean="0"/>
          </a:p>
          <a:p>
            <a:r>
              <a:rPr lang="en-US" b="1" u="sng" dirty="0" smtClean="0"/>
              <a:t>Syntax: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datatype</a:t>
            </a:r>
            <a:r>
              <a:rPr lang="en-US" dirty="0" smtClean="0"/>
              <a:t> variable1=value1,varible2=value2,…..,</a:t>
            </a:r>
            <a:r>
              <a:rPr lang="en-US" dirty="0" err="1" smtClean="0"/>
              <a:t>variablen</a:t>
            </a:r>
            <a:r>
              <a:rPr lang="en-US" dirty="0" smtClean="0"/>
              <a:t>=</a:t>
            </a:r>
            <a:r>
              <a:rPr lang="en-US" dirty="0" err="1" smtClean="0"/>
              <a:t>valuen</a:t>
            </a:r>
            <a:r>
              <a:rPr lang="en-US" dirty="0" smtClean="0"/>
              <a:t>;</a:t>
            </a:r>
          </a:p>
          <a:p>
            <a:r>
              <a:rPr lang="en-US" dirty="0" smtClean="0"/>
              <a:t>Ex: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x=200,n=300,i=12;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boolean</a:t>
            </a:r>
            <a:r>
              <a:rPr lang="en-US" dirty="0" smtClean="0"/>
              <a:t> st1=true,st2=false;</a:t>
            </a:r>
          </a:p>
          <a:p>
            <a:r>
              <a:rPr lang="en-US" dirty="0" smtClean="0"/>
              <a:t>				etc….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9144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Operator</a:t>
            </a:r>
            <a:r>
              <a:rPr lang="en-IN" dirty="0" smtClean="0"/>
              <a:t> is a symbol which is used to perform operations.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657600" y="304800"/>
            <a:ext cx="1463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u="sng" dirty="0" smtClean="0"/>
              <a:t>Operators</a:t>
            </a:r>
            <a:endParaRPr lang="en-IN" sz="24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1066800" y="1371600"/>
            <a:ext cx="4142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There are many types of operators in Java 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219200" y="1676400"/>
            <a:ext cx="4572000" cy="44467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IN" b="1" dirty="0" smtClean="0"/>
              <a:t> Unary Operator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IN" b="1" dirty="0" smtClean="0"/>
              <a:t> Arithmetic Operator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IN" b="1" dirty="0" smtClean="0"/>
              <a:t> Shift Operator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IN" b="1" dirty="0" smtClean="0"/>
              <a:t> Relational Operator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IN" b="1" dirty="0" smtClean="0"/>
              <a:t> Bitwise Operator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IN" b="1" dirty="0" smtClean="0"/>
              <a:t> Logical Operator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IN" b="1" dirty="0" smtClean="0"/>
              <a:t> Ternary Operator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IN" b="1" dirty="0" smtClean="0"/>
              <a:t>Assignment Operator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04800"/>
            <a:ext cx="1771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Unary Operators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762000" y="83820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Java unary operators are the types that need only one operand to perform any operation like increment, decrement, negation etc.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38200" y="1981200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1. Unary minus(-):</a:t>
            </a:r>
            <a:r>
              <a:rPr lang="en-IN" dirty="0" smtClean="0"/>
              <a:t> This operator can be used to convert a negative value to a positive one.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048000"/>
            <a:ext cx="441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86200" y="5181600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:  -6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048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2. ‘NOT’ Operator(!):</a:t>
            </a:r>
            <a:r>
              <a:rPr lang="en-IN" dirty="0" smtClean="0"/>
              <a:t> This is used to convert true to false or vice versa. Basically it reverses the logical state of an operand.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600200"/>
            <a:ext cx="43053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581400" y="3657600"/>
            <a:ext cx="151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:  </a:t>
            </a:r>
            <a:r>
              <a:rPr lang="en-US" dirty="0" smtClean="0"/>
              <a:t>false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810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3. Increment(++):</a:t>
            </a:r>
            <a:r>
              <a:rPr lang="en-IN" dirty="0" smtClean="0"/>
              <a:t> It is used to increment the value of an integer. It can be used in two separate ways: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524000" y="12192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Post-increment operator:</a:t>
            </a:r>
            <a:r>
              <a:rPr lang="en-IN" dirty="0" smtClean="0"/>
              <a:t> When placed after the variable name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524000" y="16764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Pre-increment operator:</a:t>
            </a:r>
            <a:r>
              <a:rPr lang="en-IN" dirty="0" smtClean="0"/>
              <a:t> When placed before the variable name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438400"/>
            <a:ext cx="43529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4648200"/>
            <a:ext cx="103614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</TotalTime>
  <Words>312</Words>
  <Application>Microsoft Office PowerPoint</Application>
  <PresentationFormat>On-screen Show (4:3)</PresentationFormat>
  <Paragraphs>84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Laxmi</dc:creator>
  <cp:lastModifiedBy>ADITYA</cp:lastModifiedBy>
  <cp:revision>550</cp:revision>
  <dcterms:created xsi:type="dcterms:W3CDTF">2021-06-02T08:57:27Z</dcterms:created>
  <dcterms:modified xsi:type="dcterms:W3CDTF">2021-06-25T08:14:38Z</dcterms:modified>
</cp:coreProperties>
</file>