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3" r:id="rId2"/>
    <p:sldId id="429" r:id="rId3"/>
    <p:sldId id="430" r:id="rId4"/>
    <p:sldId id="454" r:id="rId5"/>
    <p:sldId id="431" r:id="rId6"/>
    <p:sldId id="433" r:id="rId7"/>
    <p:sldId id="455" r:id="rId8"/>
    <p:sldId id="435" r:id="rId9"/>
    <p:sldId id="436" r:id="rId10"/>
    <p:sldId id="437" r:id="rId11"/>
    <p:sldId id="438" r:id="rId12"/>
    <p:sldId id="439" r:id="rId13"/>
    <p:sldId id="456" r:id="rId14"/>
    <p:sldId id="440" r:id="rId15"/>
    <p:sldId id="441" r:id="rId16"/>
    <p:sldId id="457" r:id="rId17"/>
    <p:sldId id="442" r:id="rId18"/>
    <p:sldId id="443" r:id="rId19"/>
    <p:sldId id="458" r:id="rId20"/>
    <p:sldId id="444" r:id="rId21"/>
    <p:sldId id="445" r:id="rId22"/>
    <p:sldId id="459" r:id="rId23"/>
    <p:sldId id="46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1267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266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83042-B79A-475C-A7E5-9E13FCEB927C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java-lang-system-class-java/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eeksforgeeks.org/difference-between-print-and-println-in-java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geeksforgeeks.org/difference-between-print-and-println-in-java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java-lang-system-class-java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java-lang-system-class-java/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609600"/>
            <a:ext cx="807720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IN" sz="2000" b="1" dirty="0" smtClean="0"/>
              <a:t>Java</a:t>
            </a:r>
            <a:r>
              <a:rPr lang="en-IN" sz="2000" dirty="0" smtClean="0"/>
              <a:t> I/</a:t>
            </a:r>
            <a:r>
              <a:rPr lang="en-IN" sz="2000" b="1" dirty="0" smtClean="0"/>
              <a:t>O</a:t>
            </a:r>
            <a:r>
              <a:rPr lang="en-IN" sz="2000" dirty="0" smtClean="0"/>
              <a:t> (Input and Output) is used to process the input and produce the output. </a:t>
            </a:r>
            <a:endParaRPr lang="en-IN" sz="2000" dirty="0" smtClean="0"/>
          </a:p>
          <a:p>
            <a:pPr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IN" sz="2000" dirty="0" smtClean="0"/>
              <a:t>The</a:t>
            </a:r>
            <a:r>
              <a:rPr lang="en-IN" sz="2000" dirty="0" smtClean="0"/>
              <a:t> </a:t>
            </a:r>
            <a:r>
              <a:rPr lang="en-IN" sz="2000" b="1" dirty="0" smtClean="0"/>
              <a:t>java</a:t>
            </a:r>
            <a:r>
              <a:rPr lang="en-IN" sz="2000" dirty="0" smtClean="0"/>
              <a:t>.io package contains all the classes required for input and output operations</a:t>
            </a:r>
            <a:r>
              <a:rPr lang="en-IN" sz="2000" dirty="0" smtClean="0"/>
              <a:t>.</a:t>
            </a:r>
          </a:p>
          <a:p>
            <a:pPr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IN" sz="2000" b="1" dirty="0" smtClean="0"/>
              <a:t>Java</a:t>
            </a:r>
            <a:r>
              <a:rPr lang="en-IN" sz="2000" dirty="0" smtClean="0"/>
              <a:t> uses the concept of a </a:t>
            </a:r>
            <a:r>
              <a:rPr lang="en-IN" sz="2000" b="1" u="sng" dirty="0" smtClean="0"/>
              <a:t>stream</a:t>
            </a:r>
            <a:r>
              <a:rPr lang="en-IN" sz="2000" dirty="0" smtClean="0"/>
              <a:t> to make I/</a:t>
            </a:r>
            <a:r>
              <a:rPr lang="en-IN" sz="2000" b="1" dirty="0" smtClean="0"/>
              <a:t>O</a:t>
            </a:r>
            <a:r>
              <a:rPr lang="en-IN" sz="2000" dirty="0" smtClean="0"/>
              <a:t> operation fast. </a:t>
            </a:r>
            <a:endParaRPr lang="en-IN" sz="2000" dirty="0" smtClean="0"/>
          </a:p>
          <a:p>
            <a:pPr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IN" sz="2000" dirty="0" smtClean="0"/>
              <a:t>A </a:t>
            </a:r>
            <a:r>
              <a:rPr lang="en-IN" sz="2000" dirty="0" smtClean="0"/>
              <a:t>stream is a sequence of </a:t>
            </a:r>
            <a:r>
              <a:rPr lang="en-IN" sz="2000" dirty="0" smtClean="0"/>
              <a:t>data and basically we have 3 types of streams in java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	</a:t>
            </a:r>
            <a:r>
              <a:rPr lang="en-US" sz="2000" dirty="0" smtClean="0"/>
              <a:t>1. </a:t>
            </a:r>
            <a:r>
              <a:rPr lang="en-US" sz="2000" b="1" dirty="0" smtClean="0"/>
              <a:t>System.out </a:t>
            </a:r>
            <a:r>
              <a:rPr lang="en-US" sz="2000" dirty="0" smtClean="0"/>
              <a:t>– standard output stream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	</a:t>
            </a:r>
            <a:r>
              <a:rPr lang="en-US" sz="2000" dirty="0" smtClean="0"/>
              <a:t>2. </a:t>
            </a:r>
            <a:r>
              <a:rPr lang="en-US" sz="2000" b="1" dirty="0" smtClean="0"/>
              <a:t>System.in </a:t>
            </a:r>
            <a:r>
              <a:rPr lang="en-US" sz="2000" dirty="0" smtClean="0"/>
              <a:t>  --  standard input stream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	</a:t>
            </a:r>
            <a:r>
              <a:rPr lang="en-US" sz="2000" dirty="0" smtClean="0"/>
              <a:t>3. </a:t>
            </a:r>
            <a:r>
              <a:rPr lang="en-US" sz="2000" b="1" dirty="0" smtClean="0"/>
              <a:t>System.err </a:t>
            </a:r>
            <a:r>
              <a:rPr lang="en-US" sz="2000" dirty="0" smtClean="0"/>
              <a:t>  -- standard error stream</a:t>
            </a:r>
            <a:endParaRPr lang="en-IN" sz="2000" dirty="0" smtClean="0"/>
          </a:p>
          <a:p>
            <a:pPr algn="just">
              <a:lnSpc>
                <a:spcPct val="200000"/>
              </a:lnSpc>
              <a:buFont typeface="Arial" pitchFamily="34" charset="0"/>
              <a:buChar char="•"/>
            </a:pPr>
            <a:endParaRPr lang="en-IN" sz="2000" dirty="0" smtClean="0"/>
          </a:p>
          <a:p>
            <a:pPr algn="just">
              <a:lnSpc>
                <a:spcPct val="200000"/>
              </a:lnSpc>
            </a:pPr>
            <a:r>
              <a:rPr lang="en-IN" sz="2000" dirty="0" smtClean="0"/>
              <a:t>             </a:t>
            </a:r>
            <a:endParaRPr lang="en-IN" sz="2000" dirty="0"/>
          </a:p>
        </p:txBody>
      </p:sp>
      <p:sp>
        <p:nvSpPr>
          <p:cNvPr id="3" name="Rectangle 2"/>
          <p:cNvSpPr/>
          <p:nvPr/>
        </p:nvSpPr>
        <p:spPr>
          <a:xfrm>
            <a:off x="609600" y="152400"/>
            <a:ext cx="17840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u="sng" dirty="0" smtClean="0">
                <a:latin typeface="+mj-lt"/>
              </a:rPr>
              <a:t>I/O </a:t>
            </a:r>
            <a:r>
              <a:rPr lang="en-IN" sz="2000" b="1" u="sng" dirty="0" smtClean="0">
                <a:latin typeface="+mj-lt"/>
              </a:rPr>
              <a:t>statements</a:t>
            </a:r>
            <a:endParaRPr lang="en-IN" sz="2000" b="1" u="sng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533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762000" y="762000"/>
            <a:ext cx="7696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b="1" dirty="0" smtClean="0"/>
              <a:t>if statement is the most simple decision making statement. It is used to decide whether a certain statement or block of statements will be executed or not </a:t>
            </a:r>
            <a:r>
              <a:rPr lang="en-IN" b="1" dirty="0" err="1" smtClean="0"/>
              <a:t>i.e</a:t>
            </a:r>
            <a:r>
              <a:rPr lang="en-IN" b="1" dirty="0" smtClean="0"/>
              <a:t> if a certain condition is true then a block of statement is executed otherwise not.</a:t>
            </a:r>
            <a:endParaRPr lang="en-IN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304800"/>
            <a:ext cx="2352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/>
              <a:t>Simple If Statement:</a:t>
            </a:r>
            <a:endParaRPr lang="en-IN" sz="2000" b="1" u="sng" dirty="0"/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6400" y="2819400"/>
            <a:ext cx="2771775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429000"/>
            <a:ext cx="8001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3886200"/>
            <a:ext cx="477202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562600" y="2362200"/>
            <a:ext cx="1114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Flowchart</a:t>
            </a:r>
            <a:endParaRPr lang="en-IN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52800" y="2895600"/>
            <a:ext cx="2001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 some examples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533400"/>
            <a:ext cx="8001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dirty="0" smtClean="0"/>
              <a:t>The </a:t>
            </a:r>
            <a:r>
              <a:rPr lang="en-IN" dirty="0" smtClean="0"/>
              <a:t>if-else statement have a condition , if the condition is true then if block is executed otherwise else block will be executed.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228600"/>
            <a:ext cx="21828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/>
              <a:t>If –else Statement:</a:t>
            </a:r>
            <a:endParaRPr lang="en-IN" sz="2000" b="1" u="sng" dirty="0"/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828800"/>
            <a:ext cx="3400425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1905000"/>
            <a:ext cx="3352800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172200" y="1524000"/>
            <a:ext cx="1114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Flowchart</a:t>
            </a:r>
            <a:endParaRPr lang="en-IN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52800" y="2895600"/>
            <a:ext cx="2001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 some examples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838200"/>
            <a:ext cx="7772400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dirty="0" smtClean="0"/>
              <a:t>An if statement contains another if statement is called nested if statement. Here the inner if statement   is a either  simple if (or) if-else .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381000"/>
            <a:ext cx="3011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/>
              <a:t>Nested-If –else Statement:</a:t>
            </a:r>
            <a:endParaRPr lang="en-IN" sz="2000" b="1" u="sng" dirty="0"/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2286000"/>
            <a:ext cx="4913768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447800"/>
            <a:ext cx="5772303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733800" y="838200"/>
            <a:ext cx="1114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Flowchart</a:t>
            </a:r>
            <a:endParaRPr lang="en-IN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52800" y="2895600"/>
            <a:ext cx="2001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 some examples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381000"/>
            <a:ext cx="2469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/>
              <a:t>If –else-If  Statement:</a:t>
            </a:r>
            <a:endParaRPr lang="en-IN" sz="2000" b="1" u="sng" dirty="0"/>
          </a:p>
        </p:txBody>
      </p:sp>
      <p:sp>
        <p:nvSpPr>
          <p:cNvPr id="3" name="Rectangle 2"/>
          <p:cNvSpPr/>
          <p:nvPr/>
        </p:nvSpPr>
        <p:spPr>
          <a:xfrm>
            <a:off x="762000" y="1066800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if-else-if statement is a sequence of if-else statements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762000" y="5562600"/>
            <a:ext cx="75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In if-else-if ladder if a condition is not met then the control flows from top to bottom until the last if statement.</a:t>
            </a:r>
            <a:endParaRPr lang="en-IN" dirty="0"/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1676400"/>
            <a:ext cx="2743200" cy="375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Down Arrow 5"/>
          <p:cNvSpPr/>
          <p:nvPr/>
        </p:nvSpPr>
        <p:spPr>
          <a:xfrm>
            <a:off x="6019800" y="2209800"/>
            <a:ext cx="304800" cy="3124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066800"/>
            <a:ext cx="4953000" cy="4765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810000" y="685800"/>
            <a:ext cx="1114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Flowchart</a:t>
            </a:r>
            <a:endParaRPr lang="en-IN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52800" y="2895600"/>
            <a:ext cx="2001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 some examples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2286000"/>
            <a:ext cx="769620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sz="2000" u="sng" dirty="0" smtClean="0">
                <a:hlinkClick r:id="rId2"/>
              </a:rPr>
              <a:t>System.out</a:t>
            </a:r>
            <a:r>
              <a:rPr lang="en-US" sz="2000" b="1" dirty="0" smtClean="0"/>
              <a:t>:</a:t>
            </a:r>
            <a:r>
              <a:rPr lang="en-US" sz="2000" dirty="0" smtClean="0"/>
              <a:t> This is the </a:t>
            </a:r>
            <a:r>
              <a:rPr lang="en-US" sz="2000" b="1" dirty="0" smtClean="0"/>
              <a:t>standard output stream</a:t>
            </a:r>
            <a:r>
              <a:rPr lang="en-US" sz="2000" dirty="0" smtClean="0"/>
              <a:t> that is used to produce the result of a program on an output device like the computer screen.</a:t>
            </a:r>
            <a:endParaRPr lang="en-IN" sz="2000" dirty="0" smtClean="0"/>
          </a:p>
          <a:p>
            <a:pPr algn="just">
              <a:lnSpc>
                <a:spcPct val="150000"/>
              </a:lnSpc>
            </a:pP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838200"/>
            <a:ext cx="7848600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dirty="0" smtClean="0"/>
              <a:t>The switch statement is a multiway branch statement. It provides an easy way to dispatch execution to different parts of code based on the value of the expression.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304800"/>
            <a:ext cx="14806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/>
              <a:t>Switch case:</a:t>
            </a:r>
            <a:endParaRPr lang="en-IN" sz="2000" b="1" u="sng" dirty="0"/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1828800"/>
            <a:ext cx="3505200" cy="4637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914400"/>
            <a:ext cx="4267200" cy="5595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886200" y="457200"/>
            <a:ext cx="1114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Flowchart</a:t>
            </a:r>
            <a:endParaRPr lang="en-IN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52800" y="2895600"/>
            <a:ext cx="2001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 some examples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00400" y="381000"/>
            <a:ext cx="2494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/>
              <a:t>Assignment Programs</a:t>
            </a:r>
            <a:endParaRPr lang="en-IN" sz="2000" b="1" u="sng" dirty="0"/>
          </a:p>
        </p:txBody>
      </p:sp>
      <p:sp>
        <p:nvSpPr>
          <p:cNvPr id="4" name="Rectangle 3"/>
          <p:cNvSpPr/>
          <p:nvPr/>
        </p:nvSpPr>
        <p:spPr>
          <a:xfrm>
            <a:off x="1066800" y="1219200"/>
            <a:ext cx="5997539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Program to find out biggest </a:t>
            </a:r>
            <a:r>
              <a:rPr lang="en-US" dirty="0" smtClean="0"/>
              <a:t>of four </a:t>
            </a:r>
            <a:r>
              <a:rPr lang="en-US" dirty="0" smtClean="0"/>
              <a:t>numbers</a:t>
            </a:r>
          </a:p>
          <a:p>
            <a:endParaRPr lang="en-US" dirty="0" smtClean="0"/>
          </a:p>
          <a:p>
            <a:r>
              <a:rPr lang="en-US" dirty="0" smtClean="0"/>
              <a:t>Program to read a character and print “vowel” or “consonant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r>
              <a:rPr lang="en-US" dirty="0" smtClean="0"/>
              <a:t>Program on to read a number and </a:t>
            </a:r>
            <a:r>
              <a:rPr lang="en-US" dirty="0" smtClean="0"/>
              <a:t>print if </a:t>
            </a:r>
            <a:r>
              <a:rPr lang="en-US" dirty="0" smtClean="0"/>
              <a:t>it is leap year or not 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5334000"/>
            <a:ext cx="681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Note :  </a:t>
            </a:r>
            <a:r>
              <a:rPr lang="en-US" dirty="0" smtClean="0"/>
              <a:t>Complete these programs and upload into your github account.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457200"/>
            <a:ext cx="7848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u="sng" dirty="0" smtClean="0">
                <a:hlinkClick r:id="rId2"/>
              </a:rPr>
              <a:t>print()</a:t>
            </a:r>
            <a:r>
              <a:rPr lang="en-US" sz="2400" b="1" dirty="0" smtClean="0"/>
              <a:t>:</a:t>
            </a:r>
            <a:r>
              <a:rPr lang="en-US" dirty="0" smtClean="0"/>
              <a:t> </a:t>
            </a:r>
            <a:r>
              <a:rPr lang="en-US" dirty="0" smtClean="0"/>
              <a:t> </a:t>
            </a:r>
            <a:r>
              <a:rPr lang="en-US" sz="2000" dirty="0" smtClean="0"/>
              <a:t>This </a:t>
            </a:r>
            <a:r>
              <a:rPr lang="en-US" sz="2000" dirty="0" smtClean="0"/>
              <a:t>method in Java is used to display a </a:t>
            </a:r>
            <a:r>
              <a:rPr lang="en-US" sz="2000" dirty="0" smtClean="0"/>
              <a:t>text or value </a:t>
            </a:r>
            <a:r>
              <a:rPr lang="en-US" sz="2000" dirty="0" smtClean="0"/>
              <a:t>on the </a:t>
            </a:r>
            <a:r>
              <a:rPr lang="en-US" sz="2000" dirty="0" smtClean="0"/>
              <a:t>console   window.</a:t>
            </a:r>
            <a:endParaRPr lang="en-IN" sz="2000" dirty="0"/>
          </a:p>
        </p:txBody>
      </p:sp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1323975"/>
            <a:ext cx="454342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2438400"/>
            <a:ext cx="407670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8200" y="4572000"/>
            <a:ext cx="239077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457200"/>
            <a:ext cx="7848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u="sng" dirty="0" smtClean="0">
                <a:hlinkClick r:id="rId2"/>
              </a:rPr>
              <a:t>println()</a:t>
            </a:r>
            <a:r>
              <a:rPr lang="en-US" sz="2400" b="1" dirty="0" smtClean="0"/>
              <a:t>:</a:t>
            </a:r>
            <a:r>
              <a:rPr lang="en-US" dirty="0" smtClean="0"/>
              <a:t> </a:t>
            </a:r>
            <a:r>
              <a:rPr lang="en-US" dirty="0" smtClean="0"/>
              <a:t> </a:t>
            </a:r>
            <a:r>
              <a:rPr lang="en-US" sz="2000" dirty="0" smtClean="0"/>
              <a:t>This </a:t>
            </a:r>
            <a:r>
              <a:rPr lang="en-US" sz="2000" dirty="0" smtClean="0"/>
              <a:t>method in Java is used to display a </a:t>
            </a:r>
            <a:r>
              <a:rPr lang="en-US" sz="2000" dirty="0" smtClean="0"/>
              <a:t>text or value </a:t>
            </a:r>
            <a:r>
              <a:rPr lang="en-US" sz="2000" dirty="0" smtClean="0"/>
              <a:t>on the </a:t>
            </a:r>
            <a:r>
              <a:rPr lang="en-US" sz="2000" dirty="0" smtClean="0"/>
              <a:t>console   window.</a:t>
            </a:r>
            <a:endParaRPr lang="en-IN" sz="2000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0" y="1371600"/>
            <a:ext cx="43053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2590800"/>
            <a:ext cx="402907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76800" y="4495800"/>
            <a:ext cx="2362200" cy="1393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0"/>
            <a:ext cx="769620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sz="2000" u="sng" dirty="0" smtClean="0">
                <a:hlinkClick r:id="rId2"/>
              </a:rPr>
              <a:t>System.in</a:t>
            </a:r>
            <a:r>
              <a:rPr lang="en-US" sz="2000" b="1" dirty="0" smtClean="0"/>
              <a:t>:</a:t>
            </a:r>
            <a:r>
              <a:rPr lang="en-US" sz="2000" dirty="0" smtClean="0"/>
              <a:t> This is the </a:t>
            </a:r>
            <a:r>
              <a:rPr lang="en-US" sz="2000" b="1" dirty="0" smtClean="0"/>
              <a:t>standard input stream</a:t>
            </a:r>
            <a:r>
              <a:rPr lang="en-US" sz="2000" dirty="0" smtClean="0"/>
              <a:t> that is used to read characters from the keyboard or any other standard input device.</a:t>
            </a:r>
            <a:endParaRPr lang="en-IN" sz="2000" dirty="0" smtClean="0"/>
          </a:p>
          <a:p>
            <a:pPr algn="just">
              <a:lnSpc>
                <a:spcPct val="150000"/>
              </a:lnSpc>
            </a:pP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838200"/>
            <a:ext cx="441007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3657600"/>
            <a:ext cx="2663927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696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u="sng" dirty="0" smtClean="0">
                <a:hlinkClick r:id="rId2"/>
              </a:rPr>
              <a:t>System.err</a:t>
            </a:r>
            <a:r>
              <a:rPr lang="en-US" sz="2000" b="1" dirty="0" smtClean="0"/>
              <a:t>:</a:t>
            </a:r>
            <a:r>
              <a:rPr lang="en-US" sz="2000" dirty="0" smtClean="0"/>
              <a:t> This is the </a:t>
            </a:r>
            <a:r>
              <a:rPr lang="en-US" sz="2000" b="1" dirty="0" smtClean="0"/>
              <a:t>standard error stream</a:t>
            </a:r>
            <a:r>
              <a:rPr lang="en-US" sz="2000" dirty="0" smtClean="0"/>
              <a:t> that is used to output all the </a:t>
            </a:r>
            <a:r>
              <a:rPr lang="en-US" sz="2000" u="sng" dirty="0" smtClean="0"/>
              <a:t>error data</a:t>
            </a:r>
            <a:r>
              <a:rPr lang="en-US" sz="2000" dirty="0" smtClean="0"/>
              <a:t> that a program might throw, on a computer screen or any standard output device.</a:t>
            </a:r>
            <a:endParaRPr lang="en-IN" sz="2000" dirty="0"/>
          </a:p>
        </p:txBody>
      </p:sp>
      <p:sp>
        <p:nvSpPr>
          <p:cNvPr id="3" name="Rectangle 2"/>
          <p:cNvSpPr/>
          <p:nvPr/>
        </p:nvSpPr>
        <p:spPr>
          <a:xfrm>
            <a:off x="762000" y="3124200"/>
            <a:ext cx="7707495" cy="1122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IN" dirty="0" smtClean="0"/>
              <a:t>So System.out   and  System.err   both are used to display the output but  mostly</a:t>
            </a:r>
          </a:p>
          <a:p>
            <a:pPr algn="just">
              <a:lnSpc>
                <a:spcPct val="200000"/>
              </a:lnSpc>
            </a:pPr>
            <a:r>
              <a:rPr lang="en-IN" dirty="0" smtClean="0"/>
              <a:t>System.err  is </a:t>
            </a:r>
            <a:r>
              <a:rPr lang="en-IN" dirty="0" smtClean="0"/>
              <a:t>commonly used for error </a:t>
            </a:r>
            <a:r>
              <a:rPr lang="en-IN" dirty="0" smtClean="0"/>
              <a:t>messages  in  catch block.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533400"/>
            <a:ext cx="4933950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33800" y="4267200"/>
            <a:ext cx="39909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381000"/>
            <a:ext cx="2830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CONDITIONAL STATEMENTS</a:t>
            </a:r>
            <a:endParaRPr lang="en-IN" b="1" u="sng" dirty="0"/>
          </a:p>
        </p:txBody>
      </p:sp>
      <p:sp>
        <p:nvSpPr>
          <p:cNvPr id="4" name="Rectangle 3"/>
          <p:cNvSpPr/>
          <p:nvPr/>
        </p:nvSpPr>
        <p:spPr>
          <a:xfrm>
            <a:off x="762000" y="990600"/>
            <a:ext cx="7543800" cy="2352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000" dirty="0" smtClean="0"/>
              <a:t>Decision Making in programming is similar to decision making in real life. In programming also we face some situations where we want a certain block of code to be executed when some condition is fulfilled.</a:t>
            </a:r>
            <a:br>
              <a:rPr lang="en-IN" sz="2000" dirty="0" smtClean="0"/>
            </a:br>
            <a:r>
              <a:rPr lang="en-IN" sz="2000" dirty="0" smtClean="0"/>
              <a:t>A programming language uses control statements to control the flow of execution of program based on certain conditions</a:t>
            </a:r>
            <a:endParaRPr lang="en-IN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3657600"/>
            <a:ext cx="825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TYPES:</a:t>
            </a:r>
            <a:endParaRPr lang="en-IN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1676400" y="4114800"/>
            <a:ext cx="1553630" cy="2126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1.Simple if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2. If else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3. Nested if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4. If – else – if 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5. Switch case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1286</TotalTime>
  <Words>350</Words>
  <Application>Microsoft Office PowerPoint</Application>
  <PresentationFormat>On-screen Show (4:3)</PresentationFormat>
  <Paragraphs>53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Laxmi</dc:creator>
  <cp:lastModifiedBy>Laxmi</cp:lastModifiedBy>
  <cp:revision>620</cp:revision>
  <dcterms:created xsi:type="dcterms:W3CDTF">2021-06-02T08:57:27Z</dcterms:created>
  <dcterms:modified xsi:type="dcterms:W3CDTF">2021-06-25T17:38:29Z</dcterms:modified>
</cp:coreProperties>
</file>