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FC64B-6AEC-4130-AE3A-8CCF99C1EBA3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11E10-C979-4B0D-8D4B-619D5388AE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FC64B-6AEC-4130-AE3A-8CCF99C1EBA3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11E10-C979-4B0D-8D4B-619D5388AE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FC64B-6AEC-4130-AE3A-8CCF99C1EBA3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11E10-C979-4B0D-8D4B-619D5388AE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FC64B-6AEC-4130-AE3A-8CCF99C1EBA3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11E10-C979-4B0D-8D4B-619D5388AE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FC64B-6AEC-4130-AE3A-8CCF99C1EBA3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11E10-C979-4B0D-8D4B-619D5388AE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FC64B-6AEC-4130-AE3A-8CCF99C1EBA3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11E10-C979-4B0D-8D4B-619D5388AE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FC64B-6AEC-4130-AE3A-8CCF99C1EBA3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11E10-C979-4B0D-8D4B-619D5388AE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FC64B-6AEC-4130-AE3A-8CCF99C1EBA3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11E10-C979-4B0D-8D4B-619D5388AE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FC64B-6AEC-4130-AE3A-8CCF99C1EBA3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11E10-C979-4B0D-8D4B-619D5388AE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FC64B-6AEC-4130-AE3A-8CCF99C1EBA3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11E10-C979-4B0D-8D4B-619D5388AE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FC64B-6AEC-4130-AE3A-8CCF99C1EBA3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11E10-C979-4B0D-8D4B-619D5388AE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FC64B-6AEC-4130-AE3A-8CCF99C1EBA3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11E10-C979-4B0D-8D4B-619D5388AE8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d2h0cx97tjks2p.cloudfront.net/blogs/wp-content/uploads/sites/2/2018/01/Flow-Diagram-for-forloop.jp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d2h0cx97tjks2p.cloudfront.net/blogs/wp-content/uploads/sites/2/2018/01/Flow-Diagram-for-Whileloop.jp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d2h0cx97tjks2p.cloudfront.net/blogs/wp-content/uploads/sites/2/2018/01/Flow-Diagram-for-Dowhileloop.jp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14357"/>
            <a:ext cx="7772400" cy="1000131"/>
          </a:xfrm>
        </p:spPr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71678"/>
            <a:ext cx="6400800" cy="4572032"/>
          </a:xfrm>
        </p:spPr>
        <p:txBody>
          <a:bodyPr>
            <a:normAutofit fontScale="92500"/>
          </a:bodyPr>
          <a:lstStyle/>
          <a:p>
            <a:pPr algn="l">
              <a:buFont typeface="Wingdings" pitchFamily="2" charset="2"/>
              <a:buChar char="Ø"/>
            </a:pPr>
            <a:r>
              <a:rPr lang="en-US" dirty="0" smtClean="0"/>
              <a:t>The  </a:t>
            </a:r>
            <a:r>
              <a:rPr lang="en-US" dirty="0"/>
              <a:t>concept of repetitive actions performed time and again is called a </a:t>
            </a:r>
            <a:r>
              <a:rPr lang="en-US" dirty="0" smtClean="0"/>
              <a:t>loop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/>
              <a:t>Looping in Java is defined as performing some lines of code in an ordered fashion until a condition is false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/>
              <a:t>The condition is important because we do not want the loop to be running forever. </a:t>
            </a:r>
            <a:endParaRPr lang="en-US" dirty="0" smtClean="0"/>
          </a:p>
          <a:p>
            <a:pPr algn="l"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nested loops are basically one loop functioning inside another </a:t>
            </a:r>
            <a:r>
              <a:rPr lang="en-US" dirty="0" smtClean="0"/>
              <a:t>one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for(</a:t>
            </a:r>
            <a:r>
              <a:rPr lang="en-US" dirty="0" err="1"/>
              <a:t>initializer;condition;increment</a:t>
            </a:r>
            <a:r>
              <a:rPr lang="en-US" dirty="0"/>
              <a:t>/decrement)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for(</a:t>
            </a:r>
            <a:r>
              <a:rPr lang="en-US" dirty="0" err="1"/>
              <a:t>initializer;condition;increment</a:t>
            </a:r>
            <a:r>
              <a:rPr lang="en-US" dirty="0"/>
              <a:t>/decrement)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//code to be nested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}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There are four types of loops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For loop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Enhanced for loop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While loop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Do-while loop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/>
              <a:t>Java for loop consists of 3 primary factors which define the loop itself</a:t>
            </a:r>
            <a:r>
              <a:rPr lang="en-US" dirty="0" smtClean="0"/>
              <a:t>.</a:t>
            </a:r>
          </a:p>
          <a:p>
            <a:r>
              <a:rPr lang="en-US" dirty="0"/>
              <a:t>for(initializing statement</a:t>
            </a:r>
            <a:r>
              <a:rPr lang="en-US" dirty="0" smtClean="0"/>
              <a:t>; testing </a:t>
            </a:r>
            <a:r>
              <a:rPr lang="en-US" dirty="0" err="1"/>
              <a:t>condition;increment</a:t>
            </a:r>
            <a:r>
              <a:rPr lang="en-US" dirty="0"/>
              <a:t>/decrement)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//code to be iterated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chart</a:t>
            </a:r>
            <a:endParaRPr lang="en-US" dirty="0"/>
          </a:p>
        </p:txBody>
      </p:sp>
      <p:pic>
        <p:nvPicPr>
          <p:cNvPr id="4" name="Content Placeholder 3" descr="Flow Diagram for forloop">
            <a:hlinkClick r:id="rId2"/>
          </p:cNvPr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552916" y="1600200"/>
            <a:ext cx="603816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Enhanced 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It can be used to iterate over the elements of a collection without knowing the index of each </a:t>
            </a:r>
            <a:r>
              <a:rPr lang="en-US" dirty="0" smtClean="0"/>
              <a:t>element</a:t>
            </a:r>
          </a:p>
          <a:p>
            <a:pPr>
              <a:buNone/>
            </a:pPr>
            <a:r>
              <a:rPr lang="en-US" b="1" dirty="0"/>
              <a:t>The syntax for Java enhanced for loop is: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for(&lt;</a:t>
            </a:r>
            <a:r>
              <a:rPr lang="en-US" dirty="0" err="1"/>
              <a:t>datatype</a:t>
            </a:r>
            <a:r>
              <a:rPr lang="en-US" dirty="0"/>
              <a:t>&gt; &lt;</a:t>
            </a:r>
            <a:r>
              <a:rPr lang="en-US" dirty="0" err="1"/>
              <a:t>variable_name</a:t>
            </a:r>
            <a:r>
              <a:rPr lang="en-US" dirty="0"/>
              <a:t>&gt;:&lt;</a:t>
            </a:r>
            <a:r>
              <a:rPr lang="en-US" dirty="0" err="1"/>
              <a:t>collection_name</a:t>
            </a:r>
            <a:r>
              <a:rPr lang="en-US" dirty="0"/>
              <a:t>&gt;)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//Statements;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while loop iterates through a set of statements till its </a:t>
            </a:r>
            <a:r>
              <a:rPr lang="en-US" dirty="0" err="1"/>
              <a:t>boolean</a:t>
            </a:r>
            <a:r>
              <a:rPr lang="en-US" dirty="0"/>
              <a:t> condition returns false</a:t>
            </a:r>
            <a:endParaRPr lang="en-US" dirty="0" smtClean="0"/>
          </a:p>
          <a:p>
            <a:r>
              <a:rPr lang="en-US" dirty="0"/>
              <a:t>while(</a:t>
            </a:r>
            <a:r>
              <a:rPr lang="en-US" dirty="0" err="1"/>
              <a:t>boolean</a:t>
            </a:r>
            <a:r>
              <a:rPr lang="en-US" dirty="0"/>
              <a:t> condition)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//statements;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chart</a:t>
            </a:r>
            <a:endParaRPr lang="en-US" dirty="0"/>
          </a:p>
        </p:txBody>
      </p:sp>
      <p:pic>
        <p:nvPicPr>
          <p:cNvPr id="4" name="Content Placeholder 3" descr="Flow Diagram for Whileloop">
            <a:hlinkClick r:id="rId2"/>
          </p:cNvPr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57200" y="1612111"/>
            <a:ext cx="8229600" cy="4502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Java do while loop executes the statement </a:t>
            </a:r>
            <a:r>
              <a:rPr lang="en-US" dirty="0" smtClean="0"/>
              <a:t>first </a:t>
            </a:r>
            <a:r>
              <a:rPr lang="en-US" dirty="0"/>
              <a:t>and then checks for the </a:t>
            </a:r>
            <a:r>
              <a:rPr lang="en-US" dirty="0" smtClean="0"/>
              <a:t>condition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This is an exit-controlled loop because of the fact that it checks the condition after the statements inside it are executed.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chart</a:t>
            </a:r>
            <a:endParaRPr lang="en-US" dirty="0"/>
          </a:p>
        </p:txBody>
      </p:sp>
      <p:pic>
        <p:nvPicPr>
          <p:cNvPr id="4" name="Content Placeholder 3" descr="Flow Diagram for Dowhileloop">
            <a:hlinkClick r:id="rId2"/>
          </p:cNvPr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57200" y="1963657"/>
            <a:ext cx="8229600" cy="3799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209</Words>
  <Application>Microsoft Office PowerPoint</Application>
  <PresentationFormat>On-screen Show (4:3)</PresentationFormat>
  <Paragraphs>29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Loops</vt:lpstr>
      <vt:lpstr>Types of loops</vt:lpstr>
      <vt:lpstr>For loop</vt:lpstr>
      <vt:lpstr>Flow chart</vt:lpstr>
      <vt:lpstr>Enhanced for loop</vt:lpstr>
      <vt:lpstr>While loop</vt:lpstr>
      <vt:lpstr>Flow chart</vt:lpstr>
      <vt:lpstr>Do while loop</vt:lpstr>
      <vt:lpstr>Flow chart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</dc:title>
  <dc:creator>lenovo</dc:creator>
  <cp:lastModifiedBy>lenovo</cp:lastModifiedBy>
  <cp:revision>3</cp:revision>
  <dcterms:created xsi:type="dcterms:W3CDTF">2021-06-27T05:50:29Z</dcterms:created>
  <dcterms:modified xsi:type="dcterms:W3CDTF">2021-06-27T06:12:58Z</dcterms:modified>
</cp:coreProperties>
</file>